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47.xml" ContentType="application/vnd.openxmlformats-officedocument.presentationml.tags+xml"/>
  <Override PartName="/ppt/notesSlides/notesSlide83.xml" ContentType="application/vnd.openxmlformats-officedocument.presentationml.notesSlide+xml"/>
  <Override PartName="/ppt/tags/tag48.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9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9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0"/>
  </p:notesMasterIdLst>
  <p:sldIdLst>
    <p:sldId id="257" r:id="rId2"/>
    <p:sldId id="2384" r:id="rId3"/>
    <p:sldId id="2386" r:id="rId4"/>
    <p:sldId id="2360" r:id="rId5"/>
    <p:sldId id="325" r:id="rId6"/>
    <p:sldId id="319" r:id="rId7"/>
    <p:sldId id="320" r:id="rId8"/>
    <p:sldId id="321" r:id="rId9"/>
    <p:sldId id="322" r:id="rId10"/>
    <p:sldId id="323" r:id="rId11"/>
    <p:sldId id="2349" r:id="rId12"/>
    <p:sldId id="324" r:id="rId13"/>
    <p:sldId id="2127" r:id="rId14"/>
    <p:sldId id="2363" r:id="rId15"/>
    <p:sldId id="1522" r:id="rId16"/>
    <p:sldId id="331" r:id="rId17"/>
    <p:sldId id="334" r:id="rId18"/>
    <p:sldId id="337" r:id="rId19"/>
    <p:sldId id="420" r:id="rId20"/>
    <p:sldId id="404" r:id="rId21"/>
    <p:sldId id="405" r:id="rId22"/>
    <p:sldId id="2353" r:id="rId23"/>
    <p:sldId id="2364" r:id="rId24"/>
    <p:sldId id="338" r:id="rId25"/>
    <p:sldId id="2354" r:id="rId26"/>
    <p:sldId id="2357" r:id="rId27"/>
    <p:sldId id="2358" r:id="rId28"/>
    <p:sldId id="2356" r:id="rId29"/>
    <p:sldId id="339" r:id="rId30"/>
    <p:sldId id="2409" r:id="rId31"/>
    <p:sldId id="2339" r:id="rId32"/>
    <p:sldId id="529" r:id="rId33"/>
    <p:sldId id="545" r:id="rId34"/>
    <p:sldId id="549" r:id="rId35"/>
    <p:sldId id="551" r:id="rId36"/>
    <p:sldId id="552" r:id="rId37"/>
    <p:sldId id="2410" r:id="rId38"/>
    <p:sldId id="2331" r:id="rId39"/>
    <p:sldId id="2332" r:id="rId40"/>
    <p:sldId id="2333" r:id="rId41"/>
    <p:sldId id="2334" r:id="rId42"/>
    <p:sldId id="2336" r:id="rId43"/>
    <p:sldId id="2335" r:id="rId44"/>
    <p:sldId id="2387" r:id="rId45"/>
    <p:sldId id="604" r:id="rId46"/>
    <p:sldId id="282" r:id="rId47"/>
    <p:sldId id="283" r:id="rId48"/>
    <p:sldId id="2337" r:id="rId49"/>
    <p:sldId id="2338" r:id="rId50"/>
    <p:sldId id="2350" r:id="rId51"/>
    <p:sldId id="1519" r:id="rId52"/>
    <p:sldId id="285" r:id="rId53"/>
    <p:sldId id="308" r:id="rId54"/>
    <p:sldId id="313" r:id="rId55"/>
    <p:sldId id="305" r:id="rId56"/>
    <p:sldId id="2388" r:id="rId57"/>
    <p:sldId id="2359" r:id="rId58"/>
    <p:sldId id="2223" r:id="rId59"/>
    <p:sldId id="2380" r:id="rId60"/>
    <p:sldId id="2379" r:id="rId61"/>
    <p:sldId id="2411" r:id="rId62"/>
    <p:sldId id="2389" r:id="rId63"/>
    <p:sldId id="2234" r:id="rId64"/>
    <p:sldId id="2381" r:id="rId65"/>
    <p:sldId id="2395" r:id="rId66"/>
    <p:sldId id="2035" r:id="rId67"/>
    <p:sldId id="1957" r:id="rId68"/>
    <p:sldId id="1943" r:id="rId69"/>
    <p:sldId id="1944" r:id="rId70"/>
    <p:sldId id="1946" r:id="rId71"/>
    <p:sldId id="1958" r:id="rId72"/>
    <p:sldId id="1945" r:id="rId73"/>
    <p:sldId id="1947" r:id="rId74"/>
    <p:sldId id="1948" r:id="rId75"/>
    <p:sldId id="1949" r:id="rId76"/>
    <p:sldId id="1959" r:id="rId77"/>
    <p:sldId id="1953" r:id="rId78"/>
    <p:sldId id="1962" r:id="rId79"/>
    <p:sldId id="1955" r:id="rId80"/>
    <p:sldId id="1960" r:id="rId81"/>
    <p:sldId id="1950" r:id="rId82"/>
    <p:sldId id="295" r:id="rId83"/>
    <p:sldId id="1951" r:id="rId84"/>
    <p:sldId id="1961" r:id="rId85"/>
    <p:sldId id="1527" r:id="rId86"/>
    <p:sldId id="276" r:id="rId87"/>
    <p:sldId id="1529" r:id="rId88"/>
    <p:sldId id="296" r:id="rId89"/>
    <p:sldId id="298" r:id="rId90"/>
    <p:sldId id="1942" r:id="rId91"/>
    <p:sldId id="2036" r:id="rId92"/>
    <p:sldId id="2134" r:id="rId93"/>
    <p:sldId id="2121" r:id="rId94"/>
    <p:sldId id="2122" r:id="rId95"/>
    <p:sldId id="2123" r:id="rId96"/>
    <p:sldId id="2124" r:id="rId97"/>
    <p:sldId id="2133" r:id="rId98"/>
    <p:sldId id="2120" r:id="rId99"/>
    <p:sldId id="2119" r:id="rId100"/>
    <p:sldId id="2103" r:id="rId101"/>
    <p:sldId id="1978" r:id="rId102"/>
    <p:sldId id="2131" r:id="rId103"/>
    <p:sldId id="2412" r:id="rId104"/>
    <p:sldId id="309" r:id="rId105"/>
    <p:sldId id="311" r:id="rId106"/>
    <p:sldId id="2132" r:id="rId107"/>
    <p:sldId id="2129" r:id="rId108"/>
    <p:sldId id="2130" r:id="rId109"/>
    <p:sldId id="2128" r:id="rId110"/>
    <p:sldId id="2139" r:id="rId111"/>
    <p:sldId id="2140" r:id="rId112"/>
    <p:sldId id="2126" r:id="rId113"/>
    <p:sldId id="2141" r:id="rId114"/>
    <p:sldId id="2125" r:id="rId115"/>
    <p:sldId id="2413" r:id="rId116"/>
    <p:sldId id="2142" r:id="rId117"/>
    <p:sldId id="2143" r:id="rId118"/>
    <p:sldId id="301" r:id="rId119"/>
    <p:sldId id="2135" r:id="rId120"/>
    <p:sldId id="302" r:id="rId121"/>
    <p:sldId id="303" r:id="rId122"/>
    <p:sldId id="2144" r:id="rId123"/>
    <p:sldId id="1531" r:id="rId124"/>
    <p:sldId id="288" r:id="rId125"/>
    <p:sldId id="294" r:id="rId126"/>
    <p:sldId id="293" r:id="rId127"/>
    <p:sldId id="261" r:id="rId128"/>
    <p:sldId id="1940" r:id="rId129"/>
    <p:sldId id="2136" r:id="rId130"/>
    <p:sldId id="1983" r:id="rId131"/>
    <p:sldId id="1973" r:id="rId132"/>
    <p:sldId id="1975" r:id="rId133"/>
    <p:sldId id="1976" r:id="rId134"/>
    <p:sldId id="1984" r:id="rId135"/>
    <p:sldId id="1977" r:id="rId136"/>
    <p:sldId id="1979" r:id="rId137"/>
    <p:sldId id="1985" r:id="rId138"/>
    <p:sldId id="2145" r:id="rId139"/>
    <p:sldId id="1980" r:id="rId140"/>
    <p:sldId id="1986" r:id="rId141"/>
    <p:sldId id="1981" r:id="rId142"/>
    <p:sldId id="1972" r:id="rId143"/>
    <p:sldId id="1987" r:id="rId144"/>
    <p:sldId id="1988" r:id="rId145"/>
    <p:sldId id="1990" r:id="rId146"/>
    <p:sldId id="1989" r:id="rId147"/>
    <p:sldId id="307" r:id="rId148"/>
    <p:sldId id="2138" r:id="rId149"/>
    <p:sldId id="259" r:id="rId150"/>
    <p:sldId id="2416" r:id="rId151"/>
    <p:sldId id="260" r:id="rId152"/>
    <p:sldId id="2146" r:id="rId153"/>
    <p:sldId id="2394" r:id="rId154"/>
    <p:sldId id="2001" r:id="rId155"/>
    <p:sldId id="2414" r:id="rId156"/>
    <p:sldId id="1991" r:id="rId157"/>
    <p:sldId id="2006" r:id="rId158"/>
    <p:sldId id="2007" r:id="rId159"/>
    <p:sldId id="2002" r:id="rId160"/>
    <p:sldId id="1992" r:id="rId161"/>
    <p:sldId id="1993" r:id="rId162"/>
    <p:sldId id="1999" r:id="rId163"/>
    <p:sldId id="2005" r:id="rId164"/>
    <p:sldId id="2003" r:id="rId165"/>
    <p:sldId id="1995" r:id="rId166"/>
    <p:sldId id="2415" r:id="rId167"/>
    <p:sldId id="1997" r:id="rId168"/>
    <p:sldId id="2004" r:id="rId169"/>
    <p:sldId id="2008" r:id="rId170"/>
    <p:sldId id="2012" r:id="rId171"/>
    <p:sldId id="2011" r:id="rId172"/>
    <p:sldId id="2009" r:id="rId173"/>
    <p:sldId id="2401" r:id="rId174"/>
    <p:sldId id="1533" r:id="rId175"/>
    <p:sldId id="2402" r:id="rId176"/>
    <p:sldId id="2403" r:id="rId177"/>
    <p:sldId id="2404" r:id="rId178"/>
    <p:sldId id="2408"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1EA2"/>
    <a:srgbClr val="362BC5"/>
    <a:srgbClr val="F9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E2919-59D3-4112-B751-167E2416C9DD}" v="137" dt="2019-10-09T03:27:08.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3" autoAdjust="0"/>
    <p:restoredTop sz="92872" autoAdjust="0"/>
  </p:normalViewPr>
  <p:slideViewPr>
    <p:cSldViewPr snapToGrid="0">
      <p:cViewPr>
        <p:scale>
          <a:sx n="68" d="100"/>
          <a:sy n="68" d="100"/>
        </p:scale>
        <p:origin x="873" y="5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Shujie" userId="6b83b49411ca81a7" providerId="LiveId" clId="{3DA2170F-DD90-4514-A047-A1499933D991}"/>
    <pc:docChg chg="undo custSel mod addSld delSld modSld sldOrd">
      <pc:chgData name="Liu Shujie" userId="6b83b49411ca81a7" providerId="LiveId" clId="{3DA2170F-DD90-4514-A047-A1499933D991}" dt="2019-07-11T08:20:57.309" v="6818" actId="47"/>
      <pc:docMkLst>
        <pc:docMk/>
      </pc:docMkLst>
      <pc:sldChg chg="modSp">
        <pc:chgData name="Liu Shujie" userId="6b83b49411ca81a7" providerId="LiveId" clId="{3DA2170F-DD90-4514-A047-A1499933D991}" dt="2019-07-10T02:49:37.847" v="1" actId="20577"/>
        <pc:sldMkLst>
          <pc:docMk/>
          <pc:sldMk cId="2815998126" sldId="257"/>
        </pc:sldMkLst>
        <pc:spChg chg="mod">
          <ac:chgData name="Liu Shujie" userId="6b83b49411ca81a7" providerId="LiveId" clId="{3DA2170F-DD90-4514-A047-A1499933D991}" dt="2019-07-10T02:49:37.847" v="1" actId="20577"/>
          <ac:spMkLst>
            <pc:docMk/>
            <pc:sldMk cId="2815998126" sldId="257"/>
            <ac:spMk id="2" creationId="{2DDE8BC1-7764-4F29-9833-E78D2600DADC}"/>
          </ac:spMkLst>
        </pc:spChg>
      </pc:sldChg>
      <pc:sldChg chg="del">
        <pc:chgData name="Liu Shujie" userId="6b83b49411ca81a7" providerId="LiveId" clId="{3DA2170F-DD90-4514-A047-A1499933D991}" dt="2019-07-10T03:24:38.272" v="680" actId="47"/>
        <pc:sldMkLst>
          <pc:docMk/>
          <pc:sldMk cId="3618542887" sldId="258"/>
        </pc:sldMkLst>
      </pc:sldChg>
      <pc:sldChg chg="add del">
        <pc:chgData name="Liu Shujie" userId="6b83b49411ca81a7" providerId="LiveId" clId="{3DA2170F-DD90-4514-A047-A1499933D991}" dt="2019-07-10T08:03:43.451" v="2189" actId="47"/>
        <pc:sldMkLst>
          <pc:docMk/>
          <pc:sldMk cId="2834794478" sldId="263"/>
        </pc:sldMkLst>
      </pc:sldChg>
      <pc:sldChg chg="add del">
        <pc:chgData name="Liu Shujie" userId="6b83b49411ca81a7" providerId="LiveId" clId="{3DA2170F-DD90-4514-A047-A1499933D991}" dt="2019-07-10T08:03:43.451" v="2189" actId="47"/>
        <pc:sldMkLst>
          <pc:docMk/>
          <pc:sldMk cId="2742650049" sldId="264"/>
        </pc:sldMkLst>
      </pc:sldChg>
      <pc:sldChg chg="add del">
        <pc:chgData name="Liu Shujie" userId="6b83b49411ca81a7" providerId="LiveId" clId="{3DA2170F-DD90-4514-A047-A1499933D991}" dt="2019-07-10T08:03:43.451" v="2189" actId="47"/>
        <pc:sldMkLst>
          <pc:docMk/>
          <pc:sldMk cId="4211163314" sldId="268"/>
        </pc:sldMkLst>
      </pc:sldChg>
      <pc:sldChg chg="addSp delSp modSp add del modAnim">
        <pc:chgData name="Liu Shujie" userId="6b83b49411ca81a7" providerId="LiveId" clId="{3DA2170F-DD90-4514-A047-A1499933D991}" dt="2019-07-11T02:54:14.083" v="3815" actId="47"/>
        <pc:sldMkLst>
          <pc:docMk/>
          <pc:sldMk cId="557141697" sldId="278"/>
        </pc:sldMkLst>
        <pc:spChg chg="del mod">
          <ac:chgData name="Liu Shujie" userId="6b83b49411ca81a7" providerId="LiveId" clId="{3DA2170F-DD90-4514-A047-A1499933D991}" dt="2019-07-11T02:51:16.903" v="3770" actId="478"/>
          <ac:spMkLst>
            <pc:docMk/>
            <pc:sldMk cId="557141697" sldId="278"/>
            <ac:spMk id="9" creationId="{00000000-0000-0000-0000-000000000000}"/>
          </ac:spMkLst>
        </pc:spChg>
        <pc:spChg chg="add mod">
          <ac:chgData name="Liu Shujie" userId="6b83b49411ca81a7" providerId="LiveId" clId="{3DA2170F-DD90-4514-A047-A1499933D991}" dt="2019-07-11T02:51:14.481" v="3769" actId="1076"/>
          <ac:spMkLst>
            <pc:docMk/>
            <pc:sldMk cId="557141697" sldId="278"/>
            <ac:spMk id="10" creationId="{EBE7DA35-159C-46D3-88BE-5CBC97D226D4}"/>
          </ac:spMkLst>
        </pc:spChg>
        <pc:spChg chg="add mod">
          <ac:chgData name="Liu Shujie" userId="6b83b49411ca81a7" providerId="LiveId" clId="{3DA2170F-DD90-4514-A047-A1499933D991}" dt="2019-07-11T02:51:14.481" v="3769" actId="1076"/>
          <ac:spMkLst>
            <pc:docMk/>
            <pc:sldMk cId="557141697" sldId="278"/>
            <ac:spMk id="11" creationId="{89F0B153-F1EB-47F3-BD30-4EDB48BBAC61}"/>
          </ac:spMkLst>
        </pc:spChg>
        <pc:spChg chg="add mod">
          <ac:chgData name="Liu Shujie" userId="6b83b49411ca81a7" providerId="LiveId" clId="{3DA2170F-DD90-4514-A047-A1499933D991}" dt="2019-07-11T02:51:14.481" v="3769" actId="1076"/>
          <ac:spMkLst>
            <pc:docMk/>
            <pc:sldMk cId="557141697" sldId="278"/>
            <ac:spMk id="12" creationId="{8711B284-2003-4C4E-91EE-DF863E30FEAD}"/>
          </ac:spMkLst>
        </pc:spChg>
        <pc:spChg chg="add mod">
          <ac:chgData name="Liu Shujie" userId="6b83b49411ca81a7" providerId="LiveId" clId="{3DA2170F-DD90-4514-A047-A1499933D991}" dt="2019-07-11T02:51:14.481" v="3769" actId="1076"/>
          <ac:spMkLst>
            <pc:docMk/>
            <pc:sldMk cId="557141697" sldId="278"/>
            <ac:spMk id="13" creationId="{E501DF8A-53C2-42A1-8620-2E37CF1D5BCE}"/>
          </ac:spMkLst>
        </pc:spChg>
        <pc:spChg chg="add mod">
          <ac:chgData name="Liu Shujie" userId="6b83b49411ca81a7" providerId="LiveId" clId="{3DA2170F-DD90-4514-A047-A1499933D991}" dt="2019-07-11T02:51:14.481" v="3769" actId="1076"/>
          <ac:spMkLst>
            <pc:docMk/>
            <pc:sldMk cId="557141697" sldId="278"/>
            <ac:spMk id="14" creationId="{ABC76FF1-0448-49FA-A9DA-78C840B39984}"/>
          </ac:spMkLst>
        </pc:spChg>
        <pc:spChg chg="del">
          <ac:chgData name="Liu Shujie" userId="6b83b49411ca81a7" providerId="LiveId" clId="{3DA2170F-DD90-4514-A047-A1499933D991}" dt="2019-07-11T02:50:49.345" v="3764" actId="478"/>
          <ac:spMkLst>
            <pc:docMk/>
            <pc:sldMk cId="557141697" sldId="278"/>
            <ac:spMk id="52226" creationId="{00000000-0000-0000-0000-000000000000}"/>
          </ac:spMkLst>
        </pc:spChg>
        <pc:spChg chg="del">
          <ac:chgData name="Liu Shujie" userId="6b83b49411ca81a7" providerId="LiveId" clId="{3DA2170F-DD90-4514-A047-A1499933D991}" dt="2019-07-11T02:50:49.345" v="3764" actId="478"/>
          <ac:spMkLst>
            <pc:docMk/>
            <pc:sldMk cId="557141697" sldId="278"/>
            <ac:spMk id="52227" creationId="{00000000-0000-0000-0000-000000000000}"/>
          </ac:spMkLst>
        </pc:spChg>
        <pc:spChg chg="del">
          <ac:chgData name="Liu Shujie" userId="6b83b49411ca81a7" providerId="LiveId" clId="{3DA2170F-DD90-4514-A047-A1499933D991}" dt="2019-07-11T02:50:49.345" v="3764" actId="478"/>
          <ac:spMkLst>
            <pc:docMk/>
            <pc:sldMk cId="557141697" sldId="278"/>
            <ac:spMk id="52228" creationId="{00000000-0000-0000-0000-000000000000}"/>
          </ac:spMkLst>
        </pc:spChg>
        <pc:spChg chg="del">
          <ac:chgData name="Liu Shujie" userId="6b83b49411ca81a7" providerId="LiveId" clId="{3DA2170F-DD90-4514-A047-A1499933D991}" dt="2019-07-11T02:50:49.345" v="3764" actId="478"/>
          <ac:spMkLst>
            <pc:docMk/>
            <pc:sldMk cId="557141697" sldId="278"/>
            <ac:spMk id="52229" creationId="{00000000-0000-0000-0000-000000000000}"/>
          </ac:spMkLst>
        </pc:spChg>
        <pc:spChg chg="del">
          <ac:chgData name="Liu Shujie" userId="6b83b49411ca81a7" providerId="LiveId" clId="{3DA2170F-DD90-4514-A047-A1499933D991}" dt="2019-07-11T02:50:49.345" v="3764" actId="478"/>
          <ac:spMkLst>
            <pc:docMk/>
            <pc:sldMk cId="557141697" sldId="278"/>
            <ac:spMk id="52230" creationId="{00000000-0000-0000-0000-000000000000}"/>
          </ac:spMkLst>
        </pc:spChg>
        <pc:spChg chg="mod">
          <ac:chgData name="Liu Shujie" userId="6b83b49411ca81a7" providerId="LiveId" clId="{3DA2170F-DD90-4514-A047-A1499933D991}" dt="2019-07-11T02:51:47.863" v="3771" actId="21"/>
          <ac:spMkLst>
            <pc:docMk/>
            <pc:sldMk cId="557141697" sldId="278"/>
            <ac:spMk id="52231" creationId="{00000000-0000-0000-0000-000000000000}"/>
          </ac:spMkLst>
        </pc:spChg>
        <pc:spChg chg="mod">
          <ac:chgData name="Liu Shujie" userId="6b83b49411ca81a7" providerId="LiveId" clId="{3DA2170F-DD90-4514-A047-A1499933D991}" dt="2019-07-11T02:53:55.025" v="3809" actId="21"/>
          <ac:spMkLst>
            <pc:docMk/>
            <pc:sldMk cId="557141697" sldId="278"/>
            <ac:spMk id="52232" creationId="{00000000-0000-0000-0000-000000000000}"/>
          </ac:spMkLst>
        </pc:spChg>
      </pc:sldChg>
      <pc:sldChg chg="add del">
        <pc:chgData name="Liu Shujie" userId="6b83b49411ca81a7" providerId="LiveId" clId="{3DA2170F-DD90-4514-A047-A1499933D991}" dt="2019-07-10T07:21:00.536" v="1495" actId="47"/>
        <pc:sldMkLst>
          <pc:docMk/>
          <pc:sldMk cId="2679724052" sldId="279"/>
        </pc:sldMkLst>
      </pc:sldChg>
      <pc:sldChg chg="del">
        <pc:chgData name="Liu Shujie" userId="6b83b49411ca81a7" providerId="LiveId" clId="{3DA2170F-DD90-4514-A047-A1499933D991}" dt="2019-07-10T06:56:21.425" v="1222" actId="2696"/>
        <pc:sldMkLst>
          <pc:docMk/>
          <pc:sldMk cId="3187106013" sldId="279"/>
        </pc:sldMkLst>
      </pc:sldChg>
      <pc:sldChg chg="delSp add del delAnim">
        <pc:chgData name="Liu Shujie" userId="6b83b49411ca81a7" providerId="LiveId" clId="{3DA2170F-DD90-4514-A047-A1499933D991}" dt="2019-07-11T02:58:17.462" v="3860" actId="47"/>
        <pc:sldMkLst>
          <pc:docMk/>
          <pc:sldMk cId="3412913856" sldId="279"/>
        </pc:sldMkLst>
        <pc:graphicFrameChg chg="del">
          <ac:chgData name="Liu Shujie" userId="6b83b49411ca81a7" providerId="LiveId" clId="{3DA2170F-DD90-4514-A047-A1499933D991}" dt="2019-07-11T02:56:26.121" v="3848" actId="21"/>
          <ac:graphicFrameMkLst>
            <pc:docMk/>
            <pc:sldMk cId="3412913856" sldId="279"/>
            <ac:graphicFrameMk id="1382403" creationId="{00000000-0000-0000-0000-000000000000}"/>
          </ac:graphicFrameMkLst>
        </pc:graphicFrameChg>
        <pc:graphicFrameChg chg="del">
          <ac:chgData name="Liu Shujie" userId="6b83b49411ca81a7" providerId="LiveId" clId="{3DA2170F-DD90-4514-A047-A1499933D991}" dt="2019-07-11T02:56:26.121" v="3848" actId="21"/>
          <ac:graphicFrameMkLst>
            <pc:docMk/>
            <pc:sldMk cId="3412913856" sldId="279"/>
            <ac:graphicFrameMk id="1382404" creationId="{00000000-0000-0000-0000-000000000000}"/>
          </ac:graphicFrameMkLst>
        </pc:graphicFrameChg>
        <pc:graphicFrameChg chg="del">
          <ac:chgData name="Liu Shujie" userId="6b83b49411ca81a7" providerId="LiveId" clId="{3DA2170F-DD90-4514-A047-A1499933D991}" dt="2019-07-11T02:56:26.121" v="3848" actId="21"/>
          <ac:graphicFrameMkLst>
            <pc:docMk/>
            <pc:sldMk cId="3412913856" sldId="279"/>
            <ac:graphicFrameMk id="1382405" creationId="{00000000-0000-0000-0000-000000000000}"/>
          </ac:graphicFrameMkLst>
        </pc:graphicFrameChg>
      </pc:sldChg>
      <pc:sldChg chg="add del">
        <pc:chgData name="Liu Shujie" userId="6b83b49411ca81a7" providerId="LiveId" clId="{3DA2170F-DD90-4514-A047-A1499933D991}" dt="2019-07-10T07:30:19.331" v="1672" actId="47"/>
        <pc:sldMkLst>
          <pc:docMk/>
          <pc:sldMk cId="2248287691" sldId="281"/>
        </pc:sldMkLst>
      </pc:sldChg>
      <pc:sldChg chg="del">
        <pc:chgData name="Liu Shujie" userId="6b83b49411ca81a7" providerId="LiveId" clId="{3DA2170F-DD90-4514-A047-A1499933D991}" dt="2019-07-10T06:56:21.425" v="1222" actId="2696"/>
        <pc:sldMkLst>
          <pc:docMk/>
          <pc:sldMk cId="2682606031" sldId="281"/>
        </pc:sldMkLst>
      </pc:sldChg>
      <pc:sldChg chg="add del">
        <pc:chgData name="Liu Shujie" userId="6b83b49411ca81a7" providerId="LiveId" clId="{3DA2170F-DD90-4514-A047-A1499933D991}" dt="2019-07-10T03:43:07.298" v="728" actId="47"/>
        <pc:sldMkLst>
          <pc:docMk/>
          <pc:sldMk cId="216329428" sldId="292"/>
        </pc:sldMkLst>
      </pc:sldChg>
      <pc:sldChg chg="del">
        <pc:chgData name="Liu Shujie" userId="6b83b49411ca81a7" providerId="LiveId" clId="{3DA2170F-DD90-4514-A047-A1499933D991}" dt="2019-07-10T06:48:52.921" v="986" actId="47"/>
        <pc:sldMkLst>
          <pc:docMk/>
          <pc:sldMk cId="1027432827" sldId="301"/>
        </pc:sldMkLst>
      </pc:sldChg>
      <pc:sldChg chg="del">
        <pc:chgData name="Liu Shujie" userId="6b83b49411ca81a7" providerId="LiveId" clId="{3DA2170F-DD90-4514-A047-A1499933D991}" dt="2019-07-10T07:03:28.664" v="1228" actId="47"/>
        <pc:sldMkLst>
          <pc:docMk/>
          <pc:sldMk cId="3609548752" sldId="303"/>
        </pc:sldMkLst>
      </pc:sldChg>
      <pc:sldChg chg="del">
        <pc:chgData name="Liu Shujie" userId="6b83b49411ca81a7" providerId="LiveId" clId="{3DA2170F-DD90-4514-A047-A1499933D991}" dt="2019-07-10T07:03:33.990" v="1229" actId="47"/>
        <pc:sldMkLst>
          <pc:docMk/>
          <pc:sldMk cId="3016988952" sldId="309"/>
        </pc:sldMkLst>
      </pc:sldChg>
      <pc:sldChg chg="addSp delSp modSp add">
        <pc:chgData name="Liu Shujie" userId="6b83b49411ca81a7" providerId="LiveId" clId="{3DA2170F-DD90-4514-A047-A1499933D991}" dt="2019-07-10T08:12:12.415" v="2320" actId="20577"/>
        <pc:sldMkLst>
          <pc:docMk/>
          <pc:sldMk cId="1130300593" sldId="324"/>
        </pc:sldMkLst>
        <pc:spChg chg="mod">
          <ac:chgData name="Liu Shujie" userId="6b83b49411ca81a7" providerId="LiveId" clId="{3DA2170F-DD90-4514-A047-A1499933D991}" dt="2019-07-10T08:08:56.591" v="2250" actId="20577"/>
          <ac:spMkLst>
            <pc:docMk/>
            <pc:sldMk cId="1130300593" sldId="324"/>
            <ac:spMk id="2" creationId="{00000000-0000-0000-0000-000000000000}"/>
          </ac:spMkLst>
        </pc:spChg>
        <pc:spChg chg="add mod">
          <ac:chgData name="Liu Shujie" userId="6b83b49411ca81a7" providerId="LiveId" clId="{3DA2170F-DD90-4514-A047-A1499933D991}" dt="2019-07-10T08:12:12.415" v="2320" actId="20577"/>
          <ac:spMkLst>
            <pc:docMk/>
            <pc:sldMk cId="1130300593" sldId="324"/>
            <ac:spMk id="7" creationId="{859EB5C0-4A58-482F-A1C6-9EE98CD9296E}"/>
          </ac:spMkLst>
        </pc:spChg>
        <pc:spChg chg="del mod">
          <ac:chgData name="Liu Shujie" userId="6b83b49411ca81a7" providerId="LiveId" clId="{3DA2170F-DD90-4514-A047-A1499933D991}" dt="2019-07-10T08:10:02.314" v="2301" actId="478"/>
          <ac:spMkLst>
            <pc:docMk/>
            <pc:sldMk cId="1130300593" sldId="324"/>
            <ac:spMk id="8" creationId="{00000000-0000-0000-0000-000000000000}"/>
          </ac:spMkLst>
        </pc:spChg>
        <pc:spChg chg="del mod">
          <ac:chgData name="Liu Shujie" userId="6b83b49411ca81a7" providerId="LiveId" clId="{3DA2170F-DD90-4514-A047-A1499933D991}" dt="2019-07-10T08:09:17.492" v="2292"/>
          <ac:spMkLst>
            <pc:docMk/>
            <pc:sldMk cId="1130300593" sldId="324"/>
            <ac:spMk id="9" creationId="{00000000-0000-0000-0000-000000000000}"/>
          </ac:spMkLst>
        </pc:spChg>
        <pc:picChg chg="del mod">
          <ac:chgData name="Liu Shujie" userId="6b83b49411ca81a7" providerId="LiveId" clId="{3DA2170F-DD90-4514-A047-A1499933D991}" dt="2019-07-10T08:10:02.314" v="2301" actId="478"/>
          <ac:picMkLst>
            <pc:docMk/>
            <pc:sldMk cId="1130300593" sldId="324"/>
            <ac:picMk id="10" creationId="{00000000-0000-0000-0000-000000000000}"/>
          </ac:picMkLst>
        </pc:picChg>
        <pc:picChg chg="add mod">
          <ac:chgData name="Liu Shujie" userId="6b83b49411ca81a7" providerId="LiveId" clId="{3DA2170F-DD90-4514-A047-A1499933D991}" dt="2019-07-10T08:10:16.659" v="2303" actId="1076"/>
          <ac:picMkLst>
            <pc:docMk/>
            <pc:sldMk cId="1130300593" sldId="324"/>
            <ac:picMk id="11" creationId="{7FFB9264-A3F7-4C9B-AC47-88E7F69B2F10}"/>
          </ac:picMkLst>
        </pc:picChg>
        <pc:picChg chg="del mod">
          <ac:chgData name="Liu Shujie" userId="6b83b49411ca81a7" providerId="LiveId" clId="{3DA2170F-DD90-4514-A047-A1499933D991}" dt="2019-07-10T08:10:02.314" v="2301" actId="478"/>
          <ac:picMkLst>
            <pc:docMk/>
            <pc:sldMk cId="1130300593" sldId="324"/>
            <ac:picMk id="11266" creationId="{00000000-0000-0000-0000-000000000000}"/>
          </ac:picMkLst>
        </pc:picChg>
      </pc:sldChg>
      <pc:sldChg chg="del">
        <pc:chgData name="Liu Shujie" userId="6b83b49411ca81a7" providerId="LiveId" clId="{3DA2170F-DD90-4514-A047-A1499933D991}" dt="2019-07-10T06:56:58.963" v="1224" actId="47"/>
        <pc:sldMkLst>
          <pc:docMk/>
          <pc:sldMk cId="3784393295" sldId="324"/>
        </pc:sldMkLst>
      </pc:sldChg>
      <pc:sldChg chg="addSp delSp modSp add">
        <pc:chgData name="Liu Shujie" userId="6b83b49411ca81a7" providerId="LiveId" clId="{3DA2170F-DD90-4514-A047-A1499933D991}" dt="2019-07-11T07:17:04.898" v="5649" actId="478"/>
        <pc:sldMkLst>
          <pc:docMk/>
          <pc:sldMk cId="2637112722" sldId="331"/>
        </pc:sldMkLst>
        <pc:spChg chg="mod">
          <ac:chgData name="Liu Shujie" userId="6b83b49411ca81a7" providerId="LiveId" clId="{3DA2170F-DD90-4514-A047-A1499933D991}" dt="2019-07-10T06:53:58.023" v="1034" actId="108"/>
          <ac:spMkLst>
            <pc:docMk/>
            <pc:sldMk cId="2637112722" sldId="331"/>
            <ac:spMk id="2" creationId="{00000000-0000-0000-0000-000000000000}"/>
          </ac:spMkLst>
        </pc:spChg>
        <pc:spChg chg="add del mod">
          <ac:chgData name="Liu Shujie" userId="6b83b49411ca81a7" providerId="LiveId" clId="{3DA2170F-DD90-4514-A047-A1499933D991}" dt="2019-07-11T07:15:19.608" v="5541" actId="478"/>
          <ac:spMkLst>
            <pc:docMk/>
            <pc:sldMk cId="2637112722" sldId="331"/>
            <ac:spMk id="4" creationId="{D6E4551D-4CBB-4BB3-BAE4-3C5AFD33E051}"/>
          </ac:spMkLst>
        </pc:spChg>
        <pc:spChg chg="del">
          <ac:chgData name="Liu Shujie" userId="6b83b49411ca81a7" providerId="LiveId" clId="{3DA2170F-DD90-4514-A047-A1499933D991}" dt="2019-07-11T07:17:04.898" v="5649" actId="478"/>
          <ac:spMkLst>
            <pc:docMk/>
            <pc:sldMk cId="2637112722" sldId="331"/>
            <ac:spMk id="5" creationId="{00000000-0000-0000-0000-000000000000}"/>
          </ac:spMkLst>
        </pc:spChg>
        <pc:spChg chg="add mod">
          <ac:chgData name="Liu Shujie" userId="6b83b49411ca81a7" providerId="LiveId" clId="{3DA2170F-DD90-4514-A047-A1499933D991}" dt="2019-07-11T07:15:25.744" v="5543" actId="1076"/>
          <ac:spMkLst>
            <pc:docMk/>
            <pc:sldMk cId="2637112722" sldId="331"/>
            <ac:spMk id="7" creationId="{8400A859-3524-40B7-AFF5-B7BFCC12BA54}"/>
          </ac:spMkLst>
        </pc:spChg>
        <pc:spChg chg="add mod">
          <ac:chgData name="Liu Shujie" userId="6b83b49411ca81a7" providerId="LiveId" clId="{3DA2170F-DD90-4514-A047-A1499933D991}" dt="2019-07-11T07:15:25.744" v="5543" actId="1076"/>
          <ac:spMkLst>
            <pc:docMk/>
            <pc:sldMk cId="2637112722" sldId="331"/>
            <ac:spMk id="8" creationId="{7EC55C52-D65E-421D-9885-E9AA806686E9}"/>
          </ac:spMkLst>
        </pc:spChg>
        <pc:spChg chg="add mod">
          <ac:chgData name="Liu Shujie" userId="6b83b49411ca81a7" providerId="LiveId" clId="{3DA2170F-DD90-4514-A047-A1499933D991}" dt="2019-07-11T07:15:25.744" v="5543" actId="1076"/>
          <ac:spMkLst>
            <pc:docMk/>
            <pc:sldMk cId="2637112722" sldId="331"/>
            <ac:spMk id="9" creationId="{E1905660-3B41-49FD-9013-21B241786FC2}"/>
          </ac:spMkLst>
        </pc:spChg>
        <pc:spChg chg="add mod">
          <ac:chgData name="Liu Shujie" userId="6b83b49411ca81a7" providerId="LiveId" clId="{3DA2170F-DD90-4514-A047-A1499933D991}" dt="2019-07-11T07:15:25.744" v="5543" actId="1076"/>
          <ac:spMkLst>
            <pc:docMk/>
            <pc:sldMk cId="2637112722" sldId="331"/>
            <ac:spMk id="10" creationId="{17205323-3C81-447C-A898-D549192781C9}"/>
          </ac:spMkLst>
        </pc:spChg>
        <pc:spChg chg="add mod">
          <ac:chgData name="Liu Shujie" userId="6b83b49411ca81a7" providerId="LiveId" clId="{3DA2170F-DD90-4514-A047-A1499933D991}" dt="2019-07-11T07:15:25.744" v="5543" actId="1076"/>
          <ac:spMkLst>
            <pc:docMk/>
            <pc:sldMk cId="2637112722" sldId="331"/>
            <ac:spMk id="11" creationId="{38DAF4BD-5DC9-4731-89AC-1D90484FE1B2}"/>
          </ac:spMkLst>
        </pc:spChg>
        <pc:spChg chg="add mod">
          <ac:chgData name="Liu Shujie" userId="6b83b49411ca81a7" providerId="LiveId" clId="{3DA2170F-DD90-4514-A047-A1499933D991}" dt="2019-07-11T07:15:25.744" v="5543" actId="1076"/>
          <ac:spMkLst>
            <pc:docMk/>
            <pc:sldMk cId="2637112722" sldId="331"/>
            <ac:spMk id="65" creationId="{36A29508-9446-471C-9F2F-ACE7015452AF}"/>
          </ac:spMkLst>
        </pc:spChg>
        <pc:spChg chg="add mod">
          <ac:chgData name="Liu Shujie" userId="6b83b49411ca81a7" providerId="LiveId" clId="{3DA2170F-DD90-4514-A047-A1499933D991}" dt="2019-07-11T07:15:25.744" v="5543" actId="1076"/>
          <ac:spMkLst>
            <pc:docMk/>
            <pc:sldMk cId="2637112722" sldId="331"/>
            <ac:spMk id="66" creationId="{89B3A3C3-5D34-47D1-8A97-2B481707005D}"/>
          </ac:spMkLst>
        </pc:spChg>
        <pc:grpChg chg="add mod">
          <ac:chgData name="Liu Shujie" userId="6b83b49411ca81a7" providerId="LiveId" clId="{3DA2170F-DD90-4514-A047-A1499933D991}" dt="2019-07-11T07:15:25.744" v="5543" actId="1076"/>
          <ac:grpSpMkLst>
            <pc:docMk/>
            <pc:sldMk cId="2637112722" sldId="331"/>
            <ac:grpSpMk id="12" creationId="{FDF5430F-F482-4B91-8E8E-81F119501369}"/>
          </ac:grpSpMkLst>
        </pc:grpChg>
        <pc:grpChg chg="add mod">
          <ac:chgData name="Liu Shujie" userId="6b83b49411ca81a7" providerId="LiveId" clId="{3DA2170F-DD90-4514-A047-A1499933D991}" dt="2019-07-11T07:15:25.744" v="5543" actId="1076"/>
          <ac:grpSpMkLst>
            <pc:docMk/>
            <pc:sldMk cId="2637112722" sldId="331"/>
            <ac:grpSpMk id="51" creationId="{D2E51F30-7C84-4F4F-9936-595E2B244FC5}"/>
          </ac:grpSpMkLst>
        </pc:grpChg>
        <pc:picChg chg="del mod">
          <ac:chgData name="Liu Shujie" userId="6b83b49411ca81a7" providerId="LiveId" clId="{3DA2170F-DD90-4514-A047-A1499933D991}" dt="2019-07-11T07:15:16.369" v="5540" actId="478"/>
          <ac:picMkLst>
            <pc:docMk/>
            <pc:sldMk cId="2637112722" sldId="331"/>
            <ac:picMk id="193539" creationId="{00000000-0000-0000-0000-000000000000}"/>
          </ac:picMkLst>
        </pc:picChg>
      </pc:sldChg>
      <pc:sldChg chg="addSp delSp modSp add">
        <pc:chgData name="Liu Shujie" userId="6b83b49411ca81a7" providerId="LiveId" clId="{3DA2170F-DD90-4514-A047-A1499933D991}" dt="2019-07-11T07:17:06.963" v="5650" actId="478"/>
        <pc:sldMkLst>
          <pc:docMk/>
          <pc:sldMk cId="3219740475" sldId="334"/>
        </pc:sldMkLst>
        <pc:spChg chg="mod">
          <ac:chgData name="Liu Shujie" userId="6b83b49411ca81a7" providerId="LiveId" clId="{3DA2170F-DD90-4514-A047-A1499933D991}" dt="2019-07-10T06:54:38.803" v="1077" actId="20577"/>
          <ac:spMkLst>
            <pc:docMk/>
            <pc:sldMk cId="3219740475" sldId="334"/>
            <ac:spMk id="2" creationId="{00000000-0000-0000-0000-000000000000}"/>
          </ac:spMkLst>
        </pc:spChg>
        <pc:spChg chg="del">
          <ac:chgData name="Liu Shujie" userId="6b83b49411ca81a7" providerId="LiveId" clId="{3DA2170F-DD90-4514-A047-A1499933D991}" dt="2019-07-11T07:17:06.963" v="5650" actId="478"/>
          <ac:spMkLst>
            <pc:docMk/>
            <pc:sldMk cId="3219740475" sldId="334"/>
            <ac:spMk id="5" creationId="{00000000-0000-0000-0000-000000000000}"/>
          </ac:spMkLst>
        </pc:spChg>
        <pc:spChg chg="add del mod">
          <ac:chgData name="Liu Shujie" userId="6b83b49411ca81a7" providerId="LiveId" clId="{3DA2170F-DD90-4514-A047-A1499933D991}" dt="2019-07-11T07:15:49.121" v="5545" actId="478"/>
          <ac:spMkLst>
            <pc:docMk/>
            <pc:sldMk cId="3219740475" sldId="334"/>
            <ac:spMk id="7" creationId="{23FFA6D8-9A06-4C76-91D8-28B8531003A1}"/>
          </ac:spMkLst>
        </pc:spChg>
        <pc:spChg chg="mod">
          <ac:chgData name="Liu Shujie" userId="6b83b49411ca81a7" providerId="LiveId" clId="{3DA2170F-DD90-4514-A047-A1499933D991}" dt="2019-07-11T07:16:05.488" v="5567" actId="20577"/>
          <ac:spMkLst>
            <pc:docMk/>
            <pc:sldMk cId="3219740475" sldId="334"/>
            <ac:spMk id="11" creationId="{F61909AD-DDE8-4506-8EAC-9195B89610C5}"/>
          </ac:spMkLst>
        </pc:spChg>
        <pc:spChg chg="mod">
          <ac:chgData name="Liu Shujie" userId="6b83b49411ca81a7" providerId="LiveId" clId="{3DA2170F-DD90-4514-A047-A1499933D991}" dt="2019-07-11T07:16:15.023" v="5591" actId="20577"/>
          <ac:spMkLst>
            <pc:docMk/>
            <pc:sldMk cId="3219740475" sldId="334"/>
            <ac:spMk id="12" creationId="{2F6BE6E7-0193-4FAB-BAC6-0511600753BF}"/>
          </ac:spMkLst>
        </pc:spChg>
        <pc:spChg chg="mod">
          <ac:chgData name="Liu Shujie" userId="6b83b49411ca81a7" providerId="LiveId" clId="{3DA2170F-DD90-4514-A047-A1499933D991}" dt="2019-07-11T07:16:21.095" v="5606" actId="20577"/>
          <ac:spMkLst>
            <pc:docMk/>
            <pc:sldMk cId="3219740475" sldId="334"/>
            <ac:spMk id="13" creationId="{D7E92ED3-15FF-44D3-8B2F-D631F8B1DDD8}"/>
          </ac:spMkLst>
        </pc:spChg>
        <pc:spChg chg="mod">
          <ac:chgData name="Liu Shujie" userId="6b83b49411ca81a7" providerId="LiveId" clId="{3DA2170F-DD90-4514-A047-A1499933D991}" dt="2019-07-11T07:16:42.985" v="5628" actId="20577"/>
          <ac:spMkLst>
            <pc:docMk/>
            <pc:sldMk cId="3219740475" sldId="334"/>
            <ac:spMk id="16" creationId="{5CECDD1A-749B-473C-985B-0005D9A2066E}"/>
          </ac:spMkLst>
        </pc:spChg>
        <pc:spChg chg="mod">
          <ac:chgData name="Liu Shujie" userId="6b83b49411ca81a7" providerId="LiveId" clId="{3DA2170F-DD90-4514-A047-A1499933D991}" dt="2019-07-11T07:16:56.681" v="5648" actId="20577"/>
          <ac:spMkLst>
            <pc:docMk/>
            <pc:sldMk cId="3219740475" sldId="334"/>
            <ac:spMk id="17" creationId="{6C54B8EC-56F9-45E1-A840-CA0A1BD1120C}"/>
          </ac:spMkLst>
        </pc:spChg>
        <pc:spChg chg="mod">
          <ac:chgData name="Liu Shujie" userId="6b83b49411ca81a7" providerId="LiveId" clId="{3DA2170F-DD90-4514-A047-A1499933D991}" dt="2019-07-11T07:16:29.076" v="5614" actId="20577"/>
          <ac:spMkLst>
            <pc:docMk/>
            <pc:sldMk cId="3219740475" sldId="334"/>
            <ac:spMk id="20" creationId="{FA9AA58C-1C9C-4C9B-B766-26F1EE6AB53E}"/>
          </ac:spMkLst>
        </pc:spChg>
        <pc:spChg chg="mod">
          <ac:chgData name="Liu Shujie" userId="6b83b49411ca81a7" providerId="LiveId" clId="{3DA2170F-DD90-4514-A047-A1499933D991}" dt="2019-07-11T07:16:36.884" v="5621" actId="20577"/>
          <ac:spMkLst>
            <pc:docMk/>
            <pc:sldMk cId="3219740475" sldId="334"/>
            <ac:spMk id="21" creationId="{DE66F5A0-A231-442C-8893-31625133FBC3}"/>
          </ac:spMkLst>
        </pc:spChg>
        <pc:spChg chg="add mod">
          <ac:chgData name="Liu Shujie" userId="6b83b49411ca81a7" providerId="LiveId" clId="{3DA2170F-DD90-4514-A047-A1499933D991}" dt="2019-07-11T07:15:54.260" v="5548" actId="1076"/>
          <ac:spMkLst>
            <pc:docMk/>
            <pc:sldMk cId="3219740475" sldId="334"/>
            <ac:spMk id="28" creationId="{A9FC4180-626E-4AA1-B10B-2153E357EE79}"/>
          </ac:spMkLst>
        </pc:spChg>
        <pc:spChg chg="add mod">
          <ac:chgData name="Liu Shujie" userId="6b83b49411ca81a7" providerId="LiveId" clId="{3DA2170F-DD90-4514-A047-A1499933D991}" dt="2019-07-11T07:15:54.260" v="5548" actId="1076"/>
          <ac:spMkLst>
            <pc:docMk/>
            <pc:sldMk cId="3219740475" sldId="334"/>
            <ac:spMk id="29" creationId="{B8F70581-1FE1-484E-BEBE-A948041657C6}"/>
          </ac:spMkLst>
        </pc:spChg>
        <pc:spChg chg="add mod">
          <ac:chgData name="Liu Shujie" userId="6b83b49411ca81a7" providerId="LiveId" clId="{3DA2170F-DD90-4514-A047-A1499933D991}" dt="2019-07-11T07:15:54.260" v="5548" actId="1076"/>
          <ac:spMkLst>
            <pc:docMk/>
            <pc:sldMk cId="3219740475" sldId="334"/>
            <ac:spMk id="30" creationId="{72C74640-FC2E-4A90-B3E3-CFA2DB8ABA82}"/>
          </ac:spMkLst>
        </pc:spChg>
        <pc:spChg chg="add mod">
          <ac:chgData name="Liu Shujie" userId="6b83b49411ca81a7" providerId="LiveId" clId="{3DA2170F-DD90-4514-A047-A1499933D991}" dt="2019-07-11T07:15:54.260" v="5548" actId="1076"/>
          <ac:spMkLst>
            <pc:docMk/>
            <pc:sldMk cId="3219740475" sldId="334"/>
            <ac:spMk id="31" creationId="{6575B1D1-E222-42C5-BFC8-F234F5F53FDB}"/>
          </ac:spMkLst>
        </pc:spChg>
        <pc:grpChg chg="add mod">
          <ac:chgData name="Liu Shujie" userId="6b83b49411ca81a7" providerId="LiveId" clId="{3DA2170F-DD90-4514-A047-A1499933D991}" dt="2019-07-11T07:15:54.260" v="5548" actId="1076"/>
          <ac:grpSpMkLst>
            <pc:docMk/>
            <pc:sldMk cId="3219740475" sldId="334"/>
            <ac:grpSpMk id="8" creationId="{5F81E773-B73A-4B9E-B34B-A069F2229176}"/>
          </ac:grpSpMkLst>
        </pc:grpChg>
        <pc:grpChg chg="add mod">
          <ac:chgData name="Liu Shujie" userId="6b83b49411ca81a7" providerId="LiveId" clId="{3DA2170F-DD90-4514-A047-A1499933D991}" dt="2019-07-11T07:15:54.260" v="5548" actId="1076"/>
          <ac:grpSpMkLst>
            <pc:docMk/>
            <pc:sldMk cId="3219740475" sldId="334"/>
            <ac:grpSpMk id="15" creationId="{4252B155-C605-4EFB-ADDF-38F61048C446}"/>
          </ac:grpSpMkLst>
        </pc:grpChg>
        <pc:grpChg chg="add mod">
          <ac:chgData name="Liu Shujie" userId="6b83b49411ca81a7" providerId="LiveId" clId="{3DA2170F-DD90-4514-A047-A1499933D991}" dt="2019-07-11T07:15:54.260" v="5548" actId="1076"/>
          <ac:grpSpMkLst>
            <pc:docMk/>
            <pc:sldMk cId="3219740475" sldId="334"/>
            <ac:grpSpMk id="19" creationId="{8D54712D-CC77-4522-A1D6-0297B1F63073}"/>
          </ac:grpSpMkLst>
        </pc:grpChg>
        <pc:picChg chg="del mod">
          <ac:chgData name="Liu Shujie" userId="6b83b49411ca81a7" providerId="LiveId" clId="{3DA2170F-DD90-4514-A047-A1499933D991}" dt="2019-07-11T07:15:43.644" v="5544" actId="478"/>
          <ac:picMkLst>
            <pc:docMk/>
            <pc:sldMk cId="3219740475" sldId="334"/>
            <ac:picMk id="4" creationId="{00000000-0000-0000-0000-000000000000}"/>
          </ac:picMkLst>
        </pc:picChg>
        <pc:picChg chg="del mod">
          <ac:chgData name="Liu Shujie" userId="6b83b49411ca81a7" providerId="LiveId" clId="{3DA2170F-DD90-4514-A047-A1499933D991}" dt="2019-07-11T07:15:51.235" v="5546" actId="478"/>
          <ac:picMkLst>
            <pc:docMk/>
            <pc:sldMk cId="3219740475" sldId="334"/>
            <ac:picMk id="6" creationId="{00000000-0000-0000-0000-000000000000}"/>
          </ac:picMkLst>
        </pc:picChg>
        <pc:cxnChg chg="add mod">
          <ac:chgData name="Liu Shujie" userId="6b83b49411ca81a7" providerId="LiveId" clId="{3DA2170F-DD90-4514-A047-A1499933D991}" dt="2019-07-11T07:15:54.260" v="5548" actId="1076"/>
          <ac:cxnSpMkLst>
            <pc:docMk/>
            <pc:sldMk cId="3219740475" sldId="334"/>
            <ac:cxnSpMk id="18" creationId="{700F4D1A-83E0-409D-8F9C-26B3372CEFAB}"/>
          </ac:cxnSpMkLst>
        </pc:cxnChg>
        <pc:cxnChg chg="add mod">
          <ac:chgData name="Liu Shujie" userId="6b83b49411ca81a7" providerId="LiveId" clId="{3DA2170F-DD90-4514-A047-A1499933D991}" dt="2019-07-11T07:15:54.260" v="5548" actId="1076"/>
          <ac:cxnSpMkLst>
            <pc:docMk/>
            <pc:sldMk cId="3219740475" sldId="334"/>
            <ac:cxnSpMk id="23" creationId="{4BF692FA-55F5-455E-A67B-EEC2369C5956}"/>
          </ac:cxnSpMkLst>
        </pc:cxnChg>
        <pc:cxnChg chg="add mod">
          <ac:chgData name="Liu Shujie" userId="6b83b49411ca81a7" providerId="LiveId" clId="{3DA2170F-DD90-4514-A047-A1499933D991}" dt="2019-07-11T07:15:54.260" v="5548" actId="1076"/>
          <ac:cxnSpMkLst>
            <pc:docMk/>
            <pc:sldMk cId="3219740475" sldId="334"/>
            <ac:cxnSpMk id="24" creationId="{C38DE27F-99BF-4B81-987C-6FBD5313D2B6}"/>
          </ac:cxnSpMkLst>
        </pc:cxnChg>
        <pc:cxnChg chg="add mod">
          <ac:chgData name="Liu Shujie" userId="6b83b49411ca81a7" providerId="LiveId" clId="{3DA2170F-DD90-4514-A047-A1499933D991}" dt="2019-07-11T07:15:54.260" v="5548" actId="1076"/>
          <ac:cxnSpMkLst>
            <pc:docMk/>
            <pc:sldMk cId="3219740475" sldId="334"/>
            <ac:cxnSpMk id="25" creationId="{F64CAE9A-9391-45B9-A7C6-A779F5970352}"/>
          </ac:cxnSpMkLst>
        </pc:cxnChg>
        <pc:cxnChg chg="add mod">
          <ac:chgData name="Liu Shujie" userId="6b83b49411ca81a7" providerId="LiveId" clId="{3DA2170F-DD90-4514-A047-A1499933D991}" dt="2019-07-11T07:15:54.260" v="5548" actId="1076"/>
          <ac:cxnSpMkLst>
            <pc:docMk/>
            <pc:sldMk cId="3219740475" sldId="334"/>
            <ac:cxnSpMk id="26" creationId="{09EA334E-0646-461C-8461-CE73BB25BE8F}"/>
          </ac:cxnSpMkLst>
        </pc:cxnChg>
        <pc:cxnChg chg="add mod">
          <ac:chgData name="Liu Shujie" userId="6b83b49411ca81a7" providerId="LiveId" clId="{3DA2170F-DD90-4514-A047-A1499933D991}" dt="2019-07-11T07:15:54.260" v="5548" actId="1076"/>
          <ac:cxnSpMkLst>
            <pc:docMk/>
            <pc:sldMk cId="3219740475" sldId="334"/>
            <ac:cxnSpMk id="27" creationId="{06EF1DA0-AE03-43B8-83C0-241CA7BB4DAB}"/>
          </ac:cxnSpMkLst>
        </pc:cxnChg>
      </pc:sldChg>
      <pc:sldChg chg="modSp add">
        <pc:chgData name="Liu Shujie" userId="6b83b49411ca81a7" providerId="LiveId" clId="{3DA2170F-DD90-4514-A047-A1499933D991}" dt="2019-07-11T02:19:45.645" v="3538" actId="2711"/>
        <pc:sldMkLst>
          <pc:docMk/>
          <pc:sldMk cId="2644506074" sldId="337"/>
        </pc:sldMkLst>
        <pc:spChg chg="mod">
          <ac:chgData name="Liu Shujie" userId="6b83b49411ca81a7" providerId="LiveId" clId="{3DA2170F-DD90-4514-A047-A1499933D991}" dt="2019-07-10T06:54:54.397" v="1134" actId="20577"/>
          <ac:spMkLst>
            <pc:docMk/>
            <pc:sldMk cId="2644506074" sldId="337"/>
            <ac:spMk id="2" creationId="{00000000-0000-0000-0000-000000000000}"/>
          </ac:spMkLst>
        </pc:spChg>
        <pc:spChg chg="mod">
          <ac:chgData name="Liu Shujie" userId="6b83b49411ca81a7" providerId="LiveId" clId="{3DA2170F-DD90-4514-A047-A1499933D991}" dt="2019-07-11T02:19:45.645" v="3538" actId="2711"/>
          <ac:spMkLst>
            <pc:docMk/>
            <pc:sldMk cId="2644506074" sldId="337"/>
            <ac:spMk id="3" creationId="{00000000-0000-0000-0000-000000000000}"/>
          </ac:spMkLst>
        </pc:spChg>
      </pc:sldChg>
      <pc:sldChg chg="modSp add modAnim">
        <pc:chgData name="Liu Shujie" userId="6b83b49411ca81a7" providerId="LiveId" clId="{3DA2170F-DD90-4514-A047-A1499933D991}" dt="2019-07-11T08:03:52.811" v="6747"/>
        <pc:sldMkLst>
          <pc:docMk/>
          <pc:sldMk cId="1679392894" sldId="338"/>
        </pc:sldMkLst>
        <pc:spChg chg="mod">
          <ac:chgData name="Liu Shujie" userId="6b83b49411ca81a7" providerId="LiveId" clId="{3DA2170F-DD90-4514-A047-A1499933D991}" dt="2019-07-10T06:55:52.539" v="1221" actId="20577"/>
          <ac:spMkLst>
            <pc:docMk/>
            <pc:sldMk cId="1679392894" sldId="338"/>
            <ac:spMk id="2" creationId="{00000000-0000-0000-0000-000000000000}"/>
          </ac:spMkLst>
        </pc:spChg>
        <pc:spChg chg="mod">
          <ac:chgData name="Liu Shujie" userId="6b83b49411ca81a7" providerId="LiveId" clId="{3DA2170F-DD90-4514-A047-A1499933D991}" dt="2019-07-11T02:54:41.869" v="3826" actId="2711"/>
          <ac:spMkLst>
            <pc:docMk/>
            <pc:sldMk cId="1679392894" sldId="338"/>
            <ac:spMk id="3" creationId="{00000000-0000-0000-0000-000000000000}"/>
          </ac:spMkLst>
        </pc:spChg>
        <pc:spChg chg="mod">
          <ac:chgData name="Liu Shujie" userId="6b83b49411ca81a7" providerId="LiveId" clId="{3DA2170F-DD90-4514-A047-A1499933D991}" dt="2019-07-11T02:24:33.150" v="3760" actId="1076"/>
          <ac:spMkLst>
            <pc:docMk/>
            <pc:sldMk cId="1679392894" sldId="338"/>
            <ac:spMk id="4" creationId="{00000000-0000-0000-0000-000000000000}"/>
          </ac:spMkLst>
        </pc:spChg>
        <pc:spChg chg="mod">
          <ac:chgData name="Liu Shujie" userId="6b83b49411ca81a7" providerId="LiveId" clId="{3DA2170F-DD90-4514-A047-A1499933D991}" dt="2019-07-11T02:24:33.150" v="3760" actId="1076"/>
          <ac:spMkLst>
            <pc:docMk/>
            <pc:sldMk cId="1679392894" sldId="338"/>
            <ac:spMk id="5" creationId="{00000000-0000-0000-0000-000000000000}"/>
          </ac:spMkLst>
        </pc:spChg>
        <pc:spChg chg="mod">
          <ac:chgData name="Liu Shujie" userId="6b83b49411ca81a7" providerId="LiveId" clId="{3DA2170F-DD90-4514-A047-A1499933D991}" dt="2019-07-11T02:24:33.150" v="3760" actId="1076"/>
          <ac:spMkLst>
            <pc:docMk/>
            <pc:sldMk cId="1679392894" sldId="338"/>
            <ac:spMk id="6" creationId="{00000000-0000-0000-0000-000000000000}"/>
          </ac:spMkLst>
        </pc:spChg>
        <pc:spChg chg="mod">
          <ac:chgData name="Liu Shujie" userId="6b83b49411ca81a7" providerId="LiveId" clId="{3DA2170F-DD90-4514-A047-A1499933D991}" dt="2019-07-11T02:24:33.150" v="3760" actId="1076"/>
          <ac:spMkLst>
            <pc:docMk/>
            <pc:sldMk cId="1679392894" sldId="338"/>
            <ac:spMk id="7" creationId="{00000000-0000-0000-0000-000000000000}"/>
          </ac:spMkLst>
        </pc:spChg>
        <pc:spChg chg="mod">
          <ac:chgData name="Liu Shujie" userId="6b83b49411ca81a7" providerId="LiveId" clId="{3DA2170F-DD90-4514-A047-A1499933D991}" dt="2019-07-11T02:24:33.150" v="3760" actId="1076"/>
          <ac:spMkLst>
            <pc:docMk/>
            <pc:sldMk cId="1679392894" sldId="338"/>
            <ac:spMk id="8" creationId="{00000000-0000-0000-0000-000000000000}"/>
          </ac:spMkLst>
        </pc:spChg>
      </pc:sldChg>
      <pc:sldChg chg="modSp add">
        <pc:chgData name="Liu Shujie" userId="6b83b49411ca81a7" providerId="LiveId" clId="{3DA2170F-DD90-4514-A047-A1499933D991}" dt="2019-07-10T06:55:12.649" v="1169" actId="20577"/>
        <pc:sldMkLst>
          <pc:docMk/>
          <pc:sldMk cId="1111405498" sldId="404"/>
        </pc:sldMkLst>
        <pc:spChg chg="mod">
          <ac:chgData name="Liu Shujie" userId="6b83b49411ca81a7" providerId="LiveId" clId="{3DA2170F-DD90-4514-A047-A1499933D991}" dt="2019-07-10T06:55:12.649" v="1169" actId="20577"/>
          <ac:spMkLst>
            <pc:docMk/>
            <pc:sldMk cId="1111405498" sldId="404"/>
            <ac:spMk id="2" creationId="{00000000-0000-0000-0000-000000000000}"/>
          </ac:spMkLst>
        </pc:spChg>
      </pc:sldChg>
      <pc:sldChg chg="addSp delSp modSp add">
        <pc:chgData name="Liu Shujie" userId="6b83b49411ca81a7" providerId="LiveId" clId="{3DA2170F-DD90-4514-A047-A1499933D991}" dt="2019-07-10T06:55:39.755" v="1188" actId="20577"/>
        <pc:sldMkLst>
          <pc:docMk/>
          <pc:sldMk cId="2555851835" sldId="405"/>
        </pc:sldMkLst>
        <pc:spChg chg="del mod">
          <ac:chgData name="Liu Shujie" userId="6b83b49411ca81a7" providerId="LiveId" clId="{3DA2170F-DD90-4514-A047-A1499933D991}" dt="2019-07-10T06:55:28.784" v="1179" actId="478"/>
          <ac:spMkLst>
            <pc:docMk/>
            <pc:sldMk cId="2555851835" sldId="405"/>
            <ac:spMk id="2" creationId="{00000000-0000-0000-0000-000000000000}"/>
          </ac:spMkLst>
        </pc:spChg>
        <pc:spChg chg="add del mod">
          <ac:chgData name="Liu Shujie" userId="6b83b49411ca81a7" providerId="LiveId" clId="{3DA2170F-DD90-4514-A047-A1499933D991}" dt="2019-07-10T06:55:33.150" v="1181" actId="478"/>
          <ac:spMkLst>
            <pc:docMk/>
            <pc:sldMk cId="2555851835" sldId="405"/>
            <ac:spMk id="5" creationId="{D0BBD74C-5D43-4CB5-9426-A9C378A0602D}"/>
          </ac:spMkLst>
        </pc:spChg>
        <pc:spChg chg="add del">
          <ac:chgData name="Liu Shujie" userId="6b83b49411ca81a7" providerId="LiveId" clId="{3DA2170F-DD90-4514-A047-A1499933D991}" dt="2019-07-10T06:55:36.084" v="1182" actId="478"/>
          <ac:spMkLst>
            <pc:docMk/>
            <pc:sldMk cId="2555851835" sldId="405"/>
            <ac:spMk id="66" creationId="{FD2F9DE1-6C29-4797-A120-1B960438D26E}"/>
          </ac:spMkLst>
        </pc:spChg>
        <pc:spChg chg="add mod">
          <ac:chgData name="Liu Shujie" userId="6b83b49411ca81a7" providerId="LiveId" clId="{3DA2170F-DD90-4514-A047-A1499933D991}" dt="2019-07-10T06:55:39.755" v="1188" actId="20577"/>
          <ac:spMkLst>
            <pc:docMk/>
            <pc:sldMk cId="2555851835" sldId="405"/>
            <ac:spMk id="69" creationId="{888000C9-9F7C-40E9-AD7F-20F19DFCA076}"/>
          </ac:spMkLst>
        </pc:spChg>
      </pc:sldChg>
      <pc:sldChg chg="delSp modSp add modAnim">
        <pc:chgData name="Liu Shujie" userId="6b83b49411ca81a7" providerId="LiveId" clId="{3DA2170F-DD90-4514-A047-A1499933D991}" dt="2019-07-11T08:02:44.008" v="6744"/>
        <pc:sldMkLst>
          <pc:docMk/>
          <pc:sldMk cId="3116482431" sldId="420"/>
        </pc:sldMkLst>
        <pc:spChg chg="mod">
          <ac:chgData name="Liu Shujie" userId="6b83b49411ca81a7" providerId="LiveId" clId="{3DA2170F-DD90-4514-A047-A1499933D991}" dt="2019-07-10T06:55:04.228" v="1160" actId="20577"/>
          <ac:spMkLst>
            <pc:docMk/>
            <pc:sldMk cId="3116482431" sldId="420"/>
            <ac:spMk id="2" creationId="{00000000-0000-0000-0000-000000000000}"/>
          </ac:spMkLst>
        </pc:spChg>
        <pc:spChg chg="mod">
          <ac:chgData name="Liu Shujie" userId="6b83b49411ca81a7" providerId="LiveId" clId="{3DA2170F-DD90-4514-A047-A1499933D991}" dt="2019-07-11T02:10:56.618" v="3090" actId="20577"/>
          <ac:spMkLst>
            <pc:docMk/>
            <pc:sldMk cId="3116482431" sldId="420"/>
            <ac:spMk id="27" creationId="{00000000-0000-0000-0000-000000000000}"/>
          </ac:spMkLst>
        </pc:spChg>
        <pc:spChg chg="mod">
          <ac:chgData name="Liu Shujie" userId="6b83b49411ca81a7" providerId="LiveId" clId="{3DA2170F-DD90-4514-A047-A1499933D991}" dt="2019-07-11T02:11:17.705" v="3145" actId="20577"/>
          <ac:spMkLst>
            <pc:docMk/>
            <pc:sldMk cId="3116482431" sldId="420"/>
            <ac:spMk id="28" creationId="{00000000-0000-0000-0000-000000000000}"/>
          </ac:spMkLst>
        </pc:spChg>
        <pc:spChg chg="mod">
          <ac:chgData name="Liu Shujie" userId="6b83b49411ca81a7" providerId="LiveId" clId="{3DA2170F-DD90-4514-A047-A1499933D991}" dt="2019-07-11T02:11:32.169" v="3165" actId="20577"/>
          <ac:spMkLst>
            <pc:docMk/>
            <pc:sldMk cId="3116482431" sldId="420"/>
            <ac:spMk id="29" creationId="{00000000-0000-0000-0000-000000000000}"/>
          </ac:spMkLst>
        </pc:spChg>
        <pc:spChg chg="mod">
          <ac:chgData name="Liu Shujie" userId="6b83b49411ca81a7" providerId="LiveId" clId="{3DA2170F-DD90-4514-A047-A1499933D991}" dt="2019-07-11T02:11:39.222" v="3191" actId="20577"/>
          <ac:spMkLst>
            <pc:docMk/>
            <pc:sldMk cId="3116482431" sldId="420"/>
            <ac:spMk id="30" creationId="{00000000-0000-0000-0000-000000000000}"/>
          </ac:spMkLst>
        </pc:spChg>
        <pc:spChg chg="mod">
          <ac:chgData name="Liu Shujie" userId="6b83b49411ca81a7" providerId="LiveId" clId="{3DA2170F-DD90-4514-A047-A1499933D991}" dt="2019-07-11T02:13:51.516" v="3411" actId="20577"/>
          <ac:spMkLst>
            <pc:docMk/>
            <pc:sldMk cId="3116482431" sldId="420"/>
            <ac:spMk id="31" creationId="{00000000-0000-0000-0000-000000000000}"/>
          </ac:spMkLst>
        </pc:spChg>
        <pc:spChg chg="mod">
          <ac:chgData name="Liu Shujie" userId="6b83b49411ca81a7" providerId="LiveId" clId="{3DA2170F-DD90-4514-A047-A1499933D991}" dt="2019-07-11T02:14:17.148" v="3433" actId="14100"/>
          <ac:spMkLst>
            <pc:docMk/>
            <pc:sldMk cId="3116482431" sldId="420"/>
            <ac:spMk id="32" creationId="{00000000-0000-0000-0000-000000000000}"/>
          </ac:spMkLst>
        </pc:spChg>
        <pc:spChg chg="mod">
          <ac:chgData name="Liu Shujie" userId="6b83b49411ca81a7" providerId="LiveId" clId="{3DA2170F-DD90-4514-A047-A1499933D991}" dt="2019-07-11T02:13:37.628" v="3368" actId="20577"/>
          <ac:spMkLst>
            <pc:docMk/>
            <pc:sldMk cId="3116482431" sldId="420"/>
            <ac:spMk id="33" creationId="{00000000-0000-0000-0000-000000000000}"/>
          </ac:spMkLst>
        </pc:spChg>
        <pc:spChg chg="mod">
          <ac:chgData name="Liu Shujie" userId="6b83b49411ca81a7" providerId="LiveId" clId="{3DA2170F-DD90-4514-A047-A1499933D991}" dt="2019-07-11T02:13:09.141" v="3323" actId="14100"/>
          <ac:spMkLst>
            <pc:docMk/>
            <pc:sldMk cId="3116482431" sldId="420"/>
            <ac:spMk id="34" creationId="{00000000-0000-0000-0000-000000000000}"/>
          </ac:spMkLst>
        </pc:spChg>
        <pc:spChg chg="mod">
          <ac:chgData name="Liu Shujie" userId="6b83b49411ca81a7" providerId="LiveId" clId="{3DA2170F-DD90-4514-A047-A1499933D991}" dt="2019-07-11T02:13:20.950" v="3343" actId="1076"/>
          <ac:spMkLst>
            <pc:docMk/>
            <pc:sldMk cId="3116482431" sldId="420"/>
            <ac:spMk id="35" creationId="{00000000-0000-0000-0000-000000000000}"/>
          </ac:spMkLst>
        </pc:spChg>
        <pc:spChg chg="mod">
          <ac:chgData name="Liu Shujie" userId="6b83b49411ca81a7" providerId="LiveId" clId="{3DA2170F-DD90-4514-A047-A1499933D991}" dt="2019-07-11T02:10:47.913" v="3074" actId="1076"/>
          <ac:spMkLst>
            <pc:docMk/>
            <pc:sldMk cId="3116482431" sldId="420"/>
            <ac:spMk id="36" creationId="{00000000-0000-0000-0000-000000000000}"/>
          </ac:spMkLst>
        </pc:spChg>
        <pc:spChg chg="mod">
          <ac:chgData name="Liu Shujie" userId="6b83b49411ca81a7" providerId="LiveId" clId="{3DA2170F-DD90-4514-A047-A1499933D991}" dt="2019-07-11T02:10:47.913" v="3074" actId="1076"/>
          <ac:spMkLst>
            <pc:docMk/>
            <pc:sldMk cId="3116482431" sldId="420"/>
            <ac:spMk id="37" creationId="{00000000-0000-0000-0000-000000000000}"/>
          </ac:spMkLst>
        </pc:spChg>
        <pc:spChg chg="mod">
          <ac:chgData name="Liu Shujie" userId="6b83b49411ca81a7" providerId="LiveId" clId="{3DA2170F-DD90-4514-A047-A1499933D991}" dt="2019-07-11T02:10:47.913" v="3074" actId="1076"/>
          <ac:spMkLst>
            <pc:docMk/>
            <pc:sldMk cId="3116482431" sldId="420"/>
            <ac:spMk id="38" creationId="{00000000-0000-0000-0000-000000000000}"/>
          </ac:spMkLst>
        </pc:spChg>
        <pc:spChg chg="mod">
          <ac:chgData name="Liu Shujie" userId="6b83b49411ca81a7" providerId="LiveId" clId="{3DA2170F-DD90-4514-A047-A1499933D991}" dt="2019-07-11T02:10:47.913" v="3074" actId="1076"/>
          <ac:spMkLst>
            <pc:docMk/>
            <pc:sldMk cId="3116482431" sldId="420"/>
            <ac:spMk id="39" creationId="{00000000-0000-0000-0000-000000000000}"/>
          </ac:spMkLst>
        </pc:spChg>
        <pc:spChg chg="mod">
          <ac:chgData name="Liu Shujie" userId="6b83b49411ca81a7" providerId="LiveId" clId="{3DA2170F-DD90-4514-A047-A1499933D991}" dt="2019-07-11T02:10:47.913" v="3074" actId="1076"/>
          <ac:spMkLst>
            <pc:docMk/>
            <pc:sldMk cId="3116482431" sldId="420"/>
            <ac:spMk id="40" creationId="{00000000-0000-0000-0000-000000000000}"/>
          </ac:spMkLst>
        </pc:spChg>
        <pc:spChg chg="mod">
          <ac:chgData name="Liu Shujie" userId="6b83b49411ca81a7" providerId="LiveId" clId="{3DA2170F-DD90-4514-A047-A1499933D991}" dt="2019-07-11T02:10:47.913" v="3074" actId="1076"/>
          <ac:spMkLst>
            <pc:docMk/>
            <pc:sldMk cId="3116482431" sldId="420"/>
            <ac:spMk id="41" creationId="{00000000-0000-0000-0000-000000000000}"/>
          </ac:spMkLst>
        </pc:spChg>
        <pc:spChg chg="mod">
          <ac:chgData name="Liu Shujie" userId="6b83b49411ca81a7" providerId="LiveId" clId="{3DA2170F-DD90-4514-A047-A1499933D991}" dt="2019-07-11T02:11:47.566" v="3217" actId="20577"/>
          <ac:spMkLst>
            <pc:docMk/>
            <pc:sldMk cId="3116482431" sldId="420"/>
            <ac:spMk id="42" creationId="{00000000-0000-0000-0000-000000000000}"/>
          </ac:spMkLst>
        </pc:spChg>
        <pc:spChg chg="mod">
          <ac:chgData name="Liu Shujie" userId="6b83b49411ca81a7" providerId="LiveId" clId="{3DA2170F-DD90-4514-A047-A1499933D991}" dt="2019-07-11T02:10:47.913" v="3074" actId="1076"/>
          <ac:spMkLst>
            <pc:docMk/>
            <pc:sldMk cId="3116482431" sldId="420"/>
            <ac:spMk id="43" creationId="{00000000-0000-0000-0000-000000000000}"/>
          </ac:spMkLst>
        </pc:spChg>
        <pc:spChg chg="mod">
          <ac:chgData name="Liu Shujie" userId="6b83b49411ca81a7" providerId="LiveId" clId="{3DA2170F-DD90-4514-A047-A1499933D991}" dt="2019-07-11T02:11:03.080" v="3104" actId="20577"/>
          <ac:spMkLst>
            <pc:docMk/>
            <pc:sldMk cId="3116482431" sldId="420"/>
            <ac:spMk id="44" creationId="{00000000-0000-0000-0000-000000000000}"/>
          </ac:spMkLst>
        </pc:spChg>
        <pc:spChg chg="mod">
          <ac:chgData name="Liu Shujie" userId="6b83b49411ca81a7" providerId="LiveId" clId="{3DA2170F-DD90-4514-A047-A1499933D991}" dt="2019-07-11T02:11:10.101" v="3121" actId="20577"/>
          <ac:spMkLst>
            <pc:docMk/>
            <pc:sldMk cId="3116482431" sldId="420"/>
            <ac:spMk id="45" creationId="{00000000-0000-0000-0000-000000000000}"/>
          </ac:spMkLst>
        </pc:spChg>
        <pc:spChg chg="mod">
          <ac:chgData name="Liu Shujie" userId="6b83b49411ca81a7" providerId="LiveId" clId="{3DA2170F-DD90-4514-A047-A1499933D991}" dt="2019-07-11T02:10:47.913" v="3074" actId="1076"/>
          <ac:spMkLst>
            <pc:docMk/>
            <pc:sldMk cId="3116482431" sldId="420"/>
            <ac:spMk id="46" creationId="{00000000-0000-0000-0000-000000000000}"/>
          </ac:spMkLst>
        </pc:spChg>
        <pc:spChg chg="mod">
          <ac:chgData name="Liu Shujie" userId="6b83b49411ca81a7" providerId="LiveId" clId="{3DA2170F-DD90-4514-A047-A1499933D991}" dt="2019-07-11T02:10:47.913" v="3074" actId="1076"/>
          <ac:spMkLst>
            <pc:docMk/>
            <pc:sldMk cId="3116482431" sldId="420"/>
            <ac:spMk id="47" creationId="{00000000-0000-0000-0000-000000000000}"/>
          </ac:spMkLst>
        </pc:spChg>
        <pc:spChg chg="mod">
          <ac:chgData name="Liu Shujie" userId="6b83b49411ca81a7" providerId="LiveId" clId="{3DA2170F-DD90-4514-A047-A1499933D991}" dt="2019-07-11T02:10:47.913" v="3074" actId="1076"/>
          <ac:spMkLst>
            <pc:docMk/>
            <pc:sldMk cId="3116482431" sldId="420"/>
            <ac:spMk id="48" creationId="{00000000-0000-0000-0000-000000000000}"/>
          </ac:spMkLst>
        </pc:spChg>
        <pc:spChg chg="mod">
          <ac:chgData name="Liu Shujie" userId="6b83b49411ca81a7" providerId="LiveId" clId="{3DA2170F-DD90-4514-A047-A1499933D991}" dt="2019-07-11T02:10:47.913" v="3074" actId="1076"/>
          <ac:spMkLst>
            <pc:docMk/>
            <pc:sldMk cId="3116482431" sldId="420"/>
            <ac:spMk id="49" creationId="{00000000-0000-0000-0000-000000000000}"/>
          </ac:spMkLst>
        </pc:spChg>
        <pc:spChg chg="mod">
          <ac:chgData name="Liu Shujie" userId="6b83b49411ca81a7" providerId="LiveId" clId="{3DA2170F-DD90-4514-A047-A1499933D991}" dt="2019-07-11T02:15:08.753" v="3449" actId="692"/>
          <ac:spMkLst>
            <pc:docMk/>
            <pc:sldMk cId="3116482431" sldId="420"/>
            <ac:spMk id="50" creationId="{00000000-0000-0000-0000-000000000000}"/>
          </ac:spMkLst>
        </pc:spChg>
        <pc:spChg chg="mod">
          <ac:chgData name="Liu Shujie" userId="6b83b49411ca81a7" providerId="LiveId" clId="{3DA2170F-DD90-4514-A047-A1499933D991}" dt="2019-07-11T02:12:54.564" v="3300" actId="1076"/>
          <ac:spMkLst>
            <pc:docMk/>
            <pc:sldMk cId="3116482431" sldId="420"/>
            <ac:spMk id="51" creationId="{00000000-0000-0000-0000-000000000000}"/>
          </ac:spMkLst>
        </pc:spChg>
        <pc:spChg chg="mod">
          <ac:chgData name="Liu Shujie" userId="6b83b49411ca81a7" providerId="LiveId" clId="{3DA2170F-DD90-4514-A047-A1499933D991}" dt="2019-07-11T02:14:47.554" v="3438" actId="692"/>
          <ac:spMkLst>
            <pc:docMk/>
            <pc:sldMk cId="3116482431" sldId="420"/>
            <ac:spMk id="52" creationId="{00000000-0000-0000-0000-000000000000}"/>
          </ac:spMkLst>
        </pc:spChg>
        <pc:spChg chg="mod">
          <ac:chgData name="Liu Shujie" userId="6b83b49411ca81a7" providerId="LiveId" clId="{3DA2170F-DD90-4514-A047-A1499933D991}" dt="2019-07-11T02:12:54.564" v="3300" actId="1076"/>
          <ac:spMkLst>
            <pc:docMk/>
            <pc:sldMk cId="3116482431" sldId="420"/>
            <ac:spMk id="53" creationId="{00000000-0000-0000-0000-000000000000}"/>
          </ac:spMkLst>
        </pc:spChg>
        <pc:spChg chg="mod">
          <ac:chgData name="Liu Shujie" userId="6b83b49411ca81a7" providerId="LiveId" clId="{3DA2170F-DD90-4514-A047-A1499933D991}" dt="2019-07-11T02:14:53.842" v="3442" actId="692"/>
          <ac:spMkLst>
            <pc:docMk/>
            <pc:sldMk cId="3116482431" sldId="420"/>
            <ac:spMk id="54" creationId="{00000000-0000-0000-0000-000000000000}"/>
          </ac:spMkLst>
        </pc:spChg>
        <pc:spChg chg="mod">
          <ac:chgData name="Liu Shujie" userId="6b83b49411ca81a7" providerId="LiveId" clId="{3DA2170F-DD90-4514-A047-A1499933D991}" dt="2019-07-11T02:12:54.564" v="3300" actId="1076"/>
          <ac:spMkLst>
            <pc:docMk/>
            <pc:sldMk cId="3116482431" sldId="420"/>
            <ac:spMk id="55" creationId="{00000000-0000-0000-0000-000000000000}"/>
          </ac:spMkLst>
        </pc:spChg>
        <pc:spChg chg="mod ord">
          <ac:chgData name="Liu Shujie" userId="6b83b49411ca81a7" providerId="LiveId" clId="{3DA2170F-DD90-4514-A047-A1499933D991}" dt="2019-07-11T02:14:53.842" v="3442" actId="692"/>
          <ac:spMkLst>
            <pc:docMk/>
            <pc:sldMk cId="3116482431" sldId="420"/>
            <ac:spMk id="56" creationId="{00000000-0000-0000-0000-000000000000}"/>
          </ac:spMkLst>
        </pc:spChg>
        <pc:spChg chg="mod ord">
          <ac:chgData name="Liu Shujie" userId="6b83b49411ca81a7" providerId="LiveId" clId="{3DA2170F-DD90-4514-A047-A1499933D991}" dt="2019-07-11T02:15:08.753" v="3449" actId="692"/>
          <ac:spMkLst>
            <pc:docMk/>
            <pc:sldMk cId="3116482431" sldId="420"/>
            <ac:spMk id="57" creationId="{00000000-0000-0000-0000-000000000000}"/>
          </ac:spMkLst>
        </pc:spChg>
        <pc:spChg chg="mod ord">
          <ac:chgData name="Liu Shujie" userId="6b83b49411ca81a7" providerId="LiveId" clId="{3DA2170F-DD90-4514-A047-A1499933D991}" dt="2019-07-11T02:14:47.554" v="3438" actId="692"/>
          <ac:spMkLst>
            <pc:docMk/>
            <pc:sldMk cId="3116482431" sldId="420"/>
            <ac:spMk id="58" creationId="{00000000-0000-0000-0000-000000000000}"/>
          </ac:spMkLst>
        </pc:spChg>
        <pc:graphicFrameChg chg="mod">
          <ac:chgData name="Liu Shujie" userId="6b83b49411ca81a7" providerId="LiveId" clId="{3DA2170F-DD90-4514-A047-A1499933D991}" dt="2019-07-11T02:12:54.564" v="3300" actId="1076"/>
          <ac:graphicFrameMkLst>
            <pc:docMk/>
            <pc:sldMk cId="3116482431" sldId="420"/>
            <ac:graphicFrameMk id="26" creationId="{00000000-0000-0000-0000-000000000000}"/>
          </ac:graphicFrameMkLst>
        </pc:graphicFrameChg>
        <pc:cxnChg chg="del mod">
          <ac:chgData name="Liu Shujie" userId="6b83b49411ca81a7" providerId="LiveId" clId="{3DA2170F-DD90-4514-A047-A1499933D991}" dt="2019-07-11T02:12:51.090" v="3299" actId="478"/>
          <ac:cxnSpMkLst>
            <pc:docMk/>
            <pc:sldMk cId="3116482431" sldId="420"/>
            <ac:cxnSpMk id="59" creationId="{00000000-0000-0000-0000-000000000000}"/>
          </ac:cxnSpMkLst>
        </pc:cxnChg>
        <pc:cxnChg chg="del mod">
          <ac:chgData name="Liu Shujie" userId="6b83b49411ca81a7" providerId="LiveId" clId="{3DA2170F-DD90-4514-A047-A1499933D991}" dt="2019-07-11T02:12:49.966" v="3298" actId="478"/>
          <ac:cxnSpMkLst>
            <pc:docMk/>
            <pc:sldMk cId="3116482431" sldId="420"/>
            <ac:cxnSpMk id="60" creationId="{00000000-0000-0000-0000-000000000000}"/>
          </ac:cxnSpMkLst>
        </pc:cxnChg>
      </pc:sldChg>
      <pc:sldChg chg="modSp add del">
        <pc:chgData name="Liu Shujie" userId="6b83b49411ca81a7" providerId="LiveId" clId="{3DA2170F-DD90-4514-A047-A1499933D991}" dt="2019-07-11T07:10:46.110" v="5510" actId="47"/>
        <pc:sldMkLst>
          <pc:docMk/>
          <pc:sldMk cId="3123270975" sldId="431"/>
        </pc:sldMkLst>
        <pc:spChg chg="mod">
          <ac:chgData name="Liu Shujie" userId="6b83b49411ca81a7" providerId="LiveId" clId="{3DA2170F-DD90-4514-A047-A1499933D991}" dt="2019-07-11T06:37:55.222" v="5171" actId="1076"/>
          <ac:spMkLst>
            <pc:docMk/>
            <pc:sldMk cId="3123270975" sldId="431"/>
            <ac:spMk id="5" creationId="{00000000-0000-0000-0000-000000000000}"/>
          </ac:spMkLst>
        </pc:spChg>
        <pc:spChg chg="mod">
          <ac:chgData name="Liu Shujie" userId="6b83b49411ca81a7" providerId="LiveId" clId="{3DA2170F-DD90-4514-A047-A1499933D991}" dt="2019-07-11T06:38:06.729" v="5175" actId="1076"/>
          <ac:spMkLst>
            <pc:docMk/>
            <pc:sldMk cId="3123270975" sldId="431"/>
            <ac:spMk id="6" creationId="{00000000-0000-0000-0000-000000000000}"/>
          </ac:spMkLst>
        </pc:spChg>
        <pc:graphicFrameChg chg="mod modGraphic">
          <ac:chgData name="Liu Shujie" userId="6b83b49411ca81a7" providerId="LiveId" clId="{3DA2170F-DD90-4514-A047-A1499933D991}" dt="2019-07-11T06:38:03.657" v="5174" actId="14100"/>
          <ac:graphicFrameMkLst>
            <pc:docMk/>
            <pc:sldMk cId="3123270975" sldId="431"/>
            <ac:graphicFrameMk id="4" creationId="{00000000-0000-0000-0000-000000000000}"/>
          </ac:graphicFrameMkLst>
        </pc:graphicFrameChg>
      </pc:sldChg>
      <pc:sldChg chg="modSp add del">
        <pc:chgData name="Liu Shujie" userId="6b83b49411ca81a7" providerId="LiveId" clId="{3DA2170F-DD90-4514-A047-A1499933D991}" dt="2019-07-11T07:10:47.309" v="5511" actId="47"/>
        <pc:sldMkLst>
          <pc:docMk/>
          <pc:sldMk cId="742852727" sldId="433"/>
        </pc:sldMkLst>
        <pc:spChg chg="mod">
          <ac:chgData name="Liu Shujie" userId="6b83b49411ca81a7" providerId="LiveId" clId="{3DA2170F-DD90-4514-A047-A1499933D991}" dt="2019-07-11T06:38:14.683" v="5178" actId="1076"/>
          <ac:spMkLst>
            <pc:docMk/>
            <pc:sldMk cId="742852727" sldId="433"/>
            <ac:spMk id="3" creationId="{00000000-0000-0000-0000-000000000000}"/>
          </ac:spMkLst>
        </pc:spChg>
        <pc:spChg chg="mod">
          <ac:chgData name="Liu Shujie" userId="6b83b49411ca81a7" providerId="LiveId" clId="{3DA2170F-DD90-4514-A047-A1499933D991}" dt="2019-07-11T06:38:18.985" v="5180" actId="1076"/>
          <ac:spMkLst>
            <pc:docMk/>
            <pc:sldMk cId="742852727" sldId="433"/>
            <ac:spMk id="5" creationId="{00000000-0000-0000-0000-000000000000}"/>
          </ac:spMkLst>
        </pc:spChg>
        <pc:graphicFrameChg chg="mod modGraphic">
          <ac:chgData name="Liu Shujie" userId="6b83b49411ca81a7" providerId="LiveId" clId="{3DA2170F-DD90-4514-A047-A1499933D991}" dt="2019-07-11T06:38:41.878" v="5185" actId="1076"/>
          <ac:graphicFrameMkLst>
            <pc:docMk/>
            <pc:sldMk cId="742852727" sldId="433"/>
            <ac:graphicFrameMk id="4" creationId="{00000000-0000-0000-0000-000000000000}"/>
          </ac:graphicFrameMkLst>
        </pc:graphicFrameChg>
      </pc:sldChg>
      <pc:sldChg chg="modSp add del">
        <pc:chgData name="Liu Shujie" userId="6b83b49411ca81a7" providerId="LiveId" clId="{3DA2170F-DD90-4514-A047-A1499933D991}" dt="2019-07-11T07:10:49.241" v="5513" actId="47"/>
        <pc:sldMkLst>
          <pc:docMk/>
          <pc:sldMk cId="2509110753" sldId="464"/>
        </pc:sldMkLst>
        <pc:spChg chg="mod">
          <ac:chgData name="Liu Shujie" userId="6b83b49411ca81a7" providerId="LiveId" clId="{3DA2170F-DD90-4514-A047-A1499933D991}" dt="2019-07-11T01:22:28.021" v="2534" actId="1076"/>
          <ac:spMkLst>
            <pc:docMk/>
            <pc:sldMk cId="2509110753" sldId="464"/>
            <ac:spMk id="3" creationId="{00000000-0000-0000-0000-000000000000}"/>
          </ac:spMkLst>
        </pc:spChg>
        <pc:picChg chg="mod">
          <ac:chgData name="Liu Shujie" userId="6b83b49411ca81a7" providerId="LiveId" clId="{3DA2170F-DD90-4514-A047-A1499933D991}" dt="2019-07-11T01:22:18.211" v="2531" actId="14100"/>
          <ac:picMkLst>
            <pc:docMk/>
            <pc:sldMk cId="2509110753" sldId="464"/>
            <ac:picMk id="4" creationId="{00000000-0000-0000-0000-000000000000}"/>
          </ac:picMkLst>
        </pc:picChg>
      </pc:sldChg>
      <pc:sldChg chg="del">
        <pc:chgData name="Liu Shujie" userId="6b83b49411ca81a7" providerId="LiveId" clId="{3DA2170F-DD90-4514-A047-A1499933D991}" dt="2019-07-10T06:57:07.627" v="1225" actId="2696"/>
        <pc:sldMkLst>
          <pc:docMk/>
          <pc:sldMk cId="560831516" sldId="529"/>
        </pc:sldMkLst>
      </pc:sldChg>
      <pc:sldChg chg="modSp add">
        <pc:chgData name="Liu Shujie" userId="6b83b49411ca81a7" providerId="LiveId" clId="{3DA2170F-DD90-4514-A047-A1499933D991}" dt="2019-07-11T06:36:59.464" v="5164" actId="1076"/>
        <pc:sldMkLst>
          <pc:docMk/>
          <pc:sldMk cId="796757740" sldId="529"/>
        </pc:sldMkLst>
        <pc:spChg chg="mod">
          <ac:chgData name="Liu Shujie" userId="6b83b49411ca81a7" providerId="LiveId" clId="{3DA2170F-DD90-4514-A047-A1499933D991}" dt="2019-07-11T06:36:59.464" v="5164" actId="1076"/>
          <ac:spMkLst>
            <pc:docMk/>
            <pc:sldMk cId="796757740" sldId="529"/>
            <ac:spMk id="39" creationId="{00000000-0000-0000-0000-000000000000}"/>
          </ac:spMkLst>
        </pc:spChg>
        <pc:spChg chg="mod">
          <ac:chgData name="Liu Shujie" userId="6b83b49411ca81a7" providerId="LiveId" clId="{3DA2170F-DD90-4514-A047-A1499933D991}" dt="2019-07-11T06:36:59.464" v="5164" actId="1076"/>
          <ac:spMkLst>
            <pc:docMk/>
            <pc:sldMk cId="796757740" sldId="529"/>
            <ac:spMk id="41" creationId="{00000000-0000-0000-0000-000000000000}"/>
          </ac:spMkLst>
        </pc:spChg>
        <pc:spChg chg="mod">
          <ac:chgData name="Liu Shujie" userId="6b83b49411ca81a7" providerId="LiveId" clId="{3DA2170F-DD90-4514-A047-A1499933D991}" dt="2019-07-11T06:36:59.464" v="5164" actId="1076"/>
          <ac:spMkLst>
            <pc:docMk/>
            <pc:sldMk cId="796757740" sldId="529"/>
            <ac:spMk id="59" creationId="{00000000-0000-0000-0000-000000000000}"/>
          </ac:spMkLst>
        </pc:spChg>
        <pc:spChg chg="mod">
          <ac:chgData name="Liu Shujie" userId="6b83b49411ca81a7" providerId="LiveId" clId="{3DA2170F-DD90-4514-A047-A1499933D991}" dt="2019-07-11T06:36:59.464" v="5164" actId="1076"/>
          <ac:spMkLst>
            <pc:docMk/>
            <pc:sldMk cId="796757740" sldId="529"/>
            <ac:spMk id="60" creationId="{00000000-0000-0000-0000-000000000000}"/>
          </ac:spMkLst>
        </pc:spChg>
        <pc:spChg chg="mod">
          <ac:chgData name="Liu Shujie" userId="6b83b49411ca81a7" providerId="LiveId" clId="{3DA2170F-DD90-4514-A047-A1499933D991}" dt="2019-07-10T07:54:12.896" v="1882" actId="1076"/>
          <ac:spMkLst>
            <pc:docMk/>
            <pc:sldMk cId="796757740" sldId="529"/>
            <ac:spMk id="61" creationId="{00000000-0000-0000-0000-000000000000}"/>
          </ac:spMkLst>
        </pc:spChg>
        <pc:spChg chg="mod">
          <ac:chgData name="Liu Shujie" userId="6b83b49411ca81a7" providerId="LiveId" clId="{3DA2170F-DD90-4514-A047-A1499933D991}" dt="2019-07-11T06:36:59.464" v="5164" actId="1076"/>
          <ac:spMkLst>
            <pc:docMk/>
            <pc:sldMk cId="796757740" sldId="529"/>
            <ac:spMk id="63" creationId="{00000000-0000-0000-0000-000000000000}"/>
          </ac:spMkLst>
        </pc:spChg>
        <pc:spChg chg="mod">
          <ac:chgData name="Liu Shujie" userId="6b83b49411ca81a7" providerId="LiveId" clId="{3DA2170F-DD90-4514-A047-A1499933D991}" dt="2019-07-11T06:36:59.464" v="5164" actId="1076"/>
          <ac:spMkLst>
            <pc:docMk/>
            <pc:sldMk cId="796757740" sldId="529"/>
            <ac:spMk id="83" creationId="{00000000-0000-0000-0000-000000000000}"/>
          </ac:spMkLst>
        </pc:spChg>
        <pc:spChg chg="mod">
          <ac:chgData name="Liu Shujie" userId="6b83b49411ca81a7" providerId="LiveId" clId="{3DA2170F-DD90-4514-A047-A1499933D991}" dt="2019-07-11T06:36:59.464" v="5164" actId="1076"/>
          <ac:spMkLst>
            <pc:docMk/>
            <pc:sldMk cId="796757740" sldId="529"/>
            <ac:spMk id="84" creationId="{00000000-0000-0000-0000-000000000000}"/>
          </ac:spMkLst>
        </pc:spChg>
        <pc:spChg chg="mod">
          <ac:chgData name="Liu Shujie" userId="6b83b49411ca81a7" providerId="LiveId" clId="{3DA2170F-DD90-4514-A047-A1499933D991}" dt="2019-07-11T06:36:59.464" v="5164" actId="1076"/>
          <ac:spMkLst>
            <pc:docMk/>
            <pc:sldMk cId="796757740" sldId="529"/>
            <ac:spMk id="97" creationId="{00000000-0000-0000-0000-000000000000}"/>
          </ac:spMkLst>
        </pc:spChg>
        <pc:spChg chg="mod">
          <ac:chgData name="Liu Shujie" userId="6b83b49411ca81a7" providerId="LiveId" clId="{3DA2170F-DD90-4514-A047-A1499933D991}" dt="2019-07-11T06:36:59.464" v="5164" actId="1076"/>
          <ac:spMkLst>
            <pc:docMk/>
            <pc:sldMk cId="796757740" sldId="529"/>
            <ac:spMk id="98" creationId="{00000000-0000-0000-0000-000000000000}"/>
          </ac:spMkLst>
        </pc:spChg>
        <pc:spChg chg="mod">
          <ac:chgData name="Liu Shujie" userId="6b83b49411ca81a7" providerId="LiveId" clId="{3DA2170F-DD90-4514-A047-A1499933D991}" dt="2019-07-11T06:36:59.464" v="5164" actId="1076"/>
          <ac:spMkLst>
            <pc:docMk/>
            <pc:sldMk cId="796757740" sldId="529"/>
            <ac:spMk id="99" creationId="{00000000-0000-0000-0000-000000000000}"/>
          </ac:spMkLst>
        </pc:spChg>
        <pc:spChg chg="mod">
          <ac:chgData name="Liu Shujie" userId="6b83b49411ca81a7" providerId="LiveId" clId="{3DA2170F-DD90-4514-A047-A1499933D991}" dt="2019-07-11T06:36:59.464" v="5164" actId="1076"/>
          <ac:spMkLst>
            <pc:docMk/>
            <pc:sldMk cId="796757740" sldId="529"/>
            <ac:spMk id="102" creationId="{00000000-0000-0000-0000-000000000000}"/>
          </ac:spMkLst>
        </pc:spChg>
        <pc:spChg chg="mod">
          <ac:chgData name="Liu Shujie" userId="6b83b49411ca81a7" providerId="LiveId" clId="{3DA2170F-DD90-4514-A047-A1499933D991}" dt="2019-07-11T06:36:53.067" v="5163" actId="404"/>
          <ac:spMkLst>
            <pc:docMk/>
            <pc:sldMk cId="796757740" sldId="529"/>
            <ac:spMk id="364" creationId="{00000000-0000-0000-0000-000000000000}"/>
          </ac:spMkLst>
        </pc:spChg>
        <pc:grpChg chg="mod">
          <ac:chgData name="Liu Shujie" userId="6b83b49411ca81a7" providerId="LiveId" clId="{3DA2170F-DD90-4514-A047-A1499933D991}" dt="2019-07-11T06:36:59.464" v="5164" actId="1076"/>
          <ac:grpSpMkLst>
            <pc:docMk/>
            <pc:sldMk cId="796757740" sldId="529"/>
            <ac:grpSpMk id="4" creationId="{00000000-0000-0000-0000-000000000000}"/>
          </ac:grpSpMkLst>
        </pc:grpChg>
        <pc:grpChg chg="mod">
          <ac:chgData name="Liu Shujie" userId="6b83b49411ca81a7" providerId="LiveId" clId="{3DA2170F-DD90-4514-A047-A1499933D991}" dt="2019-07-11T06:36:59.464" v="5164" actId="1076"/>
          <ac:grpSpMkLst>
            <pc:docMk/>
            <pc:sldMk cId="796757740" sldId="529"/>
            <ac:grpSpMk id="5" creationId="{00000000-0000-0000-0000-000000000000}"/>
          </ac:grpSpMkLst>
        </pc:grpChg>
        <pc:grpChg chg="mod">
          <ac:chgData name="Liu Shujie" userId="6b83b49411ca81a7" providerId="LiveId" clId="{3DA2170F-DD90-4514-A047-A1499933D991}" dt="2019-07-11T06:36:59.464" v="5164" actId="1076"/>
          <ac:grpSpMkLst>
            <pc:docMk/>
            <pc:sldMk cId="796757740" sldId="529"/>
            <ac:grpSpMk id="8" creationId="{00000000-0000-0000-0000-000000000000}"/>
          </ac:grpSpMkLst>
        </pc:grpChg>
        <pc:grpChg chg="mod">
          <ac:chgData name="Liu Shujie" userId="6b83b49411ca81a7" providerId="LiveId" clId="{3DA2170F-DD90-4514-A047-A1499933D991}" dt="2019-07-11T06:36:59.464" v="5164" actId="1076"/>
          <ac:grpSpMkLst>
            <pc:docMk/>
            <pc:sldMk cId="796757740" sldId="529"/>
            <ac:grpSpMk id="10" creationId="{00000000-0000-0000-0000-000000000000}"/>
          </ac:grpSpMkLst>
        </pc:grpChg>
        <pc:cxnChg chg="mod">
          <ac:chgData name="Liu Shujie" userId="6b83b49411ca81a7" providerId="LiveId" clId="{3DA2170F-DD90-4514-A047-A1499933D991}" dt="2019-07-11T06:36:59.464" v="5164" actId="1076"/>
          <ac:cxnSpMkLst>
            <pc:docMk/>
            <pc:sldMk cId="796757740" sldId="529"/>
            <ac:cxnSpMk id="37" creationId="{00000000-0000-0000-0000-000000000000}"/>
          </ac:cxnSpMkLst>
        </pc:cxnChg>
        <pc:cxnChg chg="mod">
          <ac:chgData name="Liu Shujie" userId="6b83b49411ca81a7" providerId="LiveId" clId="{3DA2170F-DD90-4514-A047-A1499933D991}" dt="2019-07-11T06:36:59.464" v="5164" actId="1076"/>
          <ac:cxnSpMkLst>
            <pc:docMk/>
            <pc:sldMk cId="796757740" sldId="529"/>
            <ac:cxnSpMk id="100" creationId="{00000000-0000-0000-0000-000000000000}"/>
          </ac:cxnSpMkLst>
        </pc:cxnChg>
        <pc:cxnChg chg="mod">
          <ac:chgData name="Liu Shujie" userId="6b83b49411ca81a7" providerId="LiveId" clId="{3DA2170F-DD90-4514-A047-A1499933D991}" dt="2019-07-11T06:36:59.464" v="5164" actId="1076"/>
          <ac:cxnSpMkLst>
            <pc:docMk/>
            <pc:sldMk cId="796757740" sldId="529"/>
            <ac:cxnSpMk id="101" creationId="{00000000-0000-0000-0000-000000000000}"/>
          </ac:cxnSpMkLst>
        </pc:cxnChg>
      </pc:sldChg>
      <pc:sldChg chg="del">
        <pc:chgData name="Liu Shujie" userId="6b83b49411ca81a7" providerId="LiveId" clId="{3DA2170F-DD90-4514-A047-A1499933D991}" dt="2019-07-10T06:57:07.627" v="1225" actId="2696"/>
        <pc:sldMkLst>
          <pc:docMk/>
          <pc:sldMk cId="781091113" sldId="536"/>
        </pc:sldMkLst>
      </pc:sldChg>
      <pc:sldChg chg="add del">
        <pc:chgData name="Liu Shujie" userId="6b83b49411ca81a7" providerId="LiveId" clId="{3DA2170F-DD90-4514-A047-A1499933D991}" dt="2019-07-11T07:10:42.036" v="5508" actId="47"/>
        <pc:sldMkLst>
          <pc:docMk/>
          <pc:sldMk cId="3067610055" sldId="536"/>
        </pc:sldMkLst>
      </pc:sldChg>
      <pc:sldChg chg="del">
        <pc:chgData name="Liu Shujie" userId="6b83b49411ca81a7" providerId="LiveId" clId="{3DA2170F-DD90-4514-A047-A1499933D991}" dt="2019-07-10T06:57:07.627" v="1225" actId="2696"/>
        <pc:sldMkLst>
          <pc:docMk/>
          <pc:sldMk cId="663315592" sldId="537"/>
        </pc:sldMkLst>
      </pc:sldChg>
      <pc:sldChg chg="add del">
        <pc:chgData name="Liu Shujie" userId="6b83b49411ca81a7" providerId="LiveId" clId="{3DA2170F-DD90-4514-A047-A1499933D991}" dt="2019-07-11T07:10:44.764" v="5509" actId="47"/>
        <pc:sldMkLst>
          <pc:docMk/>
          <pc:sldMk cId="2432723558" sldId="537"/>
        </pc:sldMkLst>
      </pc:sldChg>
      <pc:sldChg chg="add del">
        <pc:chgData name="Liu Shujie" userId="6b83b49411ca81a7" providerId="LiveId" clId="{3DA2170F-DD90-4514-A047-A1499933D991}" dt="2019-07-11T07:10:48.082" v="5512" actId="47"/>
        <pc:sldMkLst>
          <pc:docMk/>
          <pc:sldMk cId="2966150870" sldId="539"/>
        </pc:sldMkLst>
      </pc:sldChg>
      <pc:sldChg chg="add">
        <pc:chgData name="Liu Shujie" userId="6b83b49411ca81a7" providerId="LiveId" clId="{3DA2170F-DD90-4514-A047-A1499933D991}" dt="2019-07-10T06:57:09.914" v="1226"/>
        <pc:sldMkLst>
          <pc:docMk/>
          <pc:sldMk cId="1178007563" sldId="545"/>
        </pc:sldMkLst>
      </pc:sldChg>
      <pc:sldChg chg="del">
        <pc:chgData name="Liu Shujie" userId="6b83b49411ca81a7" providerId="LiveId" clId="{3DA2170F-DD90-4514-A047-A1499933D991}" dt="2019-07-10T06:57:07.627" v="1225" actId="2696"/>
        <pc:sldMkLst>
          <pc:docMk/>
          <pc:sldMk cId="2699203464" sldId="545"/>
        </pc:sldMkLst>
      </pc:sldChg>
      <pc:sldChg chg="del">
        <pc:chgData name="Liu Shujie" userId="6b83b49411ca81a7" providerId="LiveId" clId="{3DA2170F-DD90-4514-A047-A1499933D991}" dt="2019-07-10T06:57:07.627" v="1225" actId="2696"/>
        <pc:sldMkLst>
          <pc:docMk/>
          <pc:sldMk cId="3158523544" sldId="546"/>
        </pc:sldMkLst>
      </pc:sldChg>
      <pc:sldChg chg="add del">
        <pc:chgData name="Liu Shujie" userId="6b83b49411ca81a7" providerId="LiveId" clId="{3DA2170F-DD90-4514-A047-A1499933D991}" dt="2019-07-11T07:10:29.552" v="5505" actId="47"/>
        <pc:sldMkLst>
          <pc:docMk/>
          <pc:sldMk cId="3512898146" sldId="546"/>
        </pc:sldMkLst>
      </pc:sldChg>
      <pc:sldChg chg="del">
        <pc:chgData name="Liu Shujie" userId="6b83b49411ca81a7" providerId="LiveId" clId="{3DA2170F-DD90-4514-A047-A1499933D991}" dt="2019-07-10T06:57:07.627" v="1225" actId="2696"/>
        <pc:sldMkLst>
          <pc:docMk/>
          <pc:sldMk cId="212452514" sldId="547"/>
        </pc:sldMkLst>
      </pc:sldChg>
      <pc:sldChg chg="add del">
        <pc:chgData name="Liu Shujie" userId="6b83b49411ca81a7" providerId="LiveId" clId="{3DA2170F-DD90-4514-A047-A1499933D991}" dt="2019-07-11T07:10:31.352" v="5506" actId="47"/>
        <pc:sldMkLst>
          <pc:docMk/>
          <pc:sldMk cId="2945158663" sldId="547"/>
        </pc:sldMkLst>
      </pc:sldChg>
      <pc:sldChg chg="del">
        <pc:chgData name="Liu Shujie" userId="6b83b49411ca81a7" providerId="LiveId" clId="{3DA2170F-DD90-4514-A047-A1499933D991}" dt="2019-07-10T06:57:07.627" v="1225" actId="2696"/>
        <pc:sldMkLst>
          <pc:docMk/>
          <pc:sldMk cId="189477270" sldId="548"/>
        </pc:sldMkLst>
      </pc:sldChg>
      <pc:sldChg chg="add del">
        <pc:chgData name="Liu Shujie" userId="6b83b49411ca81a7" providerId="LiveId" clId="{3DA2170F-DD90-4514-A047-A1499933D991}" dt="2019-07-11T07:10:33.479" v="5507" actId="47"/>
        <pc:sldMkLst>
          <pc:docMk/>
          <pc:sldMk cId="204931604" sldId="548"/>
        </pc:sldMkLst>
      </pc:sldChg>
      <pc:sldChg chg="del">
        <pc:chgData name="Liu Shujie" userId="6b83b49411ca81a7" providerId="LiveId" clId="{3DA2170F-DD90-4514-A047-A1499933D991}" dt="2019-07-10T06:57:07.627" v="1225" actId="2696"/>
        <pc:sldMkLst>
          <pc:docMk/>
          <pc:sldMk cId="81740424" sldId="549"/>
        </pc:sldMkLst>
      </pc:sldChg>
      <pc:sldChg chg="add del">
        <pc:chgData name="Liu Shujie" userId="6b83b49411ca81a7" providerId="LiveId" clId="{3DA2170F-DD90-4514-A047-A1499933D991}" dt="2019-07-11T07:09:15.698" v="5457"/>
        <pc:sldMkLst>
          <pc:docMk/>
          <pc:sldMk cId="3112049203" sldId="549"/>
        </pc:sldMkLst>
      </pc:sldChg>
      <pc:sldChg chg="add del">
        <pc:chgData name="Liu Shujie" userId="6b83b49411ca81a7" providerId="LiveId" clId="{3DA2170F-DD90-4514-A047-A1499933D991}" dt="2019-07-11T07:10:58.500" v="5514" actId="47"/>
        <pc:sldMkLst>
          <pc:docMk/>
          <pc:sldMk cId="2160551135" sldId="550"/>
        </pc:sldMkLst>
      </pc:sldChg>
      <pc:sldChg chg="del">
        <pc:chgData name="Liu Shujie" userId="6b83b49411ca81a7" providerId="LiveId" clId="{3DA2170F-DD90-4514-A047-A1499933D991}" dt="2019-07-10T06:57:07.627" v="1225" actId="2696"/>
        <pc:sldMkLst>
          <pc:docMk/>
          <pc:sldMk cId="4139541861" sldId="550"/>
        </pc:sldMkLst>
      </pc:sldChg>
      <pc:sldChg chg="del">
        <pc:chgData name="Liu Shujie" userId="6b83b49411ca81a7" providerId="LiveId" clId="{3DA2170F-DD90-4514-A047-A1499933D991}" dt="2019-07-10T06:57:07.627" v="1225" actId="2696"/>
        <pc:sldMkLst>
          <pc:docMk/>
          <pc:sldMk cId="2141264502" sldId="551"/>
        </pc:sldMkLst>
      </pc:sldChg>
      <pc:sldChg chg="addSp delSp modSp add">
        <pc:chgData name="Liu Shujie" userId="6b83b49411ca81a7" providerId="LiveId" clId="{3DA2170F-DD90-4514-A047-A1499933D991}" dt="2019-07-11T06:37:39.133" v="5170"/>
        <pc:sldMkLst>
          <pc:docMk/>
          <pc:sldMk cId="3667740207" sldId="551"/>
        </pc:sldMkLst>
        <pc:spChg chg="del mod">
          <ac:chgData name="Liu Shujie" userId="6b83b49411ca81a7" providerId="LiveId" clId="{3DA2170F-DD90-4514-A047-A1499933D991}" dt="2019-07-11T06:37:32.920" v="5169" actId="478"/>
          <ac:spMkLst>
            <pc:docMk/>
            <pc:sldMk cId="3667740207" sldId="551"/>
            <ac:spMk id="95" creationId="{00000000-0000-0000-0000-000000000000}"/>
          </ac:spMkLst>
        </pc:spChg>
        <pc:spChg chg="add del mod">
          <ac:chgData name="Liu Shujie" userId="6b83b49411ca81a7" providerId="LiveId" clId="{3DA2170F-DD90-4514-A047-A1499933D991}" dt="2019-07-11T06:37:39.133" v="5170"/>
          <ac:spMkLst>
            <pc:docMk/>
            <pc:sldMk cId="3667740207" sldId="551"/>
            <ac:spMk id="143" creationId="{C4CC2B7C-2FA9-4AF6-B211-E574F4795289}"/>
          </ac:spMkLst>
        </pc:spChg>
      </pc:sldChg>
      <pc:sldChg chg="addSp delSp modSp add">
        <pc:chgData name="Liu Shujie" userId="6b83b49411ca81a7" providerId="LiveId" clId="{3DA2170F-DD90-4514-A047-A1499933D991}" dt="2019-07-11T06:39:01.211" v="5189"/>
        <pc:sldMkLst>
          <pc:docMk/>
          <pc:sldMk cId="3666165214" sldId="552"/>
        </pc:sldMkLst>
        <pc:spChg chg="del mod">
          <ac:chgData name="Liu Shujie" userId="6b83b49411ca81a7" providerId="LiveId" clId="{3DA2170F-DD90-4514-A047-A1499933D991}" dt="2019-07-11T06:38:56.205" v="5188" actId="478"/>
          <ac:spMkLst>
            <pc:docMk/>
            <pc:sldMk cId="3666165214" sldId="552"/>
            <ac:spMk id="70" creationId="{00000000-0000-0000-0000-000000000000}"/>
          </ac:spMkLst>
        </pc:spChg>
        <pc:spChg chg="add mod">
          <ac:chgData name="Liu Shujie" userId="6b83b49411ca81a7" providerId="LiveId" clId="{3DA2170F-DD90-4514-A047-A1499933D991}" dt="2019-07-11T06:39:01.211" v="5189"/>
          <ac:spMkLst>
            <pc:docMk/>
            <pc:sldMk cId="3666165214" sldId="552"/>
            <ac:spMk id="86" creationId="{3A9EDF6E-F44C-4F9D-80ED-68AB10245892}"/>
          </ac:spMkLst>
        </pc:spChg>
      </pc:sldChg>
      <pc:sldChg chg="add del">
        <pc:chgData name="Liu Shujie" userId="6b83b49411ca81a7" providerId="LiveId" clId="{3DA2170F-DD90-4514-A047-A1499933D991}" dt="2019-07-11T01:22:12.239" v="2530" actId="47"/>
        <pc:sldMkLst>
          <pc:docMk/>
          <pc:sldMk cId="3662568093" sldId="553"/>
        </pc:sldMkLst>
      </pc:sldChg>
      <pc:sldChg chg="modSp add del">
        <pc:chgData name="Liu Shujie" userId="6b83b49411ca81a7" providerId="LiveId" clId="{3DA2170F-DD90-4514-A047-A1499933D991}" dt="2019-07-11T07:06:56.689" v="5453" actId="2696"/>
        <pc:sldMkLst>
          <pc:docMk/>
          <pc:sldMk cId="314897486" sldId="557"/>
        </pc:sldMkLst>
        <pc:spChg chg="mod">
          <ac:chgData name="Liu Shujie" userId="6b83b49411ca81a7" providerId="LiveId" clId="{3DA2170F-DD90-4514-A047-A1499933D991}" dt="2019-07-11T06:57:46.830" v="5281" actId="20577"/>
          <ac:spMkLst>
            <pc:docMk/>
            <pc:sldMk cId="314897486" sldId="557"/>
            <ac:spMk id="2" creationId="{00000000-0000-0000-0000-000000000000}"/>
          </ac:spMkLst>
        </pc:spChg>
        <pc:spChg chg="mod">
          <ac:chgData name="Liu Shujie" userId="6b83b49411ca81a7" providerId="LiveId" clId="{3DA2170F-DD90-4514-A047-A1499933D991}" dt="2019-07-11T06:43:49.514" v="5279" actId="14100"/>
          <ac:spMkLst>
            <pc:docMk/>
            <pc:sldMk cId="314897486" sldId="557"/>
            <ac:spMk id="3" creationId="{00000000-0000-0000-0000-000000000000}"/>
          </ac:spMkLst>
        </pc:spChg>
      </pc:sldChg>
      <pc:sldChg chg="add">
        <pc:chgData name="Liu Shujie" userId="6b83b49411ca81a7" providerId="LiveId" clId="{3DA2170F-DD90-4514-A047-A1499933D991}" dt="2019-07-11T07:07:00.973" v="5454"/>
        <pc:sldMkLst>
          <pc:docMk/>
          <pc:sldMk cId="2021306826" sldId="557"/>
        </pc:sldMkLst>
      </pc:sldChg>
      <pc:sldChg chg="modSp add del">
        <pc:chgData name="Liu Shujie" userId="6b83b49411ca81a7" providerId="LiveId" clId="{3DA2170F-DD90-4514-A047-A1499933D991}" dt="2019-07-11T07:06:56.689" v="5453" actId="2696"/>
        <pc:sldMkLst>
          <pc:docMk/>
          <pc:sldMk cId="2727439324" sldId="559"/>
        </pc:sldMkLst>
        <pc:spChg chg="mod">
          <ac:chgData name="Liu Shujie" userId="6b83b49411ca81a7" providerId="LiveId" clId="{3DA2170F-DD90-4514-A047-A1499933D991}" dt="2019-07-11T06:43:15.476" v="5273" actId="20577"/>
          <ac:spMkLst>
            <pc:docMk/>
            <pc:sldMk cId="2727439324" sldId="559"/>
            <ac:spMk id="3" creationId="{00000000-0000-0000-0000-000000000000}"/>
          </ac:spMkLst>
        </pc:spChg>
        <pc:grpChg chg="mod">
          <ac:chgData name="Liu Shujie" userId="6b83b49411ca81a7" providerId="LiveId" clId="{3DA2170F-DD90-4514-A047-A1499933D991}" dt="2019-07-11T06:42:43.696" v="5259" actId="1076"/>
          <ac:grpSpMkLst>
            <pc:docMk/>
            <pc:sldMk cId="2727439324" sldId="559"/>
            <ac:grpSpMk id="10" creationId="{00000000-0000-0000-0000-000000000000}"/>
          </ac:grpSpMkLst>
        </pc:grpChg>
      </pc:sldChg>
      <pc:sldChg chg="add">
        <pc:chgData name="Liu Shujie" userId="6b83b49411ca81a7" providerId="LiveId" clId="{3DA2170F-DD90-4514-A047-A1499933D991}" dt="2019-07-11T07:07:00.973" v="5454"/>
        <pc:sldMkLst>
          <pc:docMk/>
          <pc:sldMk cId="3734482380" sldId="559"/>
        </pc:sldMkLst>
      </pc:sldChg>
      <pc:sldChg chg="add">
        <pc:chgData name="Liu Shujie" userId="6b83b49411ca81a7" providerId="LiveId" clId="{3DA2170F-DD90-4514-A047-A1499933D991}" dt="2019-07-11T07:07:00.973" v="5454"/>
        <pc:sldMkLst>
          <pc:docMk/>
          <pc:sldMk cId="982670410" sldId="562"/>
        </pc:sldMkLst>
      </pc:sldChg>
      <pc:sldChg chg="modSp add del">
        <pc:chgData name="Liu Shujie" userId="6b83b49411ca81a7" providerId="LiveId" clId="{3DA2170F-DD90-4514-A047-A1499933D991}" dt="2019-07-11T07:06:56.689" v="5453" actId="2696"/>
        <pc:sldMkLst>
          <pc:docMk/>
          <pc:sldMk cId="1938085448" sldId="562"/>
        </pc:sldMkLst>
        <pc:spChg chg="mod">
          <ac:chgData name="Liu Shujie" userId="6b83b49411ca81a7" providerId="LiveId" clId="{3DA2170F-DD90-4514-A047-A1499933D991}" dt="2019-07-11T06:41:44.762" v="5218" actId="20577"/>
          <ac:spMkLst>
            <pc:docMk/>
            <pc:sldMk cId="1938085448" sldId="562"/>
            <ac:spMk id="3" creationId="{00000000-0000-0000-0000-000000000000}"/>
          </ac:spMkLst>
        </pc:spChg>
        <pc:spChg chg="mod">
          <ac:chgData name="Liu Shujie" userId="6b83b49411ca81a7" providerId="LiveId" clId="{3DA2170F-DD90-4514-A047-A1499933D991}" dt="2019-07-11T06:42:13.901" v="5236" actId="1076"/>
          <ac:spMkLst>
            <pc:docMk/>
            <pc:sldMk cId="1938085448" sldId="562"/>
            <ac:spMk id="6" creationId="{00000000-0000-0000-0000-000000000000}"/>
          </ac:spMkLst>
        </pc:spChg>
      </pc:sldChg>
      <pc:sldChg chg="add">
        <pc:chgData name="Liu Shujie" userId="6b83b49411ca81a7" providerId="LiveId" clId="{3DA2170F-DD90-4514-A047-A1499933D991}" dt="2019-07-11T07:07:00.973" v="5454"/>
        <pc:sldMkLst>
          <pc:docMk/>
          <pc:sldMk cId="3032054905" sldId="564"/>
        </pc:sldMkLst>
      </pc:sldChg>
      <pc:sldChg chg="modSp add del">
        <pc:chgData name="Liu Shujie" userId="6b83b49411ca81a7" providerId="LiveId" clId="{3DA2170F-DD90-4514-A047-A1499933D991}" dt="2019-07-11T07:06:56.689" v="5453" actId="2696"/>
        <pc:sldMkLst>
          <pc:docMk/>
          <pc:sldMk cId="3319201814" sldId="564"/>
        </pc:sldMkLst>
        <pc:spChg chg="mod">
          <ac:chgData name="Liu Shujie" userId="6b83b49411ca81a7" providerId="LiveId" clId="{3DA2170F-DD90-4514-A047-A1499933D991}" dt="2019-07-11T06:41:15.862" v="5209" actId="2711"/>
          <ac:spMkLst>
            <pc:docMk/>
            <pc:sldMk cId="3319201814" sldId="564"/>
            <ac:spMk id="3" creationId="{00000000-0000-0000-0000-000000000000}"/>
          </ac:spMkLst>
        </pc:spChg>
        <pc:spChg chg="mod">
          <ac:chgData name="Liu Shujie" userId="6b83b49411ca81a7" providerId="LiveId" clId="{3DA2170F-DD90-4514-A047-A1499933D991}" dt="2019-07-11T06:40:53.470" v="5203" actId="1076"/>
          <ac:spMkLst>
            <pc:docMk/>
            <pc:sldMk cId="3319201814" sldId="564"/>
            <ac:spMk id="11" creationId="{00000000-0000-0000-0000-000000000000}"/>
          </ac:spMkLst>
        </pc:spChg>
        <pc:spChg chg="mod">
          <ac:chgData name="Liu Shujie" userId="6b83b49411ca81a7" providerId="LiveId" clId="{3DA2170F-DD90-4514-A047-A1499933D991}" dt="2019-07-11T06:41:03.143" v="5208" actId="1076"/>
          <ac:spMkLst>
            <pc:docMk/>
            <pc:sldMk cId="3319201814" sldId="564"/>
            <ac:spMk id="12" creationId="{00000000-0000-0000-0000-000000000000}"/>
          </ac:spMkLst>
        </pc:spChg>
      </pc:sldChg>
      <pc:sldChg chg="add del">
        <pc:chgData name="Liu Shujie" userId="6b83b49411ca81a7" providerId="LiveId" clId="{3DA2170F-DD90-4514-A047-A1499933D991}" dt="2019-07-11T01:15:06.018" v="2527" actId="47"/>
        <pc:sldMkLst>
          <pc:docMk/>
          <pc:sldMk cId="1297908234" sldId="567"/>
        </pc:sldMkLst>
      </pc:sldChg>
      <pc:sldChg chg="add">
        <pc:chgData name="Liu Shujie" userId="6b83b49411ca81a7" providerId="LiveId" clId="{3DA2170F-DD90-4514-A047-A1499933D991}" dt="2019-07-11T07:07:00.973" v="5454"/>
        <pc:sldMkLst>
          <pc:docMk/>
          <pc:sldMk cId="3080787570" sldId="568"/>
        </pc:sldMkLst>
      </pc:sldChg>
      <pc:sldChg chg="modSp add del">
        <pc:chgData name="Liu Shujie" userId="6b83b49411ca81a7" providerId="LiveId" clId="{3DA2170F-DD90-4514-A047-A1499933D991}" dt="2019-07-11T07:06:56.689" v="5453" actId="2696"/>
        <pc:sldMkLst>
          <pc:docMk/>
          <pc:sldMk cId="4292647880" sldId="568"/>
        </pc:sldMkLst>
        <pc:spChg chg="mod">
          <ac:chgData name="Liu Shujie" userId="6b83b49411ca81a7" providerId="LiveId" clId="{3DA2170F-DD90-4514-A047-A1499933D991}" dt="2019-07-11T06:40:25.846" v="5198" actId="20577"/>
          <ac:spMkLst>
            <pc:docMk/>
            <pc:sldMk cId="4292647880" sldId="568"/>
            <ac:spMk id="3" creationId="{00000000-0000-0000-0000-000000000000}"/>
          </ac:spMkLst>
        </pc:spChg>
      </pc:sldChg>
      <pc:sldChg chg="add">
        <pc:chgData name="Liu Shujie" userId="6b83b49411ca81a7" providerId="LiveId" clId="{3DA2170F-DD90-4514-A047-A1499933D991}" dt="2019-07-11T07:07:00.973" v="5454"/>
        <pc:sldMkLst>
          <pc:docMk/>
          <pc:sldMk cId="916481151" sldId="570"/>
        </pc:sldMkLst>
      </pc:sldChg>
      <pc:sldChg chg="modSp add del">
        <pc:chgData name="Liu Shujie" userId="6b83b49411ca81a7" providerId="LiveId" clId="{3DA2170F-DD90-4514-A047-A1499933D991}" dt="2019-07-11T07:06:56.689" v="5453" actId="2696"/>
        <pc:sldMkLst>
          <pc:docMk/>
          <pc:sldMk cId="1962961424" sldId="570"/>
        </pc:sldMkLst>
        <pc:graphicFrameChg chg="mod modGraphic">
          <ac:chgData name="Liu Shujie" userId="6b83b49411ca81a7" providerId="LiveId" clId="{3DA2170F-DD90-4514-A047-A1499933D991}" dt="2019-07-11T01:14:52.665" v="2526" actId="20577"/>
          <ac:graphicFrameMkLst>
            <pc:docMk/>
            <pc:sldMk cId="1962961424" sldId="570"/>
            <ac:graphicFrameMk id="5" creationId="{00000000-0000-0000-0000-000000000000}"/>
          </ac:graphicFrameMkLst>
        </pc:graphicFrameChg>
      </pc:sldChg>
      <pc:sldChg chg="add del">
        <pc:chgData name="Liu Shujie" userId="6b83b49411ca81a7" providerId="LiveId" clId="{3DA2170F-DD90-4514-A047-A1499933D991}" dt="2019-07-11T01:14:17.876" v="2516" actId="47"/>
        <pc:sldMkLst>
          <pc:docMk/>
          <pc:sldMk cId="261660082" sldId="571"/>
        </pc:sldMkLst>
      </pc:sldChg>
      <pc:sldChg chg="add del">
        <pc:chgData name="Liu Shujie" userId="6b83b49411ca81a7" providerId="LiveId" clId="{3DA2170F-DD90-4514-A047-A1499933D991}" dt="2019-07-11T01:14:07.970" v="2515" actId="47"/>
        <pc:sldMkLst>
          <pc:docMk/>
          <pc:sldMk cId="2881142673" sldId="572"/>
        </pc:sldMkLst>
      </pc:sldChg>
      <pc:sldChg chg="add del">
        <pc:chgData name="Liu Shujie" userId="6b83b49411ca81a7" providerId="LiveId" clId="{3DA2170F-DD90-4514-A047-A1499933D991}" dt="2019-07-11T01:14:02.817" v="2514" actId="47"/>
        <pc:sldMkLst>
          <pc:docMk/>
          <pc:sldMk cId="584564447" sldId="573"/>
        </pc:sldMkLst>
      </pc:sldChg>
      <pc:sldChg chg="modSp add del">
        <pc:chgData name="Liu Shujie" userId="6b83b49411ca81a7" providerId="LiveId" clId="{3DA2170F-DD90-4514-A047-A1499933D991}" dt="2019-07-11T01:13:53.686" v="2513" actId="47"/>
        <pc:sldMkLst>
          <pc:docMk/>
          <pc:sldMk cId="2619480524" sldId="574"/>
        </pc:sldMkLst>
        <pc:spChg chg="mod">
          <ac:chgData name="Liu Shujie" userId="6b83b49411ca81a7" providerId="LiveId" clId="{3DA2170F-DD90-4514-A047-A1499933D991}" dt="2019-07-11T01:13:41.963" v="2511" actId="27636"/>
          <ac:spMkLst>
            <pc:docMk/>
            <pc:sldMk cId="2619480524" sldId="574"/>
            <ac:spMk id="3" creationId="{00000000-0000-0000-0000-000000000000}"/>
          </ac:spMkLst>
        </pc:spChg>
      </pc:sldChg>
      <pc:sldChg chg="modSp">
        <pc:chgData name="Liu Shujie" userId="6b83b49411ca81a7" providerId="LiveId" clId="{3DA2170F-DD90-4514-A047-A1499933D991}" dt="2019-07-10T07:31:32.889" v="1675" actId="404"/>
        <pc:sldMkLst>
          <pc:docMk/>
          <pc:sldMk cId="2546327649" sldId="604"/>
        </pc:sldMkLst>
        <pc:spChg chg="mod">
          <ac:chgData name="Liu Shujie" userId="6b83b49411ca81a7" providerId="LiveId" clId="{3DA2170F-DD90-4514-A047-A1499933D991}" dt="2019-07-10T07:31:32.889" v="1675" actId="404"/>
          <ac:spMkLst>
            <pc:docMk/>
            <pc:sldMk cId="2546327649" sldId="604"/>
            <ac:spMk id="27" creationId="{00000000-0000-0000-0000-000000000000}"/>
          </ac:spMkLst>
        </pc:spChg>
        <pc:spChg chg="mod">
          <ac:chgData name="Liu Shujie" userId="6b83b49411ca81a7" providerId="LiveId" clId="{3DA2170F-DD90-4514-A047-A1499933D991}" dt="2019-07-10T07:31:32.889" v="1675" actId="404"/>
          <ac:spMkLst>
            <pc:docMk/>
            <pc:sldMk cId="2546327649" sldId="604"/>
            <ac:spMk id="28" creationId="{00000000-0000-0000-0000-000000000000}"/>
          </ac:spMkLst>
        </pc:spChg>
        <pc:spChg chg="mod">
          <ac:chgData name="Liu Shujie" userId="6b83b49411ca81a7" providerId="LiveId" clId="{3DA2170F-DD90-4514-A047-A1499933D991}" dt="2019-07-10T07:31:32.889" v="1675" actId="404"/>
          <ac:spMkLst>
            <pc:docMk/>
            <pc:sldMk cId="2546327649" sldId="604"/>
            <ac:spMk id="29" creationId="{00000000-0000-0000-0000-000000000000}"/>
          </ac:spMkLst>
        </pc:spChg>
        <pc:spChg chg="mod">
          <ac:chgData name="Liu Shujie" userId="6b83b49411ca81a7" providerId="LiveId" clId="{3DA2170F-DD90-4514-A047-A1499933D991}" dt="2019-07-10T07:31:32.889" v="1675" actId="404"/>
          <ac:spMkLst>
            <pc:docMk/>
            <pc:sldMk cId="2546327649" sldId="604"/>
            <ac:spMk id="30" creationId="{00000000-0000-0000-0000-000000000000}"/>
          </ac:spMkLst>
        </pc:spChg>
        <pc:spChg chg="mod">
          <ac:chgData name="Liu Shujie" userId="6b83b49411ca81a7" providerId="LiveId" clId="{3DA2170F-DD90-4514-A047-A1499933D991}" dt="2019-07-10T07:31:32.889" v="1675" actId="404"/>
          <ac:spMkLst>
            <pc:docMk/>
            <pc:sldMk cId="2546327649" sldId="604"/>
            <ac:spMk id="31" creationId="{00000000-0000-0000-0000-000000000000}"/>
          </ac:spMkLst>
        </pc:spChg>
        <pc:spChg chg="mod">
          <ac:chgData name="Liu Shujie" userId="6b83b49411ca81a7" providerId="LiveId" clId="{3DA2170F-DD90-4514-A047-A1499933D991}" dt="2019-07-10T07:31:32.889" v="1675" actId="404"/>
          <ac:spMkLst>
            <pc:docMk/>
            <pc:sldMk cId="2546327649" sldId="604"/>
            <ac:spMk id="32" creationId="{00000000-0000-0000-0000-000000000000}"/>
          </ac:spMkLst>
        </pc:spChg>
        <pc:spChg chg="mod">
          <ac:chgData name="Liu Shujie" userId="6b83b49411ca81a7" providerId="LiveId" clId="{3DA2170F-DD90-4514-A047-A1499933D991}" dt="2019-07-10T07:31:32.889" v="1675" actId="404"/>
          <ac:spMkLst>
            <pc:docMk/>
            <pc:sldMk cId="2546327649" sldId="604"/>
            <ac:spMk id="33" creationId="{00000000-0000-0000-0000-000000000000}"/>
          </ac:spMkLst>
        </pc:spChg>
      </pc:sldChg>
      <pc:sldChg chg="addSp delSp modSp add del setBg delDesignElem">
        <pc:chgData name="Liu Shujie" userId="6b83b49411ca81a7" providerId="LiveId" clId="{3DA2170F-DD90-4514-A047-A1499933D991}" dt="2019-07-10T03:42:37.711" v="726" actId="207"/>
        <pc:sldMkLst>
          <pc:docMk/>
          <pc:sldMk cId="597982338" sldId="1511"/>
        </pc:sldMkLst>
        <pc:spChg chg="add del">
          <ac:chgData name="Liu Shujie" userId="6b83b49411ca81a7" providerId="LiveId" clId="{3DA2170F-DD90-4514-A047-A1499933D991}" dt="2019-07-10T03:39:21.320" v="710"/>
          <ac:spMkLst>
            <pc:docMk/>
            <pc:sldMk cId="597982338" sldId="1511"/>
            <ac:spMk id="35" creationId="{C5E6CFF1-2F42-4E10-9A97-F116F46F53FE}"/>
          </ac:spMkLst>
        </pc:spChg>
        <pc:picChg chg="mod ord">
          <ac:chgData name="Liu Shujie" userId="6b83b49411ca81a7" providerId="LiveId" clId="{3DA2170F-DD90-4514-A047-A1499933D991}" dt="2019-07-10T03:42:37.711" v="726" actId="207"/>
          <ac:picMkLst>
            <pc:docMk/>
            <pc:sldMk cId="597982338" sldId="1511"/>
            <ac:picMk id="3" creationId="{488F80D0-B7D3-420B-A08D-95AB38F7B021}"/>
          </ac:picMkLst>
        </pc:picChg>
        <pc:cxnChg chg="add del">
          <ac:chgData name="Liu Shujie" userId="6b83b49411ca81a7" providerId="LiveId" clId="{3DA2170F-DD90-4514-A047-A1499933D991}" dt="2019-07-10T03:39:21.320" v="710"/>
          <ac:cxnSpMkLst>
            <pc:docMk/>
            <pc:sldMk cId="597982338" sldId="1511"/>
            <ac:cxnSpMk id="37" creationId="{67182200-4859-4C8D-BCBB-55B245C28BA3}"/>
          </ac:cxnSpMkLst>
        </pc:cxnChg>
      </pc:sldChg>
      <pc:sldChg chg="modSp del">
        <pc:chgData name="Liu Shujie" userId="6b83b49411ca81a7" providerId="LiveId" clId="{3DA2170F-DD90-4514-A047-A1499933D991}" dt="2019-07-10T08:00:36.410" v="2058" actId="47"/>
        <pc:sldMkLst>
          <pc:docMk/>
          <pc:sldMk cId="4283540227" sldId="1523"/>
        </pc:sldMkLst>
        <pc:spChg chg="mod">
          <ac:chgData name="Liu Shujie" userId="6b83b49411ca81a7" providerId="LiveId" clId="{3DA2170F-DD90-4514-A047-A1499933D991}" dt="2019-07-10T08:00:10.145" v="2050" actId="21"/>
          <ac:spMkLst>
            <pc:docMk/>
            <pc:sldMk cId="4283540227" sldId="1523"/>
            <ac:spMk id="3" creationId="{8D9C7441-0CBE-4930-AE61-7DB00A99CB41}"/>
          </ac:spMkLst>
        </pc:spChg>
      </pc:sldChg>
      <pc:sldChg chg="del">
        <pc:chgData name="Liu Shujie" userId="6b83b49411ca81a7" providerId="LiveId" clId="{3DA2170F-DD90-4514-A047-A1499933D991}" dt="2019-07-10T06:47:16.366" v="974" actId="47"/>
        <pc:sldMkLst>
          <pc:docMk/>
          <pc:sldMk cId="1686807530" sldId="1524"/>
        </pc:sldMkLst>
      </pc:sldChg>
      <pc:sldChg chg="del">
        <pc:chgData name="Liu Shujie" userId="6b83b49411ca81a7" providerId="LiveId" clId="{3DA2170F-DD90-4514-A047-A1499933D991}" dt="2019-07-10T06:46:53.649" v="970" actId="47"/>
        <pc:sldMkLst>
          <pc:docMk/>
          <pc:sldMk cId="55708349" sldId="1537"/>
        </pc:sldMkLst>
      </pc:sldChg>
      <pc:sldChg chg="del">
        <pc:chgData name="Liu Shujie" userId="6b83b49411ca81a7" providerId="LiveId" clId="{3DA2170F-DD90-4514-A047-A1499933D991}" dt="2019-07-11T08:01:40.556" v="6742" actId="47"/>
        <pc:sldMkLst>
          <pc:docMk/>
          <pc:sldMk cId="214658136" sldId="1539"/>
        </pc:sldMkLst>
      </pc:sldChg>
      <pc:sldChg chg="del">
        <pc:chgData name="Liu Shujie" userId="6b83b49411ca81a7" providerId="LiveId" clId="{3DA2170F-DD90-4514-A047-A1499933D991}" dt="2019-07-11T08:14:29.150" v="6798" actId="47"/>
        <pc:sldMkLst>
          <pc:docMk/>
          <pc:sldMk cId="1274254150" sldId="1994"/>
        </pc:sldMkLst>
      </pc:sldChg>
      <pc:sldChg chg="addSp delSp modSp modAnim">
        <pc:chgData name="Liu Shujie" userId="6b83b49411ca81a7" providerId="LiveId" clId="{3DA2170F-DD90-4514-A047-A1499933D991}" dt="2019-07-11T08:18:03.983" v="6817" actId="12789"/>
        <pc:sldMkLst>
          <pc:docMk/>
          <pc:sldMk cId="3578797480" sldId="1999"/>
        </pc:sldMkLst>
        <pc:spChg chg="mod topLvl">
          <ac:chgData name="Liu Shujie" userId="6b83b49411ca81a7" providerId="LiveId" clId="{3DA2170F-DD90-4514-A047-A1499933D991}" dt="2019-07-11T08:17:40.867" v="6813" actId="164"/>
          <ac:spMkLst>
            <pc:docMk/>
            <pc:sldMk cId="3578797480" sldId="1999"/>
            <ac:spMk id="32" creationId="{67405FF6-250D-46A1-95FB-6AF5E3A42A6E}"/>
          </ac:spMkLst>
        </pc:spChg>
        <pc:spChg chg="mod topLvl">
          <ac:chgData name="Liu Shujie" userId="6b83b49411ca81a7" providerId="LiveId" clId="{3DA2170F-DD90-4514-A047-A1499933D991}" dt="2019-07-11T08:17:40.867" v="6813" actId="164"/>
          <ac:spMkLst>
            <pc:docMk/>
            <pc:sldMk cId="3578797480" sldId="1999"/>
            <ac:spMk id="47" creationId="{0A310B10-90B8-414D-9978-1CB653EDAE73}"/>
          </ac:spMkLst>
        </pc:spChg>
        <pc:grpChg chg="del">
          <ac:chgData name="Liu Shujie" userId="6b83b49411ca81a7" providerId="LiveId" clId="{3DA2170F-DD90-4514-A047-A1499933D991}" dt="2019-07-11T08:14:44.837" v="6799" actId="165"/>
          <ac:grpSpMkLst>
            <pc:docMk/>
            <pc:sldMk cId="3578797480" sldId="1999"/>
            <ac:grpSpMk id="3" creationId="{B9A20FAD-E454-4EC4-A4D0-3C174AFE8115}"/>
          </ac:grpSpMkLst>
        </pc:grpChg>
        <pc:grpChg chg="add mod">
          <ac:chgData name="Liu Shujie" userId="6b83b49411ca81a7" providerId="LiveId" clId="{3DA2170F-DD90-4514-A047-A1499933D991}" dt="2019-07-11T08:18:03.983" v="6817" actId="12789"/>
          <ac:grpSpMkLst>
            <pc:docMk/>
            <pc:sldMk cId="3578797480" sldId="1999"/>
            <ac:grpSpMk id="8" creationId="{546AF72D-BF94-4B19-8F54-B5830A1311A5}"/>
          </ac:grpSpMkLst>
        </pc:grpChg>
        <pc:grpChg chg="mod">
          <ac:chgData name="Liu Shujie" userId="6b83b49411ca81a7" providerId="LiveId" clId="{3DA2170F-DD90-4514-A047-A1499933D991}" dt="2019-07-11T08:18:03.983" v="6817" actId="12789"/>
          <ac:grpSpMkLst>
            <pc:docMk/>
            <pc:sldMk cId="3578797480" sldId="1999"/>
            <ac:grpSpMk id="25" creationId="{AF93B979-AE67-4314-8132-92E20E3B6F8F}"/>
          </ac:grpSpMkLst>
        </pc:grpChg>
        <pc:grpChg chg="mod topLvl">
          <ac:chgData name="Liu Shujie" userId="6b83b49411ca81a7" providerId="LiveId" clId="{3DA2170F-DD90-4514-A047-A1499933D991}" dt="2019-07-11T08:18:03.983" v="6817" actId="12789"/>
          <ac:grpSpMkLst>
            <pc:docMk/>
            <pc:sldMk cId="3578797480" sldId="1999"/>
            <ac:grpSpMk id="28" creationId="{BA314772-6169-412E-B1F4-24BFCD5C0DB8}"/>
          </ac:grpSpMkLst>
        </pc:grpChg>
        <pc:grpChg chg="del">
          <ac:chgData name="Liu Shujie" userId="6b83b49411ca81a7" providerId="LiveId" clId="{3DA2170F-DD90-4514-A047-A1499933D991}" dt="2019-07-11T08:16:29.332" v="6809" actId="165"/>
          <ac:grpSpMkLst>
            <pc:docMk/>
            <pc:sldMk cId="3578797480" sldId="1999"/>
            <ac:grpSpMk id="31" creationId="{4DAB3BC7-9F89-46F0-9ED8-0A7A4EE1A6F6}"/>
          </ac:grpSpMkLst>
        </pc:grpChg>
        <pc:grpChg chg="mod">
          <ac:chgData name="Liu Shujie" userId="6b83b49411ca81a7" providerId="LiveId" clId="{3DA2170F-DD90-4514-A047-A1499933D991}" dt="2019-07-11T08:17:57.995" v="6815" actId="408"/>
          <ac:grpSpMkLst>
            <pc:docMk/>
            <pc:sldMk cId="3578797480" sldId="1999"/>
            <ac:grpSpMk id="93" creationId="{7F2C7E85-44DB-4B55-AD2B-97D4870F22CD}"/>
          </ac:grpSpMkLst>
        </pc:grpChg>
        <pc:grpChg chg="mod">
          <ac:chgData name="Liu Shujie" userId="6b83b49411ca81a7" providerId="LiveId" clId="{3DA2170F-DD90-4514-A047-A1499933D991}" dt="2019-07-11T08:17:57.995" v="6815" actId="408"/>
          <ac:grpSpMkLst>
            <pc:docMk/>
            <pc:sldMk cId="3578797480" sldId="1999"/>
            <ac:grpSpMk id="94" creationId="{E3C183FB-AF45-4541-950C-D98798F7FD8E}"/>
          </ac:grpSpMkLst>
        </pc:grpChg>
        <pc:grpChg chg="mod">
          <ac:chgData name="Liu Shujie" userId="6b83b49411ca81a7" providerId="LiveId" clId="{3DA2170F-DD90-4514-A047-A1499933D991}" dt="2019-07-11T08:17:57.995" v="6815" actId="408"/>
          <ac:grpSpMkLst>
            <pc:docMk/>
            <pc:sldMk cId="3578797480" sldId="1999"/>
            <ac:grpSpMk id="95" creationId="{B0B2C9D0-5364-4CC1-B19C-84C9DA2ECA44}"/>
          </ac:grpSpMkLst>
        </pc:grpChg>
        <pc:grpChg chg="del">
          <ac:chgData name="Liu Shujie" userId="6b83b49411ca81a7" providerId="LiveId" clId="{3DA2170F-DD90-4514-A047-A1499933D991}" dt="2019-07-11T08:16:26.306" v="6808" actId="165"/>
          <ac:grpSpMkLst>
            <pc:docMk/>
            <pc:sldMk cId="3578797480" sldId="1999"/>
            <ac:grpSpMk id="96" creationId="{12C33D66-D463-4F31-A8A8-B186F86D6EA6}"/>
          </ac:grpSpMkLst>
        </pc:grpChg>
        <pc:picChg chg="mod topLvl">
          <ac:chgData name="Liu Shujie" userId="6b83b49411ca81a7" providerId="LiveId" clId="{3DA2170F-DD90-4514-A047-A1499933D991}" dt="2019-07-11T08:17:40.867" v="6813" actId="164"/>
          <ac:picMkLst>
            <pc:docMk/>
            <pc:sldMk cId="3578797480" sldId="1999"/>
            <ac:picMk id="33" creationId="{B468F902-B6D9-4BBB-8B4C-8E9B89ACA853}"/>
          </ac:picMkLst>
        </pc:picChg>
        <pc:picChg chg="mod topLvl">
          <ac:chgData name="Liu Shujie" userId="6b83b49411ca81a7" providerId="LiveId" clId="{3DA2170F-DD90-4514-A047-A1499933D991}" dt="2019-07-11T08:17:40.867" v="6813" actId="164"/>
          <ac:picMkLst>
            <pc:docMk/>
            <pc:sldMk cId="3578797480" sldId="1999"/>
            <ac:picMk id="48" creationId="{56A8BE11-232A-48BF-B058-9D1A87C33884}"/>
          </ac:picMkLst>
        </pc:picChg>
        <pc:cxnChg chg="mod">
          <ac:chgData name="Liu Shujie" userId="6b83b49411ca81a7" providerId="LiveId" clId="{3DA2170F-DD90-4514-A047-A1499933D991}" dt="2019-07-11T08:17:40.867" v="6813" actId="164"/>
          <ac:cxnSpMkLst>
            <pc:docMk/>
            <pc:sldMk cId="3578797480" sldId="1999"/>
            <ac:cxnSpMk id="16" creationId="{BB5DC240-60EE-4743-9841-2B2847FF3A6F}"/>
          </ac:cxnSpMkLst>
        </pc:cxnChg>
        <pc:cxnChg chg="mod">
          <ac:chgData name="Liu Shujie" userId="6b83b49411ca81a7" providerId="LiveId" clId="{3DA2170F-DD90-4514-A047-A1499933D991}" dt="2019-07-11T08:17:40.867" v="6813" actId="164"/>
          <ac:cxnSpMkLst>
            <pc:docMk/>
            <pc:sldMk cId="3578797480" sldId="1999"/>
            <ac:cxnSpMk id="17" creationId="{6809B3E6-2B00-4324-96F8-4352A5E59F8A}"/>
          </ac:cxnSpMkLst>
        </pc:cxnChg>
        <pc:cxnChg chg="mod">
          <ac:chgData name="Liu Shujie" userId="6b83b49411ca81a7" providerId="LiveId" clId="{3DA2170F-DD90-4514-A047-A1499933D991}" dt="2019-07-11T08:18:03.983" v="6817" actId="12789"/>
          <ac:cxnSpMkLst>
            <pc:docMk/>
            <pc:sldMk cId="3578797480" sldId="1999"/>
            <ac:cxnSpMk id="24" creationId="{7CFB4DBB-1A2F-4544-99A7-6BBD60754116}"/>
          </ac:cxnSpMkLst>
        </pc:cxnChg>
        <pc:cxnChg chg="mod">
          <ac:chgData name="Liu Shujie" userId="6b83b49411ca81a7" providerId="LiveId" clId="{3DA2170F-DD90-4514-A047-A1499933D991}" dt="2019-07-11T08:17:40.867" v="6813" actId="164"/>
          <ac:cxnSpMkLst>
            <pc:docMk/>
            <pc:sldMk cId="3578797480" sldId="1999"/>
            <ac:cxnSpMk id="35" creationId="{4DC8D9B4-5612-49C7-B10B-5E962585638A}"/>
          </ac:cxnSpMkLst>
        </pc:cxnChg>
        <pc:cxnChg chg="mod">
          <ac:chgData name="Liu Shujie" userId="6b83b49411ca81a7" providerId="LiveId" clId="{3DA2170F-DD90-4514-A047-A1499933D991}" dt="2019-07-11T08:17:40.867" v="6813" actId="164"/>
          <ac:cxnSpMkLst>
            <pc:docMk/>
            <pc:sldMk cId="3578797480" sldId="1999"/>
            <ac:cxnSpMk id="36" creationId="{4887520B-7340-47DD-BA0D-B9A56080AAC3}"/>
          </ac:cxnSpMkLst>
        </pc:cxnChg>
        <pc:cxnChg chg="mod topLvl">
          <ac:chgData name="Liu Shujie" userId="6b83b49411ca81a7" providerId="LiveId" clId="{3DA2170F-DD90-4514-A047-A1499933D991}" dt="2019-07-11T08:18:03.983" v="6817" actId="12789"/>
          <ac:cxnSpMkLst>
            <pc:docMk/>
            <pc:sldMk cId="3578797480" sldId="1999"/>
            <ac:cxnSpMk id="103" creationId="{50EB3D8F-3954-4E81-AD49-0C9946C33825}"/>
          </ac:cxnSpMkLst>
        </pc:cxnChg>
      </pc:sldChg>
      <pc:sldChg chg="del">
        <pc:chgData name="Liu Shujie" userId="6b83b49411ca81a7" providerId="LiveId" clId="{3DA2170F-DD90-4514-A047-A1499933D991}" dt="2019-07-10T08:00:55.542" v="2063" actId="47"/>
        <pc:sldMkLst>
          <pc:docMk/>
          <pc:sldMk cId="136287746" sldId="2000"/>
        </pc:sldMkLst>
      </pc:sldChg>
      <pc:sldChg chg="add">
        <pc:chgData name="Liu Shujie" userId="6b83b49411ca81a7" providerId="LiveId" clId="{3DA2170F-DD90-4514-A047-A1499933D991}" dt="2019-07-10T06:48:18.034" v="977"/>
        <pc:sldMkLst>
          <pc:docMk/>
          <pc:sldMk cId="1122979204" sldId="2081"/>
        </pc:sldMkLst>
      </pc:sldChg>
      <pc:sldChg chg="add">
        <pc:chgData name="Liu Shujie" userId="6b83b49411ca81a7" providerId="LiveId" clId="{3DA2170F-DD90-4514-A047-A1499933D991}" dt="2019-07-10T06:48:18.034" v="977"/>
        <pc:sldMkLst>
          <pc:docMk/>
          <pc:sldMk cId="1870630140" sldId="2090"/>
        </pc:sldMkLst>
      </pc:sldChg>
      <pc:sldChg chg="add">
        <pc:chgData name="Liu Shujie" userId="6b83b49411ca81a7" providerId="LiveId" clId="{3DA2170F-DD90-4514-A047-A1499933D991}" dt="2019-07-10T06:48:18.034" v="977"/>
        <pc:sldMkLst>
          <pc:docMk/>
          <pc:sldMk cId="713553105" sldId="2093"/>
        </pc:sldMkLst>
      </pc:sldChg>
      <pc:sldChg chg="add">
        <pc:chgData name="Liu Shujie" userId="6b83b49411ca81a7" providerId="LiveId" clId="{3DA2170F-DD90-4514-A047-A1499933D991}" dt="2019-07-10T06:48:18.034" v="977"/>
        <pc:sldMkLst>
          <pc:docMk/>
          <pc:sldMk cId="3991758786" sldId="2094"/>
        </pc:sldMkLst>
      </pc:sldChg>
      <pc:sldChg chg="add">
        <pc:chgData name="Liu Shujie" userId="6b83b49411ca81a7" providerId="LiveId" clId="{3DA2170F-DD90-4514-A047-A1499933D991}" dt="2019-07-10T06:48:18.034" v="977"/>
        <pc:sldMkLst>
          <pc:docMk/>
          <pc:sldMk cId="1737326866" sldId="2097"/>
        </pc:sldMkLst>
      </pc:sldChg>
      <pc:sldChg chg="add">
        <pc:chgData name="Liu Shujie" userId="6b83b49411ca81a7" providerId="LiveId" clId="{3DA2170F-DD90-4514-A047-A1499933D991}" dt="2019-07-10T06:48:18.034" v="977"/>
        <pc:sldMkLst>
          <pc:docMk/>
          <pc:sldMk cId="2830233674" sldId="2101"/>
        </pc:sldMkLst>
      </pc:sldChg>
      <pc:sldChg chg="add">
        <pc:chgData name="Liu Shujie" userId="6b83b49411ca81a7" providerId="LiveId" clId="{3DA2170F-DD90-4514-A047-A1499933D991}" dt="2019-07-10T06:48:18.034" v="977"/>
        <pc:sldMkLst>
          <pc:docMk/>
          <pc:sldMk cId="1113684942" sldId="2104"/>
        </pc:sldMkLst>
      </pc:sldChg>
      <pc:sldChg chg="add">
        <pc:chgData name="Liu Shujie" userId="6b83b49411ca81a7" providerId="LiveId" clId="{3DA2170F-DD90-4514-A047-A1499933D991}" dt="2019-07-10T06:48:18.034" v="977"/>
        <pc:sldMkLst>
          <pc:docMk/>
          <pc:sldMk cId="4105584151" sldId="2105"/>
        </pc:sldMkLst>
      </pc:sldChg>
      <pc:sldChg chg="add">
        <pc:chgData name="Liu Shujie" userId="6b83b49411ca81a7" providerId="LiveId" clId="{3DA2170F-DD90-4514-A047-A1499933D991}" dt="2019-07-10T06:48:18.034" v="977"/>
        <pc:sldMkLst>
          <pc:docMk/>
          <pc:sldMk cId="1066763847" sldId="2110"/>
        </pc:sldMkLst>
      </pc:sldChg>
      <pc:sldChg chg="modSp add del">
        <pc:chgData name="Liu Shujie" userId="6b83b49411ca81a7" providerId="LiveId" clId="{3DA2170F-DD90-4514-A047-A1499933D991}" dt="2019-07-11T08:20:57.309" v="6818" actId="47"/>
        <pc:sldMkLst>
          <pc:docMk/>
          <pc:sldMk cId="804279997" sldId="2116"/>
        </pc:sldMkLst>
        <pc:spChg chg="mod">
          <ac:chgData name="Liu Shujie" userId="6b83b49411ca81a7" providerId="LiveId" clId="{3DA2170F-DD90-4514-A047-A1499933D991}" dt="2019-07-10T06:48:44.410" v="985" actId="20577"/>
          <ac:spMkLst>
            <pc:docMk/>
            <pc:sldMk cId="804279997" sldId="2116"/>
            <ac:spMk id="6" creationId="{7ABB763B-093D-47CC-9A43-924378F287B2}"/>
          </ac:spMkLst>
        </pc:spChg>
      </pc:sldChg>
      <pc:sldChg chg="add">
        <pc:chgData name="Liu Shujie" userId="6b83b49411ca81a7" providerId="LiveId" clId="{3DA2170F-DD90-4514-A047-A1499933D991}" dt="2019-07-10T06:48:18.034" v="977"/>
        <pc:sldMkLst>
          <pc:docMk/>
          <pc:sldMk cId="1858718484" sldId="2118"/>
        </pc:sldMkLst>
      </pc:sldChg>
      <pc:sldChg chg="add del">
        <pc:chgData name="Liu Shujie" userId="6b83b49411ca81a7" providerId="LiveId" clId="{3DA2170F-DD90-4514-A047-A1499933D991}" dt="2019-07-10T06:48:26.500" v="978" actId="47"/>
        <pc:sldMkLst>
          <pc:docMk/>
          <pc:sldMk cId="1645001641" sldId="2122"/>
        </pc:sldMkLst>
      </pc:sldChg>
      <pc:sldChg chg="del">
        <pc:chgData name="Liu Shujie" userId="6b83b49411ca81a7" providerId="LiveId" clId="{3DA2170F-DD90-4514-A047-A1499933D991}" dt="2019-07-10T07:03:23.092" v="1227" actId="47"/>
        <pc:sldMkLst>
          <pc:docMk/>
          <pc:sldMk cId="2922474374" sldId="2124"/>
        </pc:sldMkLst>
      </pc:sldChg>
      <pc:sldChg chg="del">
        <pc:chgData name="Liu Shujie" userId="6b83b49411ca81a7" providerId="LiveId" clId="{3DA2170F-DD90-4514-A047-A1499933D991}" dt="2019-07-11T01:10:21.148" v="2487" actId="47"/>
        <pc:sldMkLst>
          <pc:docMk/>
          <pc:sldMk cId="2299777043" sldId="2125"/>
        </pc:sldMkLst>
      </pc:sldChg>
      <pc:sldChg chg="add del">
        <pc:chgData name="Liu Shujie" userId="6b83b49411ca81a7" providerId="LiveId" clId="{3DA2170F-DD90-4514-A047-A1499933D991}" dt="2019-07-10T07:30:19.331" v="1672" actId="47"/>
        <pc:sldMkLst>
          <pc:docMk/>
          <pc:sldMk cId="102378344" sldId="2126"/>
        </pc:sldMkLst>
      </pc:sldChg>
      <pc:sldChg chg="del">
        <pc:chgData name="Liu Shujie" userId="6b83b49411ca81a7" providerId="LiveId" clId="{3DA2170F-DD90-4514-A047-A1499933D991}" dt="2019-07-10T06:56:21.425" v="1222" actId="2696"/>
        <pc:sldMkLst>
          <pc:docMk/>
          <pc:sldMk cId="3781043929" sldId="2126"/>
        </pc:sldMkLst>
      </pc:sldChg>
      <pc:sldChg chg="add del">
        <pc:chgData name="Liu Shujie" userId="6b83b49411ca81a7" providerId="LiveId" clId="{3DA2170F-DD90-4514-A047-A1499933D991}" dt="2019-07-10T03:43:45.264" v="731" actId="2696"/>
        <pc:sldMkLst>
          <pc:docMk/>
          <pc:sldMk cId="1655962131" sldId="2127"/>
        </pc:sldMkLst>
      </pc:sldChg>
      <pc:sldChg chg="modSp add">
        <pc:chgData name="Liu Shujie" userId="6b83b49411ca81a7" providerId="LiveId" clId="{3DA2170F-DD90-4514-A047-A1499933D991}" dt="2019-07-10T03:44:41.146" v="741" actId="14100"/>
        <pc:sldMkLst>
          <pc:docMk/>
          <pc:sldMk cId="1715923785" sldId="2127"/>
        </pc:sldMkLst>
        <pc:spChg chg="mod">
          <ac:chgData name="Liu Shujie" userId="6b83b49411ca81a7" providerId="LiveId" clId="{3DA2170F-DD90-4514-A047-A1499933D991}" dt="2019-07-10T03:44:41.146" v="741" actId="14100"/>
          <ac:spMkLst>
            <pc:docMk/>
            <pc:sldMk cId="1715923785" sldId="2127"/>
            <ac:spMk id="18" creationId="{1886E42D-3CFE-4F2E-A485-A55CACFD85C9}"/>
          </ac:spMkLst>
        </pc:spChg>
      </pc:sldChg>
      <pc:sldChg chg="addSp delSp modSp add del mod modAnim">
        <pc:chgData name="Liu Shujie" userId="6b83b49411ca81a7" providerId="LiveId" clId="{3DA2170F-DD90-4514-A047-A1499933D991}" dt="2019-07-10T03:23:21.869" v="678" actId="2696"/>
        <pc:sldMkLst>
          <pc:docMk/>
          <pc:sldMk cId="3733709160" sldId="2127"/>
        </pc:sldMkLst>
        <pc:spChg chg="mod">
          <ac:chgData name="Liu Shujie" userId="6b83b49411ca81a7" providerId="LiveId" clId="{3DA2170F-DD90-4514-A047-A1499933D991}" dt="2019-07-10T02:52:56.465" v="40" actId="20577"/>
          <ac:spMkLst>
            <pc:docMk/>
            <pc:sldMk cId="3733709160" sldId="2127"/>
            <ac:spMk id="2" creationId="{AB835FFE-F1DF-448D-BF1D-EEA27AD36881}"/>
          </ac:spMkLst>
        </pc:spChg>
        <pc:spChg chg="del">
          <ac:chgData name="Liu Shujie" userId="6b83b49411ca81a7" providerId="LiveId" clId="{3DA2170F-DD90-4514-A047-A1499933D991}" dt="2019-07-10T02:53:27.806" v="43" actId="478"/>
          <ac:spMkLst>
            <pc:docMk/>
            <pc:sldMk cId="3733709160" sldId="2127"/>
            <ac:spMk id="3" creationId="{E373ADB7-A198-448F-934E-D4506044B63C}"/>
          </ac:spMkLst>
        </pc:spChg>
        <pc:spChg chg="add mod">
          <ac:chgData name="Liu Shujie" userId="6b83b49411ca81a7" providerId="LiveId" clId="{3DA2170F-DD90-4514-A047-A1499933D991}" dt="2019-07-10T03:00:13.467" v="174" actId="20577"/>
          <ac:spMkLst>
            <pc:docMk/>
            <pc:sldMk cId="3733709160" sldId="2127"/>
            <ac:spMk id="18" creationId="{1886E42D-3CFE-4F2E-A485-A55CACFD85C9}"/>
          </ac:spMkLst>
        </pc:spChg>
        <pc:spChg chg="add del mod">
          <ac:chgData name="Liu Shujie" userId="6b83b49411ca81a7" providerId="LiveId" clId="{3DA2170F-DD90-4514-A047-A1499933D991}" dt="2019-07-10T03:20:50.221" v="651"/>
          <ac:spMkLst>
            <pc:docMk/>
            <pc:sldMk cId="3733709160" sldId="2127"/>
            <ac:spMk id="27" creationId="{EC1A3A2A-256C-4CD9-A762-D728D828CF6C}"/>
          </ac:spMkLst>
        </pc:spChg>
        <pc:spChg chg="add mod">
          <ac:chgData name="Liu Shujie" userId="6b83b49411ca81a7" providerId="LiveId" clId="{3DA2170F-DD90-4514-A047-A1499933D991}" dt="2019-07-10T03:19:33.500" v="631" actId="164"/>
          <ac:spMkLst>
            <pc:docMk/>
            <pc:sldMk cId="3733709160" sldId="2127"/>
            <ac:spMk id="28" creationId="{AB1CA222-1253-4F24-A791-D40965FFCCBC}"/>
          </ac:spMkLst>
        </pc:spChg>
        <pc:spChg chg="add mod">
          <ac:chgData name="Liu Shujie" userId="6b83b49411ca81a7" providerId="LiveId" clId="{3DA2170F-DD90-4514-A047-A1499933D991}" dt="2019-07-10T03:19:37.214" v="632" actId="164"/>
          <ac:spMkLst>
            <pc:docMk/>
            <pc:sldMk cId="3733709160" sldId="2127"/>
            <ac:spMk id="29" creationId="{D2A3787D-2130-4ED7-BAA9-8FA087B0E512}"/>
          </ac:spMkLst>
        </pc:spChg>
        <pc:spChg chg="add mod">
          <ac:chgData name="Liu Shujie" userId="6b83b49411ca81a7" providerId="LiveId" clId="{3DA2170F-DD90-4514-A047-A1499933D991}" dt="2019-07-10T03:19:40.987" v="633" actId="164"/>
          <ac:spMkLst>
            <pc:docMk/>
            <pc:sldMk cId="3733709160" sldId="2127"/>
            <ac:spMk id="30" creationId="{0D35DFF7-1A04-4BCD-A732-7AB8ECE1F04D}"/>
          </ac:spMkLst>
        </pc:spChg>
        <pc:spChg chg="add mod">
          <ac:chgData name="Liu Shujie" userId="6b83b49411ca81a7" providerId="LiveId" clId="{3DA2170F-DD90-4514-A047-A1499933D991}" dt="2019-07-10T03:19:45.059" v="634" actId="164"/>
          <ac:spMkLst>
            <pc:docMk/>
            <pc:sldMk cId="3733709160" sldId="2127"/>
            <ac:spMk id="31" creationId="{9950C47D-0890-4EAC-8F56-6B331AEEC92A}"/>
          </ac:spMkLst>
        </pc:spChg>
        <pc:spChg chg="add mod">
          <ac:chgData name="Liu Shujie" userId="6b83b49411ca81a7" providerId="LiveId" clId="{3DA2170F-DD90-4514-A047-A1499933D991}" dt="2019-07-10T03:19:49.088" v="635" actId="164"/>
          <ac:spMkLst>
            <pc:docMk/>
            <pc:sldMk cId="3733709160" sldId="2127"/>
            <ac:spMk id="32" creationId="{B0A3D2D3-C76E-4AC3-884C-364DB45C1D43}"/>
          </ac:spMkLst>
        </pc:spChg>
        <pc:spChg chg="add del mod">
          <ac:chgData name="Liu Shujie" userId="6b83b49411ca81a7" providerId="LiveId" clId="{3DA2170F-DD90-4514-A047-A1499933D991}" dt="2019-07-10T03:05:11.841" v="249" actId="478"/>
          <ac:spMkLst>
            <pc:docMk/>
            <pc:sldMk cId="3733709160" sldId="2127"/>
            <ac:spMk id="33" creationId="{0970F541-F67D-4D32-B204-B8CAF4A100D1}"/>
          </ac:spMkLst>
        </pc:spChg>
        <pc:spChg chg="add mod">
          <ac:chgData name="Liu Shujie" userId="6b83b49411ca81a7" providerId="LiveId" clId="{3DA2170F-DD90-4514-A047-A1499933D991}" dt="2019-07-10T03:19:54.192" v="637" actId="164"/>
          <ac:spMkLst>
            <pc:docMk/>
            <pc:sldMk cId="3733709160" sldId="2127"/>
            <ac:spMk id="34" creationId="{E5FDC1BE-F996-476D-AE34-A7783656AE3A}"/>
          </ac:spMkLst>
        </pc:spChg>
        <pc:spChg chg="add mod">
          <ac:chgData name="Liu Shujie" userId="6b83b49411ca81a7" providerId="LiveId" clId="{3DA2170F-DD90-4514-A047-A1499933D991}" dt="2019-07-10T03:20:00.183" v="639" actId="164"/>
          <ac:spMkLst>
            <pc:docMk/>
            <pc:sldMk cId="3733709160" sldId="2127"/>
            <ac:spMk id="35" creationId="{3E098377-23FA-4D63-A718-CBDFA2B59578}"/>
          </ac:spMkLst>
        </pc:spChg>
        <pc:spChg chg="add mod">
          <ac:chgData name="Liu Shujie" userId="6b83b49411ca81a7" providerId="LiveId" clId="{3DA2170F-DD90-4514-A047-A1499933D991}" dt="2019-07-10T03:20:11.751" v="641" actId="164"/>
          <ac:spMkLst>
            <pc:docMk/>
            <pc:sldMk cId="3733709160" sldId="2127"/>
            <ac:spMk id="36" creationId="{7C8E2F42-1C11-41F4-B803-B11A29A928A9}"/>
          </ac:spMkLst>
        </pc:spChg>
        <pc:spChg chg="add mod">
          <ac:chgData name="Liu Shujie" userId="6b83b49411ca81a7" providerId="LiveId" clId="{3DA2170F-DD90-4514-A047-A1499933D991}" dt="2019-07-10T03:19:33.500" v="631" actId="164"/>
          <ac:spMkLst>
            <pc:docMk/>
            <pc:sldMk cId="3733709160" sldId="2127"/>
            <ac:spMk id="37" creationId="{03BD6A0F-9643-4F72-B936-16137CE4A9B6}"/>
          </ac:spMkLst>
        </pc:spChg>
        <pc:spChg chg="add mod">
          <ac:chgData name="Liu Shujie" userId="6b83b49411ca81a7" providerId="LiveId" clId="{3DA2170F-DD90-4514-A047-A1499933D991}" dt="2019-07-10T03:19:37.214" v="632" actId="164"/>
          <ac:spMkLst>
            <pc:docMk/>
            <pc:sldMk cId="3733709160" sldId="2127"/>
            <ac:spMk id="38" creationId="{35E68BA4-855E-462B-B2A9-93ED6CD70404}"/>
          </ac:spMkLst>
        </pc:spChg>
        <pc:spChg chg="add mod">
          <ac:chgData name="Liu Shujie" userId="6b83b49411ca81a7" providerId="LiveId" clId="{3DA2170F-DD90-4514-A047-A1499933D991}" dt="2019-07-10T03:19:40.987" v="633" actId="164"/>
          <ac:spMkLst>
            <pc:docMk/>
            <pc:sldMk cId="3733709160" sldId="2127"/>
            <ac:spMk id="39" creationId="{005E3286-3B92-4289-AD45-A731B5CC555C}"/>
          </ac:spMkLst>
        </pc:spChg>
        <pc:spChg chg="add mod">
          <ac:chgData name="Liu Shujie" userId="6b83b49411ca81a7" providerId="LiveId" clId="{3DA2170F-DD90-4514-A047-A1499933D991}" dt="2019-07-10T03:21:29.464" v="657" actId="14100"/>
          <ac:spMkLst>
            <pc:docMk/>
            <pc:sldMk cId="3733709160" sldId="2127"/>
            <ac:spMk id="40" creationId="{5A26B7AC-6F34-4060-B517-F382D2F05A3C}"/>
          </ac:spMkLst>
        </pc:spChg>
        <pc:spChg chg="add mod">
          <ac:chgData name="Liu Shujie" userId="6b83b49411ca81a7" providerId="LiveId" clId="{3DA2170F-DD90-4514-A047-A1499933D991}" dt="2019-07-10T03:19:49.088" v="635" actId="164"/>
          <ac:spMkLst>
            <pc:docMk/>
            <pc:sldMk cId="3733709160" sldId="2127"/>
            <ac:spMk id="41" creationId="{CC4C1336-C7F9-4036-8013-873B0838FEB6}"/>
          </ac:spMkLst>
        </pc:spChg>
        <pc:spChg chg="add mod">
          <ac:chgData name="Liu Shujie" userId="6b83b49411ca81a7" providerId="LiveId" clId="{3DA2170F-DD90-4514-A047-A1499933D991}" dt="2019-07-10T03:19:54.192" v="637" actId="164"/>
          <ac:spMkLst>
            <pc:docMk/>
            <pc:sldMk cId="3733709160" sldId="2127"/>
            <ac:spMk id="42" creationId="{B87311F1-74D6-40FB-A56F-742981583CF9}"/>
          </ac:spMkLst>
        </pc:spChg>
        <pc:spChg chg="add mod">
          <ac:chgData name="Liu Shujie" userId="6b83b49411ca81a7" providerId="LiveId" clId="{3DA2170F-DD90-4514-A047-A1499933D991}" dt="2019-07-10T03:20:00.183" v="639" actId="164"/>
          <ac:spMkLst>
            <pc:docMk/>
            <pc:sldMk cId="3733709160" sldId="2127"/>
            <ac:spMk id="43" creationId="{C92B2C90-0606-499E-A2A4-668690B3EA02}"/>
          </ac:spMkLst>
        </pc:spChg>
        <pc:spChg chg="add mod">
          <ac:chgData name="Liu Shujie" userId="6b83b49411ca81a7" providerId="LiveId" clId="{3DA2170F-DD90-4514-A047-A1499933D991}" dt="2019-07-10T03:20:11.751" v="641" actId="164"/>
          <ac:spMkLst>
            <pc:docMk/>
            <pc:sldMk cId="3733709160" sldId="2127"/>
            <ac:spMk id="44" creationId="{0D9B31A3-CF05-49F1-953A-0192479C1F69}"/>
          </ac:spMkLst>
        </pc:spChg>
        <pc:spChg chg="add mod">
          <ac:chgData name="Liu Shujie" userId="6b83b49411ca81a7" providerId="LiveId" clId="{3DA2170F-DD90-4514-A047-A1499933D991}" dt="2019-07-10T03:22:07.813" v="662" actId="1076"/>
          <ac:spMkLst>
            <pc:docMk/>
            <pc:sldMk cId="3733709160" sldId="2127"/>
            <ac:spMk id="53" creationId="{FCB5B32C-C974-479A-9EF8-C13D013795F0}"/>
          </ac:spMkLst>
        </pc:spChg>
        <pc:spChg chg="add mod">
          <ac:chgData name="Liu Shujie" userId="6b83b49411ca81a7" providerId="LiveId" clId="{3DA2170F-DD90-4514-A047-A1499933D991}" dt="2019-07-10T03:22:26.201" v="668" actId="20577"/>
          <ac:spMkLst>
            <pc:docMk/>
            <pc:sldMk cId="3733709160" sldId="2127"/>
            <ac:spMk id="54" creationId="{CCA74AC1-0014-4B12-80FB-FFCA3B2AB4EB}"/>
          </ac:spMkLst>
        </pc:spChg>
        <pc:grpChg chg="add mod">
          <ac:chgData name="Liu Shujie" userId="6b83b49411ca81a7" providerId="LiveId" clId="{3DA2170F-DD90-4514-A047-A1499933D991}" dt="2019-07-10T03:19:33.500" v="631" actId="164"/>
          <ac:grpSpMkLst>
            <pc:docMk/>
            <pc:sldMk cId="3733709160" sldId="2127"/>
            <ac:grpSpMk id="45" creationId="{3B379B9A-AF88-49AD-96B4-2BADC9E06476}"/>
          </ac:grpSpMkLst>
        </pc:grpChg>
        <pc:grpChg chg="add mod">
          <ac:chgData name="Liu Shujie" userId="6b83b49411ca81a7" providerId="LiveId" clId="{3DA2170F-DD90-4514-A047-A1499933D991}" dt="2019-07-10T03:19:37.214" v="632" actId="164"/>
          <ac:grpSpMkLst>
            <pc:docMk/>
            <pc:sldMk cId="3733709160" sldId="2127"/>
            <ac:grpSpMk id="46" creationId="{49B64349-143F-4824-AD7B-1CFB2333308E}"/>
          </ac:grpSpMkLst>
        </pc:grpChg>
        <pc:grpChg chg="add mod">
          <ac:chgData name="Liu Shujie" userId="6b83b49411ca81a7" providerId="LiveId" clId="{3DA2170F-DD90-4514-A047-A1499933D991}" dt="2019-07-10T03:19:40.987" v="633" actId="164"/>
          <ac:grpSpMkLst>
            <pc:docMk/>
            <pc:sldMk cId="3733709160" sldId="2127"/>
            <ac:grpSpMk id="47" creationId="{CF51CC1B-00A0-4B7D-A3F8-50FC0EF1A8C7}"/>
          </ac:grpSpMkLst>
        </pc:grpChg>
        <pc:grpChg chg="add mod">
          <ac:chgData name="Liu Shujie" userId="6b83b49411ca81a7" providerId="LiveId" clId="{3DA2170F-DD90-4514-A047-A1499933D991}" dt="2019-07-10T03:21:20.191" v="655" actId="1076"/>
          <ac:grpSpMkLst>
            <pc:docMk/>
            <pc:sldMk cId="3733709160" sldId="2127"/>
            <ac:grpSpMk id="48" creationId="{FF32EA12-F8F4-4FE6-B811-00BE51886728}"/>
          </ac:grpSpMkLst>
        </pc:grpChg>
        <pc:grpChg chg="add mod">
          <ac:chgData name="Liu Shujie" userId="6b83b49411ca81a7" providerId="LiveId" clId="{3DA2170F-DD90-4514-A047-A1499933D991}" dt="2019-07-10T03:19:49.088" v="635" actId="164"/>
          <ac:grpSpMkLst>
            <pc:docMk/>
            <pc:sldMk cId="3733709160" sldId="2127"/>
            <ac:grpSpMk id="49" creationId="{008E11E1-2F2D-4C33-8A5D-010FBEA7FA5D}"/>
          </ac:grpSpMkLst>
        </pc:grpChg>
        <pc:grpChg chg="add mod">
          <ac:chgData name="Liu Shujie" userId="6b83b49411ca81a7" providerId="LiveId" clId="{3DA2170F-DD90-4514-A047-A1499933D991}" dt="2019-07-10T03:21:08.258" v="654" actId="1076"/>
          <ac:grpSpMkLst>
            <pc:docMk/>
            <pc:sldMk cId="3733709160" sldId="2127"/>
            <ac:grpSpMk id="50" creationId="{3AB60856-5413-4078-BB47-FE2A22B59E65}"/>
          </ac:grpSpMkLst>
        </pc:grpChg>
        <pc:grpChg chg="add mod">
          <ac:chgData name="Liu Shujie" userId="6b83b49411ca81a7" providerId="LiveId" clId="{3DA2170F-DD90-4514-A047-A1499933D991}" dt="2019-07-10T03:20:00.183" v="639" actId="164"/>
          <ac:grpSpMkLst>
            <pc:docMk/>
            <pc:sldMk cId="3733709160" sldId="2127"/>
            <ac:grpSpMk id="51" creationId="{445A6D24-CA7F-4CBD-B465-14DFDBF52139}"/>
          </ac:grpSpMkLst>
        </pc:grpChg>
        <pc:grpChg chg="add mod">
          <ac:chgData name="Liu Shujie" userId="6b83b49411ca81a7" providerId="LiveId" clId="{3DA2170F-DD90-4514-A047-A1499933D991}" dt="2019-07-10T03:20:56.120" v="652" actId="1076"/>
          <ac:grpSpMkLst>
            <pc:docMk/>
            <pc:sldMk cId="3733709160" sldId="2127"/>
            <ac:grpSpMk id="52" creationId="{2812A320-BC06-4EB1-894E-3EA5B2C72317}"/>
          </ac:grpSpMkLst>
        </pc:grpChg>
        <pc:graphicFrameChg chg="add del mod">
          <ac:chgData name="Liu Shujie" userId="6b83b49411ca81a7" providerId="LiveId" clId="{3DA2170F-DD90-4514-A047-A1499933D991}" dt="2019-07-10T02:55:09.531" v="51" actId="478"/>
          <ac:graphicFrameMkLst>
            <pc:docMk/>
            <pc:sldMk cId="3733709160" sldId="2127"/>
            <ac:graphicFrameMk id="13" creationId="{579A39CD-FA90-4111-8A8C-0B74B5178881}"/>
          </ac:graphicFrameMkLst>
        </pc:graphicFrameChg>
        <pc:graphicFrameChg chg="add del mod">
          <ac:chgData name="Liu Shujie" userId="6b83b49411ca81a7" providerId="LiveId" clId="{3DA2170F-DD90-4514-A047-A1499933D991}" dt="2019-07-10T02:56:29.910" v="57" actId="21"/>
          <ac:graphicFrameMkLst>
            <pc:docMk/>
            <pc:sldMk cId="3733709160" sldId="2127"/>
            <ac:graphicFrameMk id="17" creationId="{3520C830-136C-44DF-AF9D-BBFAFBC791E9}"/>
          </ac:graphicFrameMkLst>
        </pc:graphicFrameChg>
        <pc:picChg chg="add del mod">
          <ac:chgData name="Liu Shujie" userId="6b83b49411ca81a7" providerId="LiveId" clId="{3DA2170F-DD90-4514-A047-A1499933D991}" dt="2019-07-10T03:11:27.855" v="568" actId="21"/>
          <ac:picMkLst>
            <pc:docMk/>
            <pc:sldMk cId="3733709160" sldId="2127"/>
            <ac:picMk id="4" creationId="{E730474B-E285-443E-88F3-E7D22A6EBBD4}"/>
          </ac:picMkLst>
        </pc:picChg>
        <pc:cxnChg chg="add mod">
          <ac:chgData name="Liu Shujie" userId="6b83b49411ca81a7" providerId="LiveId" clId="{3DA2170F-DD90-4514-A047-A1499933D991}" dt="2019-07-10T03:18:57.361" v="630" actId="1036"/>
          <ac:cxnSpMkLst>
            <pc:docMk/>
            <pc:sldMk cId="3733709160" sldId="2127"/>
            <ac:cxnSpMk id="6" creationId="{AE144FFB-00C5-4E67-9E77-9876BBEF205F}"/>
          </ac:cxnSpMkLst>
        </pc:cxnChg>
        <pc:cxnChg chg="add mod">
          <ac:chgData name="Liu Shujie" userId="6b83b49411ca81a7" providerId="LiveId" clId="{3DA2170F-DD90-4514-A047-A1499933D991}" dt="2019-07-10T02:59:16.892" v="78" actId="692"/>
          <ac:cxnSpMkLst>
            <pc:docMk/>
            <pc:sldMk cId="3733709160" sldId="2127"/>
            <ac:cxnSpMk id="7" creationId="{B5DC7481-E38F-4D02-A223-1DD299BCEE38}"/>
          </ac:cxnSpMkLst>
        </pc:cxnChg>
        <pc:cxnChg chg="add mod">
          <ac:chgData name="Liu Shujie" userId="6b83b49411ca81a7" providerId="LiveId" clId="{3DA2170F-DD90-4514-A047-A1499933D991}" dt="2019-07-10T03:00:34.160" v="183" actId="1076"/>
          <ac:cxnSpMkLst>
            <pc:docMk/>
            <pc:sldMk cId="3733709160" sldId="2127"/>
            <ac:cxnSpMk id="20" creationId="{0DAD6164-7930-4710-B325-33740A6D44C3}"/>
          </ac:cxnSpMkLst>
        </pc:cxnChg>
        <pc:cxnChg chg="add mod">
          <ac:chgData name="Liu Shujie" userId="6b83b49411ca81a7" providerId="LiveId" clId="{3DA2170F-DD90-4514-A047-A1499933D991}" dt="2019-07-10T03:00:37.968" v="185" actId="1076"/>
          <ac:cxnSpMkLst>
            <pc:docMk/>
            <pc:sldMk cId="3733709160" sldId="2127"/>
            <ac:cxnSpMk id="21" creationId="{F4D53758-8D4B-4FE5-A9FF-3888EC629F36}"/>
          </ac:cxnSpMkLst>
        </pc:cxnChg>
        <pc:cxnChg chg="add mod">
          <ac:chgData name="Liu Shujie" userId="6b83b49411ca81a7" providerId="LiveId" clId="{3DA2170F-DD90-4514-A047-A1499933D991}" dt="2019-07-10T03:00:41.763" v="187" actId="1076"/>
          <ac:cxnSpMkLst>
            <pc:docMk/>
            <pc:sldMk cId="3733709160" sldId="2127"/>
            <ac:cxnSpMk id="22" creationId="{817FDA66-0801-4661-9F6C-40798F98BBC5}"/>
          </ac:cxnSpMkLst>
        </pc:cxnChg>
        <pc:cxnChg chg="add mod">
          <ac:chgData name="Liu Shujie" userId="6b83b49411ca81a7" providerId="LiveId" clId="{3DA2170F-DD90-4514-A047-A1499933D991}" dt="2019-07-10T03:00:46.314" v="189" actId="1076"/>
          <ac:cxnSpMkLst>
            <pc:docMk/>
            <pc:sldMk cId="3733709160" sldId="2127"/>
            <ac:cxnSpMk id="23" creationId="{0E61C453-D404-4C05-942B-DF75EAF938E6}"/>
          </ac:cxnSpMkLst>
        </pc:cxnChg>
        <pc:cxnChg chg="add mod">
          <ac:chgData name="Liu Shujie" userId="6b83b49411ca81a7" providerId="LiveId" clId="{3DA2170F-DD90-4514-A047-A1499933D991}" dt="2019-07-10T03:00:49.587" v="191" actId="1076"/>
          <ac:cxnSpMkLst>
            <pc:docMk/>
            <pc:sldMk cId="3733709160" sldId="2127"/>
            <ac:cxnSpMk id="24" creationId="{1BE6E37B-D959-44E1-AB84-DCA16AFF135B}"/>
          </ac:cxnSpMkLst>
        </pc:cxnChg>
        <pc:cxnChg chg="add mod">
          <ac:chgData name="Liu Shujie" userId="6b83b49411ca81a7" providerId="LiveId" clId="{3DA2170F-DD90-4514-A047-A1499933D991}" dt="2019-07-10T03:00:52.835" v="193" actId="1076"/>
          <ac:cxnSpMkLst>
            <pc:docMk/>
            <pc:sldMk cId="3733709160" sldId="2127"/>
            <ac:cxnSpMk id="25" creationId="{1D11F532-6F29-4371-97A5-4043697C8F9A}"/>
          </ac:cxnSpMkLst>
        </pc:cxnChg>
        <pc:cxnChg chg="add mod">
          <ac:chgData name="Liu Shujie" userId="6b83b49411ca81a7" providerId="LiveId" clId="{3DA2170F-DD90-4514-A047-A1499933D991}" dt="2019-07-10T03:00:56.476" v="195" actId="1076"/>
          <ac:cxnSpMkLst>
            <pc:docMk/>
            <pc:sldMk cId="3733709160" sldId="2127"/>
            <ac:cxnSpMk id="26" creationId="{50405700-DEB9-41A6-B0E1-0AEB9870F770}"/>
          </ac:cxnSpMkLst>
        </pc:cxnChg>
      </pc:sldChg>
      <pc:sldChg chg="add del">
        <pc:chgData name="Liu Shujie" userId="6b83b49411ca81a7" providerId="LiveId" clId="{3DA2170F-DD90-4514-A047-A1499933D991}" dt="2019-07-10T03:43:18.225" v="729" actId="47"/>
        <pc:sldMkLst>
          <pc:docMk/>
          <pc:sldMk cId="1076904485" sldId="2128"/>
        </pc:sldMkLst>
      </pc:sldChg>
      <pc:sldChg chg="add del">
        <pc:chgData name="Liu Shujie" userId="6b83b49411ca81a7" providerId="LiveId" clId="{3DA2170F-DD90-4514-A047-A1499933D991}" dt="2019-07-10T03:38:32.962" v="699"/>
        <pc:sldMkLst>
          <pc:docMk/>
          <pc:sldMk cId="2652635830" sldId="2128"/>
        </pc:sldMkLst>
      </pc:sldChg>
      <pc:sldChg chg="addSp delSp modSp add del mod">
        <pc:chgData name="Liu Shujie" userId="6b83b49411ca81a7" providerId="LiveId" clId="{3DA2170F-DD90-4514-A047-A1499933D991}" dt="2019-07-10T03:23:20.143" v="677" actId="47"/>
        <pc:sldMkLst>
          <pc:docMk/>
          <pc:sldMk cId="3925614672" sldId="2128"/>
        </pc:sldMkLst>
        <pc:graphicFrameChg chg="add del mod">
          <ac:chgData name="Liu Shujie" userId="6b83b49411ca81a7" providerId="LiveId" clId="{3DA2170F-DD90-4514-A047-A1499933D991}" dt="2019-07-10T02:58:20.262" v="64" actId="478"/>
          <ac:graphicFrameMkLst>
            <pc:docMk/>
            <pc:sldMk cId="3925614672" sldId="2128"/>
            <ac:graphicFrameMk id="4" creationId="{3358AF5F-2929-4D6C-AEA1-E44E14F05C1B}"/>
          </ac:graphicFrameMkLst>
        </pc:graphicFrameChg>
        <pc:picChg chg="add">
          <ac:chgData name="Liu Shujie" userId="6b83b49411ca81a7" providerId="LiveId" clId="{3DA2170F-DD90-4514-A047-A1499933D991}" dt="2019-07-10T03:11:29.084" v="569"/>
          <ac:picMkLst>
            <pc:docMk/>
            <pc:sldMk cId="3925614672" sldId="2128"/>
            <ac:picMk id="5" creationId="{BF20123E-4CCD-4A6D-AE23-CCD234575541}"/>
          </ac:picMkLst>
        </pc:picChg>
      </pc:sldChg>
      <pc:sldChg chg="addSp delSp add del mod setBg setClrOvrMap">
        <pc:chgData name="Liu Shujie" userId="6b83b49411ca81a7" providerId="LiveId" clId="{3DA2170F-DD90-4514-A047-A1499933D991}" dt="2019-07-10T03:43:21.490" v="730" actId="47"/>
        <pc:sldMkLst>
          <pc:docMk/>
          <pc:sldMk cId="3666801931" sldId="2129"/>
        </pc:sldMkLst>
        <pc:spChg chg="add del">
          <ac:chgData name="Liu Shujie" userId="6b83b49411ca81a7" providerId="LiveId" clId="{3DA2170F-DD90-4514-A047-A1499933D991}" dt="2019-07-10T03:39:11.166" v="707" actId="26606"/>
          <ac:spMkLst>
            <pc:docMk/>
            <pc:sldMk cId="3666801931" sldId="2129"/>
            <ac:spMk id="2" creationId="{3CA13FA7-B2F4-482E-99E6-42B05B6D5F59}"/>
          </ac:spMkLst>
        </pc:spChg>
        <pc:spChg chg="add del">
          <ac:chgData name="Liu Shujie" userId="6b83b49411ca81a7" providerId="LiveId" clId="{3DA2170F-DD90-4514-A047-A1499933D991}" dt="2019-07-10T03:39:11.166" v="707" actId="26606"/>
          <ac:spMkLst>
            <pc:docMk/>
            <pc:sldMk cId="3666801931" sldId="2129"/>
            <ac:spMk id="3" creationId="{054BAD6E-1DAE-4C5C-A78D-F93CAB548F17}"/>
          </ac:spMkLst>
        </pc:spChg>
        <pc:spChg chg="add del">
          <ac:chgData name="Liu Shujie" userId="6b83b49411ca81a7" providerId="LiveId" clId="{3DA2170F-DD90-4514-A047-A1499933D991}" dt="2019-07-10T03:39:11.626" v="708"/>
          <ac:spMkLst>
            <pc:docMk/>
            <pc:sldMk cId="3666801931" sldId="2129"/>
            <ac:spMk id="5" creationId="{007CB3AF-62A7-453E-8E84-86EEB39BC4C9}"/>
          </ac:spMkLst>
        </pc:spChg>
        <pc:spChg chg="add del">
          <ac:chgData name="Liu Shujie" userId="6b83b49411ca81a7" providerId="LiveId" clId="{3DA2170F-DD90-4514-A047-A1499933D991}" dt="2019-07-10T03:39:11.626" v="708"/>
          <ac:spMkLst>
            <pc:docMk/>
            <pc:sldMk cId="3666801931" sldId="2129"/>
            <ac:spMk id="6" creationId="{97F6A21C-79B3-42A3-A26D-0F8809A51740}"/>
          </ac:spMkLst>
        </pc:spChg>
        <pc:spChg chg="add del">
          <ac:chgData name="Liu Shujie" userId="6b83b49411ca81a7" providerId="LiveId" clId="{3DA2170F-DD90-4514-A047-A1499933D991}" dt="2019-07-10T03:39:11.166" v="707" actId="26606"/>
          <ac:spMkLst>
            <pc:docMk/>
            <pc:sldMk cId="3666801931" sldId="2129"/>
            <ac:spMk id="11" creationId="{9228552E-C8B1-4A80-8448-0787CE0FC704}"/>
          </ac:spMkLst>
        </pc:spChg>
        <pc:spChg chg="add del">
          <ac:chgData name="Liu Shujie" userId="6b83b49411ca81a7" providerId="LiveId" clId="{3DA2170F-DD90-4514-A047-A1499933D991}" dt="2019-07-10T03:39:11.166" v="707" actId="26606"/>
          <ac:spMkLst>
            <pc:docMk/>
            <pc:sldMk cId="3666801931" sldId="2129"/>
            <ac:spMk id="13" creationId="{3CA13FA7-B2F4-482E-99E6-42B05B6D5F59}"/>
          </ac:spMkLst>
        </pc:spChg>
        <pc:spChg chg="add del">
          <ac:chgData name="Liu Shujie" userId="6b83b49411ca81a7" providerId="LiveId" clId="{3DA2170F-DD90-4514-A047-A1499933D991}" dt="2019-07-10T03:39:11.166" v="707" actId="26606"/>
          <ac:spMkLst>
            <pc:docMk/>
            <pc:sldMk cId="3666801931" sldId="2129"/>
            <ac:spMk id="14" creationId="{054BAD6E-1DAE-4C5C-A78D-F93CAB548F17}"/>
          </ac:spMkLst>
        </pc:spChg>
        <pc:picChg chg="add del">
          <ac:chgData name="Liu Shujie" userId="6b83b49411ca81a7" providerId="LiveId" clId="{3DA2170F-DD90-4514-A047-A1499933D991}" dt="2019-07-10T03:39:11.626" v="708"/>
          <ac:picMkLst>
            <pc:docMk/>
            <pc:sldMk cId="3666801931" sldId="2129"/>
            <ac:picMk id="4" creationId="{F6FD1B67-D2BE-4A06-AA0B-C249C22844B5}"/>
          </ac:picMkLst>
        </pc:picChg>
        <pc:picChg chg="add del">
          <ac:chgData name="Liu Shujie" userId="6b83b49411ca81a7" providerId="LiveId" clId="{3DA2170F-DD90-4514-A047-A1499933D991}" dt="2019-07-10T03:39:09.258" v="705" actId="26606"/>
          <ac:picMkLst>
            <pc:docMk/>
            <pc:sldMk cId="3666801931" sldId="2129"/>
            <ac:picMk id="9" creationId="{F6FD1B67-D2BE-4A06-AA0B-C249C22844B5}"/>
          </ac:picMkLst>
        </pc:picChg>
        <pc:picChg chg="add del">
          <ac:chgData name="Liu Shujie" userId="6b83b49411ca81a7" providerId="LiveId" clId="{3DA2170F-DD90-4514-A047-A1499933D991}" dt="2019-07-10T03:39:11.166" v="707" actId="26606"/>
          <ac:picMkLst>
            <pc:docMk/>
            <pc:sldMk cId="3666801931" sldId="2129"/>
            <ac:picMk id="12" creationId="{F6FD1B67-D2BE-4A06-AA0B-C249C22844B5}"/>
          </ac:picMkLst>
        </pc:picChg>
      </pc:sldChg>
      <pc:sldChg chg="modSp add modTransition">
        <pc:chgData name="Liu Shujie" userId="6b83b49411ca81a7" providerId="LiveId" clId="{3DA2170F-DD90-4514-A047-A1499933D991}" dt="2019-07-11T07:01:49.981" v="5377" actId="122"/>
        <pc:sldMkLst>
          <pc:docMk/>
          <pc:sldMk cId="1172125260" sldId="2223"/>
        </pc:sldMkLst>
        <pc:spChg chg="mod">
          <ac:chgData name="Liu Shujie" userId="6b83b49411ca81a7" providerId="LiveId" clId="{3DA2170F-DD90-4514-A047-A1499933D991}" dt="2019-07-11T07:01:49.981" v="5377" actId="122"/>
          <ac:spMkLst>
            <pc:docMk/>
            <pc:sldMk cId="1172125260" sldId="2223"/>
            <ac:spMk id="2" creationId="{5A7AD24F-C51D-4E39-8970-05A5C04EB8BE}"/>
          </ac:spMkLst>
        </pc:spChg>
      </pc:sldChg>
      <pc:sldChg chg="addSp delSp modSp add del modTransition">
        <pc:chgData name="Liu Shujie" userId="6b83b49411ca81a7" providerId="LiveId" clId="{3DA2170F-DD90-4514-A047-A1499933D991}" dt="2019-07-10T03:56:54.438" v="763" actId="47"/>
        <pc:sldMkLst>
          <pc:docMk/>
          <pc:sldMk cId="122253442" sldId="2234"/>
        </pc:sldMkLst>
        <pc:spChg chg="mod">
          <ac:chgData name="Liu Shujie" userId="6b83b49411ca81a7" providerId="LiveId" clId="{3DA2170F-DD90-4514-A047-A1499933D991}" dt="2019-07-10T03:56:44.349" v="760" actId="21"/>
          <ac:spMkLst>
            <pc:docMk/>
            <pc:sldMk cId="122253442" sldId="2234"/>
            <ac:spMk id="2" creationId="{0EB7D01F-F3CA-4B97-9FAF-6C53562F443C}"/>
          </ac:spMkLst>
        </pc:spChg>
        <pc:spChg chg="add del">
          <ac:chgData name="Liu Shujie" userId="6b83b49411ca81a7" providerId="LiveId" clId="{3DA2170F-DD90-4514-A047-A1499933D991}" dt="2019-07-10T03:56:23.264" v="753" actId="21"/>
          <ac:spMkLst>
            <pc:docMk/>
            <pc:sldMk cId="122253442" sldId="2234"/>
            <ac:spMk id="5" creationId="{AACD96B5-9A7A-40A2-A395-865621D0A17F}"/>
          </ac:spMkLst>
        </pc:spChg>
        <pc:spChg chg="add del">
          <ac:chgData name="Liu Shujie" userId="6b83b49411ca81a7" providerId="LiveId" clId="{3DA2170F-DD90-4514-A047-A1499933D991}" dt="2019-07-10T03:56:23.264" v="753" actId="21"/>
          <ac:spMkLst>
            <pc:docMk/>
            <pc:sldMk cId="122253442" sldId="2234"/>
            <ac:spMk id="6" creationId="{636E5BA8-1FFE-4498-83C2-8E33C3038281}"/>
          </ac:spMkLst>
        </pc:spChg>
        <pc:spChg chg="add del">
          <ac:chgData name="Liu Shujie" userId="6b83b49411ca81a7" providerId="LiveId" clId="{3DA2170F-DD90-4514-A047-A1499933D991}" dt="2019-07-10T03:56:23.264" v="753" actId="21"/>
          <ac:spMkLst>
            <pc:docMk/>
            <pc:sldMk cId="122253442" sldId="2234"/>
            <ac:spMk id="7" creationId="{715A8F54-2552-4469-B6E3-B1DFDD5BF56B}"/>
          </ac:spMkLst>
        </pc:spChg>
        <pc:spChg chg="add del">
          <ac:chgData name="Liu Shujie" userId="6b83b49411ca81a7" providerId="LiveId" clId="{3DA2170F-DD90-4514-A047-A1499933D991}" dt="2019-07-10T03:56:23.264" v="753" actId="21"/>
          <ac:spMkLst>
            <pc:docMk/>
            <pc:sldMk cId="122253442" sldId="2234"/>
            <ac:spMk id="8" creationId="{E42292BC-83DB-4F24-83F6-F1F0F19599A1}"/>
          </ac:spMkLst>
        </pc:spChg>
        <pc:spChg chg="add del">
          <ac:chgData name="Liu Shujie" userId="6b83b49411ca81a7" providerId="LiveId" clId="{3DA2170F-DD90-4514-A047-A1499933D991}" dt="2019-07-10T03:56:23.264" v="753" actId="21"/>
          <ac:spMkLst>
            <pc:docMk/>
            <pc:sldMk cId="122253442" sldId="2234"/>
            <ac:spMk id="11" creationId="{20AD21AE-72DF-4BA8-A23C-D4807F28FD8B}"/>
          </ac:spMkLst>
        </pc:spChg>
        <pc:spChg chg="add del">
          <ac:chgData name="Liu Shujie" userId="6b83b49411ca81a7" providerId="LiveId" clId="{3DA2170F-DD90-4514-A047-A1499933D991}" dt="2019-07-10T03:56:23.264" v="753" actId="21"/>
          <ac:spMkLst>
            <pc:docMk/>
            <pc:sldMk cId="122253442" sldId="2234"/>
            <ac:spMk id="12" creationId="{6148EA47-F2AE-4282-82AB-088D111DF580}"/>
          </ac:spMkLst>
        </pc:spChg>
        <pc:spChg chg="add del">
          <ac:chgData name="Liu Shujie" userId="6b83b49411ca81a7" providerId="LiveId" clId="{3DA2170F-DD90-4514-A047-A1499933D991}" dt="2019-07-10T03:56:23.264" v="753" actId="21"/>
          <ac:spMkLst>
            <pc:docMk/>
            <pc:sldMk cId="122253442" sldId="2234"/>
            <ac:spMk id="13" creationId="{F7D80DD3-3B99-48DD-BCF9-3E787CEF0EA8}"/>
          </ac:spMkLst>
        </pc:spChg>
        <pc:spChg chg="add del">
          <ac:chgData name="Liu Shujie" userId="6b83b49411ca81a7" providerId="LiveId" clId="{3DA2170F-DD90-4514-A047-A1499933D991}" dt="2019-07-10T03:56:23.264" v="753" actId="21"/>
          <ac:spMkLst>
            <pc:docMk/>
            <pc:sldMk cId="122253442" sldId="2234"/>
            <ac:spMk id="14" creationId="{A238BAF7-D6A8-496C-B558-34D4085B54F6}"/>
          </ac:spMkLst>
        </pc:spChg>
        <pc:spChg chg="add del">
          <ac:chgData name="Liu Shujie" userId="6b83b49411ca81a7" providerId="LiveId" clId="{3DA2170F-DD90-4514-A047-A1499933D991}" dt="2019-07-10T03:56:23.264" v="753" actId="21"/>
          <ac:spMkLst>
            <pc:docMk/>
            <pc:sldMk cId="122253442" sldId="2234"/>
            <ac:spMk id="17" creationId="{5B7F8CA7-6A61-4F71-8207-2ED5D46A6AE6}"/>
          </ac:spMkLst>
        </pc:spChg>
        <pc:spChg chg="add del">
          <ac:chgData name="Liu Shujie" userId="6b83b49411ca81a7" providerId="LiveId" clId="{3DA2170F-DD90-4514-A047-A1499933D991}" dt="2019-07-10T03:56:23.264" v="753" actId="21"/>
          <ac:spMkLst>
            <pc:docMk/>
            <pc:sldMk cId="122253442" sldId="2234"/>
            <ac:spMk id="20" creationId="{370A89A8-9175-4857-97CF-5B4D689385FB}"/>
          </ac:spMkLst>
        </pc:spChg>
        <pc:spChg chg="add del">
          <ac:chgData name="Liu Shujie" userId="6b83b49411ca81a7" providerId="LiveId" clId="{3DA2170F-DD90-4514-A047-A1499933D991}" dt="2019-07-10T03:56:23.264" v="753" actId="21"/>
          <ac:spMkLst>
            <pc:docMk/>
            <pc:sldMk cId="122253442" sldId="2234"/>
            <ac:spMk id="21" creationId="{A379FA06-0E96-46BD-95AA-CA3799E2D461}"/>
          </ac:spMkLst>
        </pc:spChg>
        <pc:spChg chg="add del">
          <ac:chgData name="Liu Shujie" userId="6b83b49411ca81a7" providerId="LiveId" clId="{3DA2170F-DD90-4514-A047-A1499933D991}" dt="2019-07-10T03:56:23.264" v="753" actId="21"/>
          <ac:spMkLst>
            <pc:docMk/>
            <pc:sldMk cId="122253442" sldId="2234"/>
            <ac:spMk id="22" creationId="{1301AB11-0637-4B8F-AA62-41E04E496D23}"/>
          </ac:spMkLst>
        </pc:spChg>
        <pc:spChg chg="add del">
          <ac:chgData name="Liu Shujie" userId="6b83b49411ca81a7" providerId="LiveId" clId="{3DA2170F-DD90-4514-A047-A1499933D991}" dt="2019-07-10T03:56:23.264" v="753" actId="21"/>
          <ac:spMkLst>
            <pc:docMk/>
            <pc:sldMk cId="122253442" sldId="2234"/>
            <ac:spMk id="24" creationId="{B64730C0-B553-43A3-ACB5-029829DB0EF3}"/>
          </ac:spMkLst>
        </pc:spChg>
        <pc:spChg chg="add del">
          <ac:chgData name="Liu Shujie" userId="6b83b49411ca81a7" providerId="LiveId" clId="{3DA2170F-DD90-4514-A047-A1499933D991}" dt="2019-07-10T03:56:23.264" v="753" actId="21"/>
          <ac:spMkLst>
            <pc:docMk/>
            <pc:sldMk cId="122253442" sldId="2234"/>
            <ac:spMk id="26" creationId="{8A7EFD0E-9A13-41AD-9F45-DD36F0689E73}"/>
          </ac:spMkLst>
        </pc:spChg>
        <pc:spChg chg="add del">
          <ac:chgData name="Liu Shujie" userId="6b83b49411ca81a7" providerId="LiveId" clId="{3DA2170F-DD90-4514-A047-A1499933D991}" dt="2019-07-10T03:56:23.264" v="753" actId="21"/>
          <ac:spMkLst>
            <pc:docMk/>
            <pc:sldMk cId="122253442" sldId="2234"/>
            <ac:spMk id="27" creationId="{C4050EC8-ED4D-424D-A660-449669AF876C}"/>
          </ac:spMkLst>
        </pc:spChg>
        <pc:grpChg chg="add del">
          <ac:chgData name="Liu Shujie" userId="6b83b49411ca81a7" providerId="LiveId" clId="{3DA2170F-DD90-4514-A047-A1499933D991}" dt="2019-07-10T03:56:23.264" v="753" actId="21"/>
          <ac:grpSpMkLst>
            <pc:docMk/>
            <pc:sldMk cId="122253442" sldId="2234"/>
            <ac:grpSpMk id="56" creationId="{CF32EAF8-4350-4AD9-B95D-7E59A8370057}"/>
          </ac:grpSpMkLst>
        </pc:grpChg>
        <pc:grpChg chg="add del">
          <ac:chgData name="Liu Shujie" userId="6b83b49411ca81a7" providerId="LiveId" clId="{3DA2170F-DD90-4514-A047-A1499933D991}" dt="2019-07-10T03:56:23.264" v="753" actId="21"/>
          <ac:grpSpMkLst>
            <pc:docMk/>
            <pc:sldMk cId="122253442" sldId="2234"/>
            <ac:grpSpMk id="57" creationId="{C95F3758-C005-4A9D-A8C8-A93792167C8C}"/>
          </ac:grpSpMkLst>
        </pc:grpChg>
        <pc:grpChg chg="add del">
          <ac:chgData name="Liu Shujie" userId="6b83b49411ca81a7" providerId="LiveId" clId="{3DA2170F-DD90-4514-A047-A1499933D991}" dt="2019-07-10T03:56:23.264" v="753" actId="21"/>
          <ac:grpSpMkLst>
            <pc:docMk/>
            <pc:sldMk cId="122253442" sldId="2234"/>
            <ac:grpSpMk id="58" creationId="{6A9EDC94-1257-489E-85E5-1C6B8654F117}"/>
          </ac:grpSpMkLst>
        </pc:grpChg>
        <pc:grpChg chg="add del">
          <ac:chgData name="Liu Shujie" userId="6b83b49411ca81a7" providerId="LiveId" clId="{3DA2170F-DD90-4514-A047-A1499933D991}" dt="2019-07-10T03:56:23.264" v="753" actId="21"/>
          <ac:grpSpMkLst>
            <pc:docMk/>
            <pc:sldMk cId="122253442" sldId="2234"/>
            <ac:grpSpMk id="59" creationId="{0C7B5AE8-EAAA-4167-B38F-1710A7CA1AE8}"/>
          </ac:grpSpMkLst>
        </pc:grpChg>
        <pc:grpChg chg="add del">
          <ac:chgData name="Liu Shujie" userId="6b83b49411ca81a7" providerId="LiveId" clId="{3DA2170F-DD90-4514-A047-A1499933D991}" dt="2019-07-10T03:56:23.264" v="753" actId="21"/>
          <ac:grpSpMkLst>
            <pc:docMk/>
            <pc:sldMk cId="122253442" sldId="2234"/>
            <ac:grpSpMk id="60" creationId="{B05D2C15-DDD1-445F-9C98-863ED68AF949}"/>
          </ac:grpSpMkLst>
        </pc:grpChg>
        <pc:grpChg chg="add del">
          <ac:chgData name="Liu Shujie" userId="6b83b49411ca81a7" providerId="LiveId" clId="{3DA2170F-DD90-4514-A047-A1499933D991}" dt="2019-07-10T03:56:23.264" v="753" actId="21"/>
          <ac:grpSpMkLst>
            <pc:docMk/>
            <pc:sldMk cId="122253442" sldId="2234"/>
            <ac:grpSpMk id="61" creationId="{0B409908-3F67-4CE8-88E5-17200DF5E896}"/>
          </ac:grpSpMkLst>
        </pc:grpChg>
        <pc:graphicFrameChg chg="del">
          <ac:chgData name="Liu Shujie" userId="6b83b49411ca81a7" providerId="LiveId" clId="{3DA2170F-DD90-4514-A047-A1499933D991}" dt="2019-07-10T03:56:23.264" v="753" actId="21"/>
          <ac:graphicFrameMkLst>
            <pc:docMk/>
            <pc:sldMk cId="122253442" sldId="2234"/>
            <ac:graphicFrameMk id="4" creationId="{B4ACA3DF-3999-4561-9830-2E6668B7E30C}"/>
          </ac:graphicFrameMkLst>
        </pc:graphicFrameChg>
        <pc:graphicFrameChg chg="add del">
          <ac:chgData name="Liu Shujie" userId="6b83b49411ca81a7" providerId="LiveId" clId="{3DA2170F-DD90-4514-A047-A1499933D991}" dt="2019-07-10T03:56:23.264" v="753" actId="21"/>
          <ac:graphicFrameMkLst>
            <pc:docMk/>
            <pc:sldMk cId="122253442" sldId="2234"/>
            <ac:graphicFrameMk id="9" creationId="{1C2D5490-D090-4F2C-9E4B-ED87D5237762}"/>
          </ac:graphicFrameMkLst>
        </pc:graphicFrameChg>
        <pc:picChg chg="add del">
          <ac:chgData name="Liu Shujie" userId="6b83b49411ca81a7" providerId="LiveId" clId="{3DA2170F-DD90-4514-A047-A1499933D991}" dt="2019-07-10T03:56:23.264" v="753" actId="21"/>
          <ac:picMkLst>
            <pc:docMk/>
            <pc:sldMk cId="122253442" sldId="2234"/>
            <ac:picMk id="3" creationId="{94C9021C-792A-484B-A6FE-D6668025CB8F}"/>
          </ac:picMkLst>
        </pc:picChg>
        <pc:picChg chg="add del">
          <ac:chgData name="Liu Shujie" userId="6b83b49411ca81a7" providerId="LiveId" clId="{3DA2170F-DD90-4514-A047-A1499933D991}" dt="2019-07-10T03:56:23.264" v="753" actId="21"/>
          <ac:picMkLst>
            <pc:docMk/>
            <pc:sldMk cId="122253442" sldId="2234"/>
            <ac:picMk id="10" creationId="{55A3BF97-D2AC-43C1-8AC8-F397B361FA93}"/>
          </ac:picMkLst>
        </pc:picChg>
        <pc:picChg chg="add del">
          <ac:chgData name="Liu Shujie" userId="6b83b49411ca81a7" providerId="LiveId" clId="{3DA2170F-DD90-4514-A047-A1499933D991}" dt="2019-07-10T03:56:23.264" v="753" actId="21"/>
          <ac:picMkLst>
            <pc:docMk/>
            <pc:sldMk cId="122253442" sldId="2234"/>
            <ac:picMk id="18" creationId="{1A2CE747-B546-4E63-8E56-9EB1CFCD7AC7}"/>
          </ac:picMkLst>
        </pc:picChg>
        <pc:picChg chg="add del">
          <ac:chgData name="Liu Shujie" userId="6b83b49411ca81a7" providerId="LiveId" clId="{3DA2170F-DD90-4514-A047-A1499933D991}" dt="2019-07-10T03:56:23.264" v="753" actId="21"/>
          <ac:picMkLst>
            <pc:docMk/>
            <pc:sldMk cId="122253442" sldId="2234"/>
            <ac:picMk id="19" creationId="{CB67094C-D4D1-45CE-A652-8C60392D3818}"/>
          </ac:picMkLst>
        </pc:picChg>
      </pc:sldChg>
      <pc:sldChg chg="modSp add modTransition">
        <pc:chgData name="Liu Shujie" userId="6b83b49411ca81a7" providerId="LiveId" clId="{3DA2170F-DD90-4514-A047-A1499933D991}" dt="2019-07-11T07:57:50.161" v="6623" actId="20577"/>
        <pc:sldMkLst>
          <pc:docMk/>
          <pc:sldMk cId="2026106168" sldId="2234"/>
        </pc:sldMkLst>
        <pc:spChg chg="mod">
          <ac:chgData name="Liu Shujie" userId="6b83b49411ca81a7" providerId="LiveId" clId="{3DA2170F-DD90-4514-A047-A1499933D991}" dt="2019-07-11T07:57:50.161" v="6623" actId="20577"/>
          <ac:spMkLst>
            <pc:docMk/>
            <pc:sldMk cId="2026106168" sldId="2234"/>
            <ac:spMk id="2" creationId="{9C5E2E69-D798-4704-B439-53B0D686A632}"/>
          </ac:spMkLst>
        </pc:spChg>
        <pc:spChg chg="mod">
          <ac:chgData name="Liu Shujie" userId="6b83b49411ca81a7" providerId="LiveId" clId="{3DA2170F-DD90-4514-A047-A1499933D991}" dt="2019-07-11T03:02:44.023" v="3872" actId="1076"/>
          <ac:spMkLst>
            <pc:docMk/>
            <pc:sldMk cId="2026106168" sldId="2234"/>
            <ac:spMk id="60" creationId="{1A8152FE-9D45-40EA-835F-8B0C19100088}"/>
          </ac:spMkLst>
        </pc:spChg>
      </pc:sldChg>
      <pc:sldChg chg="modSp add del">
        <pc:chgData name="Liu Shujie" userId="6b83b49411ca81a7" providerId="LiveId" clId="{3DA2170F-DD90-4514-A047-A1499933D991}" dt="2019-07-10T03:54:53.375" v="748" actId="1076"/>
        <pc:sldMkLst>
          <pc:docMk/>
          <pc:sldMk cId="3603970751" sldId="2304"/>
        </pc:sldMkLst>
        <pc:spChg chg="mod">
          <ac:chgData name="Liu Shujie" userId="6b83b49411ca81a7" providerId="LiveId" clId="{3DA2170F-DD90-4514-A047-A1499933D991}" dt="2019-07-10T03:53:54.474" v="745" actId="207"/>
          <ac:spMkLst>
            <pc:docMk/>
            <pc:sldMk cId="3603970751" sldId="2304"/>
            <ac:spMk id="6" creationId="{00000000-0000-0000-0000-000000000000}"/>
          </ac:spMkLst>
        </pc:spChg>
        <pc:grpChg chg="mod">
          <ac:chgData name="Liu Shujie" userId="6b83b49411ca81a7" providerId="LiveId" clId="{3DA2170F-DD90-4514-A047-A1499933D991}" dt="2019-07-10T03:54:17.475" v="747" actId="1076"/>
          <ac:grpSpMkLst>
            <pc:docMk/>
            <pc:sldMk cId="3603970751" sldId="2304"/>
            <ac:grpSpMk id="2"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49"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1"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2"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3"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4"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5"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56" creationId="{00000000-0000-0000-0000-000000000000}"/>
          </ac:grpSpMkLst>
        </pc:grpChg>
        <pc:grpChg chg="mod">
          <ac:chgData name="Liu Shujie" userId="6b83b49411ca81a7" providerId="LiveId" clId="{3DA2170F-DD90-4514-A047-A1499933D991}" dt="2019-07-10T03:54:17.475" v="747" actId="1076"/>
          <ac:grpSpMkLst>
            <pc:docMk/>
            <pc:sldMk cId="3603970751" sldId="2304"/>
            <ac:grpSpMk id="73" creationId="{00000000-0000-0000-0000-000000000000}"/>
          </ac:grpSpMkLst>
        </pc:grpChg>
        <pc:picChg chg="mod">
          <ac:chgData name="Liu Shujie" userId="6b83b49411ca81a7" providerId="LiveId" clId="{3DA2170F-DD90-4514-A047-A1499933D991}" dt="2019-07-10T03:54:53.375" v="748" actId="1076"/>
          <ac:picMkLst>
            <pc:docMk/>
            <pc:sldMk cId="3603970751" sldId="2304"/>
            <ac:picMk id="80" creationId="{62C18EB1-A9C9-44D8-8C32-196FEC49D39E}"/>
          </ac:picMkLst>
        </pc:picChg>
      </pc:sldChg>
      <pc:sldChg chg="add">
        <pc:chgData name="Liu Shujie" userId="6b83b49411ca81a7" providerId="LiveId" clId="{3DA2170F-DD90-4514-A047-A1499933D991}" dt="2019-07-10T03:55:50.876" v="749"/>
        <pc:sldMkLst>
          <pc:docMk/>
          <pc:sldMk cId="2674509692" sldId="2305"/>
        </pc:sldMkLst>
      </pc:sldChg>
      <pc:sldChg chg="add del setBg">
        <pc:chgData name="Liu Shujie" userId="6b83b49411ca81a7" providerId="LiveId" clId="{3DA2170F-DD90-4514-A047-A1499933D991}" dt="2019-07-10T03:42:45.692" v="727"/>
        <pc:sldMkLst>
          <pc:docMk/>
          <pc:sldMk cId="3301309625" sldId="2323"/>
        </pc:sldMkLst>
      </pc:sldChg>
      <pc:sldChg chg="add del">
        <pc:chgData name="Liu Shujie" userId="6b83b49411ca81a7" providerId="LiveId" clId="{3DA2170F-DD90-4514-A047-A1499933D991}" dt="2019-07-10T06:46:52.493" v="969" actId="47"/>
        <pc:sldMkLst>
          <pc:docMk/>
          <pc:sldMk cId="2874967176" sldId="2324"/>
        </pc:sldMkLst>
      </pc:sldChg>
      <pc:sldChg chg="addSp modSp add">
        <pc:chgData name="Liu Shujie" userId="6b83b49411ca81a7" providerId="LiveId" clId="{3DA2170F-DD90-4514-A047-A1499933D991}" dt="2019-07-10T03:57:13.924" v="765" actId="242"/>
        <pc:sldMkLst>
          <pc:docMk/>
          <pc:sldMk cId="1935149668" sldId="2325"/>
        </pc:sldMkLst>
        <pc:spChg chg="add">
          <ac:chgData name="Liu Shujie" userId="6b83b49411ca81a7" providerId="LiveId" clId="{3DA2170F-DD90-4514-A047-A1499933D991}" dt="2019-07-10T03:56:24.552" v="754"/>
          <ac:spMkLst>
            <pc:docMk/>
            <pc:sldMk cId="1935149668" sldId="2325"/>
            <ac:spMk id="4" creationId="{539D06DC-FB16-401F-A317-DDA6722996F7}"/>
          </ac:spMkLst>
        </pc:spChg>
        <pc:spChg chg="add">
          <ac:chgData name="Liu Shujie" userId="6b83b49411ca81a7" providerId="LiveId" clId="{3DA2170F-DD90-4514-A047-A1499933D991}" dt="2019-07-10T03:56:24.552" v="754"/>
          <ac:spMkLst>
            <pc:docMk/>
            <pc:sldMk cId="1935149668" sldId="2325"/>
            <ac:spMk id="5" creationId="{7D0AA3FB-F2B4-47BA-A9E1-4F5D4A57418A}"/>
          </ac:spMkLst>
        </pc:spChg>
        <pc:spChg chg="add">
          <ac:chgData name="Liu Shujie" userId="6b83b49411ca81a7" providerId="LiveId" clId="{3DA2170F-DD90-4514-A047-A1499933D991}" dt="2019-07-10T03:56:24.552" v="754"/>
          <ac:spMkLst>
            <pc:docMk/>
            <pc:sldMk cId="1935149668" sldId="2325"/>
            <ac:spMk id="6" creationId="{9BEEAC87-A8AD-4A32-8ACA-4F861DD706D3}"/>
          </ac:spMkLst>
        </pc:spChg>
        <pc:spChg chg="add">
          <ac:chgData name="Liu Shujie" userId="6b83b49411ca81a7" providerId="LiveId" clId="{3DA2170F-DD90-4514-A047-A1499933D991}" dt="2019-07-10T03:56:24.552" v="754"/>
          <ac:spMkLst>
            <pc:docMk/>
            <pc:sldMk cId="1935149668" sldId="2325"/>
            <ac:spMk id="7" creationId="{FECCFA71-A6BA-42E8-B8A2-CE38497B78D5}"/>
          </ac:spMkLst>
        </pc:spChg>
        <pc:spChg chg="add">
          <ac:chgData name="Liu Shujie" userId="6b83b49411ca81a7" providerId="LiveId" clId="{3DA2170F-DD90-4514-A047-A1499933D991}" dt="2019-07-10T03:56:24.552" v="754"/>
          <ac:spMkLst>
            <pc:docMk/>
            <pc:sldMk cId="1935149668" sldId="2325"/>
            <ac:spMk id="10" creationId="{85F9232B-6505-4BF7-A13E-C013D0F463A3}"/>
          </ac:spMkLst>
        </pc:spChg>
        <pc:spChg chg="add">
          <ac:chgData name="Liu Shujie" userId="6b83b49411ca81a7" providerId="LiveId" clId="{3DA2170F-DD90-4514-A047-A1499933D991}" dt="2019-07-10T03:56:24.552" v="754"/>
          <ac:spMkLst>
            <pc:docMk/>
            <pc:sldMk cId="1935149668" sldId="2325"/>
            <ac:spMk id="11" creationId="{0123A289-F329-4078-B352-2BFF62B21D91}"/>
          </ac:spMkLst>
        </pc:spChg>
        <pc:spChg chg="add">
          <ac:chgData name="Liu Shujie" userId="6b83b49411ca81a7" providerId="LiveId" clId="{3DA2170F-DD90-4514-A047-A1499933D991}" dt="2019-07-10T03:56:24.552" v="754"/>
          <ac:spMkLst>
            <pc:docMk/>
            <pc:sldMk cId="1935149668" sldId="2325"/>
            <ac:spMk id="12" creationId="{D87FC236-4F99-407E-9625-0A32270C5B01}"/>
          </ac:spMkLst>
        </pc:spChg>
        <pc:spChg chg="add">
          <ac:chgData name="Liu Shujie" userId="6b83b49411ca81a7" providerId="LiveId" clId="{3DA2170F-DD90-4514-A047-A1499933D991}" dt="2019-07-10T03:56:24.552" v="754"/>
          <ac:spMkLst>
            <pc:docMk/>
            <pc:sldMk cId="1935149668" sldId="2325"/>
            <ac:spMk id="13" creationId="{C86B64C9-5F8F-4806-91D7-0808E78B215F}"/>
          </ac:spMkLst>
        </pc:spChg>
        <pc:spChg chg="add">
          <ac:chgData name="Liu Shujie" userId="6b83b49411ca81a7" providerId="LiveId" clId="{3DA2170F-DD90-4514-A047-A1499933D991}" dt="2019-07-10T03:56:24.552" v="754"/>
          <ac:spMkLst>
            <pc:docMk/>
            <pc:sldMk cId="1935149668" sldId="2325"/>
            <ac:spMk id="17" creationId="{79DD8478-C340-40AB-87AA-04AE46E61EBB}"/>
          </ac:spMkLst>
        </pc:spChg>
        <pc:spChg chg="add">
          <ac:chgData name="Liu Shujie" userId="6b83b49411ca81a7" providerId="LiveId" clId="{3DA2170F-DD90-4514-A047-A1499933D991}" dt="2019-07-10T03:56:24.552" v="754"/>
          <ac:spMkLst>
            <pc:docMk/>
            <pc:sldMk cId="1935149668" sldId="2325"/>
            <ac:spMk id="20" creationId="{A2E95787-FEC1-4AB7-841A-A0E7DB16A4DB}"/>
          </ac:spMkLst>
        </pc:spChg>
        <pc:spChg chg="add">
          <ac:chgData name="Liu Shujie" userId="6b83b49411ca81a7" providerId="LiveId" clId="{3DA2170F-DD90-4514-A047-A1499933D991}" dt="2019-07-10T03:56:24.552" v="754"/>
          <ac:spMkLst>
            <pc:docMk/>
            <pc:sldMk cId="1935149668" sldId="2325"/>
            <ac:spMk id="21" creationId="{40BDC43B-ECEB-4A5C-9E9B-6F8F304DC3F2}"/>
          </ac:spMkLst>
        </pc:spChg>
        <pc:spChg chg="add">
          <ac:chgData name="Liu Shujie" userId="6b83b49411ca81a7" providerId="LiveId" clId="{3DA2170F-DD90-4514-A047-A1499933D991}" dt="2019-07-10T03:56:24.552" v="754"/>
          <ac:spMkLst>
            <pc:docMk/>
            <pc:sldMk cId="1935149668" sldId="2325"/>
            <ac:spMk id="22" creationId="{E34895DC-DC4D-4B27-A370-3E072B211F77}"/>
          </ac:spMkLst>
        </pc:spChg>
        <pc:spChg chg="add">
          <ac:chgData name="Liu Shujie" userId="6b83b49411ca81a7" providerId="LiveId" clId="{3DA2170F-DD90-4514-A047-A1499933D991}" dt="2019-07-10T03:56:24.552" v="754"/>
          <ac:spMkLst>
            <pc:docMk/>
            <pc:sldMk cId="1935149668" sldId="2325"/>
            <ac:spMk id="23" creationId="{B1CF5B8C-BFE1-4994-9E24-EAA2F0C4F8C1}"/>
          </ac:spMkLst>
        </pc:spChg>
        <pc:spChg chg="add">
          <ac:chgData name="Liu Shujie" userId="6b83b49411ca81a7" providerId="LiveId" clId="{3DA2170F-DD90-4514-A047-A1499933D991}" dt="2019-07-10T03:56:24.552" v="754"/>
          <ac:spMkLst>
            <pc:docMk/>
            <pc:sldMk cId="1935149668" sldId="2325"/>
            <ac:spMk id="24" creationId="{FECB6602-9956-445F-96E7-5991BFB56175}"/>
          </ac:spMkLst>
        </pc:spChg>
        <pc:spChg chg="add">
          <ac:chgData name="Liu Shujie" userId="6b83b49411ca81a7" providerId="LiveId" clId="{3DA2170F-DD90-4514-A047-A1499933D991}" dt="2019-07-10T03:56:24.552" v="754"/>
          <ac:spMkLst>
            <pc:docMk/>
            <pc:sldMk cId="1935149668" sldId="2325"/>
            <ac:spMk id="25" creationId="{1632E6C3-918A-4389-972B-358D1C63E07A}"/>
          </ac:spMkLst>
        </pc:spChg>
        <pc:spChg chg="add mod">
          <ac:chgData name="Liu Shujie" userId="6b83b49411ca81a7" providerId="LiveId" clId="{3DA2170F-DD90-4514-A047-A1499933D991}" dt="2019-07-10T03:57:13.924" v="765" actId="242"/>
          <ac:spMkLst>
            <pc:docMk/>
            <pc:sldMk cId="1935149668" sldId="2325"/>
            <ac:spMk id="51" creationId="{AB02944C-15E2-4A96-9D1F-52BAF7001B73}"/>
          </ac:spMkLst>
        </pc:spChg>
        <pc:grpChg chg="add">
          <ac:chgData name="Liu Shujie" userId="6b83b49411ca81a7" providerId="LiveId" clId="{3DA2170F-DD90-4514-A047-A1499933D991}" dt="2019-07-10T03:56:24.552" v="754"/>
          <ac:grpSpMkLst>
            <pc:docMk/>
            <pc:sldMk cId="1935149668" sldId="2325"/>
            <ac:grpSpMk id="14" creationId="{CA7F01D2-3087-4202-BB0C-4E24E2FBB96E}"/>
          </ac:grpSpMkLst>
        </pc:grpChg>
        <pc:grpChg chg="add">
          <ac:chgData name="Liu Shujie" userId="6b83b49411ca81a7" providerId="LiveId" clId="{3DA2170F-DD90-4514-A047-A1499933D991}" dt="2019-07-10T03:56:24.552" v="754"/>
          <ac:grpSpMkLst>
            <pc:docMk/>
            <pc:sldMk cId="1935149668" sldId="2325"/>
            <ac:grpSpMk id="26" creationId="{DAE5B782-E537-461C-8AAD-BB3E7CDF24C1}"/>
          </ac:grpSpMkLst>
        </pc:grpChg>
        <pc:grpChg chg="add">
          <ac:chgData name="Liu Shujie" userId="6b83b49411ca81a7" providerId="LiveId" clId="{3DA2170F-DD90-4514-A047-A1499933D991}" dt="2019-07-10T03:56:24.552" v="754"/>
          <ac:grpSpMkLst>
            <pc:docMk/>
            <pc:sldMk cId="1935149668" sldId="2325"/>
            <ac:grpSpMk id="31" creationId="{0A0CDCE0-B3D6-4CD5-8FA2-0FAEB703B0F2}"/>
          </ac:grpSpMkLst>
        </pc:grpChg>
        <pc:grpChg chg="add">
          <ac:chgData name="Liu Shujie" userId="6b83b49411ca81a7" providerId="LiveId" clId="{3DA2170F-DD90-4514-A047-A1499933D991}" dt="2019-07-10T03:56:24.552" v="754"/>
          <ac:grpSpMkLst>
            <pc:docMk/>
            <pc:sldMk cId="1935149668" sldId="2325"/>
            <ac:grpSpMk id="36" creationId="{A74FD15C-35A8-482A-9EAE-C991263862D2}"/>
          </ac:grpSpMkLst>
        </pc:grpChg>
        <pc:grpChg chg="add">
          <ac:chgData name="Liu Shujie" userId="6b83b49411ca81a7" providerId="LiveId" clId="{3DA2170F-DD90-4514-A047-A1499933D991}" dt="2019-07-10T03:56:24.552" v="754"/>
          <ac:grpSpMkLst>
            <pc:docMk/>
            <pc:sldMk cId="1935149668" sldId="2325"/>
            <ac:grpSpMk id="41" creationId="{4188E5A0-90B8-4EB3-9F32-5448187452E7}"/>
          </ac:grpSpMkLst>
        </pc:grpChg>
        <pc:grpChg chg="add">
          <ac:chgData name="Liu Shujie" userId="6b83b49411ca81a7" providerId="LiveId" clId="{3DA2170F-DD90-4514-A047-A1499933D991}" dt="2019-07-10T03:56:24.552" v="754"/>
          <ac:grpSpMkLst>
            <pc:docMk/>
            <pc:sldMk cId="1935149668" sldId="2325"/>
            <ac:grpSpMk id="46" creationId="{D2EC820E-BF39-43AE-B128-54EA888435AA}"/>
          </ac:grpSpMkLst>
        </pc:grpChg>
        <pc:graphicFrameChg chg="add">
          <ac:chgData name="Liu Shujie" userId="6b83b49411ca81a7" providerId="LiveId" clId="{3DA2170F-DD90-4514-A047-A1499933D991}" dt="2019-07-10T03:56:24.552" v="754"/>
          <ac:graphicFrameMkLst>
            <pc:docMk/>
            <pc:sldMk cId="1935149668" sldId="2325"/>
            <ac:graphicFrameMk id="3" creationId="{B75BF305-0E32-4BE7-ACAD-2F0D4DEB057A}"/>
          </ac:graphicFrameMkLst>
        </pc:graphicFrameChg>
        <pc:graphicFrameChg chg="add">
          <ac:chgData name="Liu Shujie" userId="6b83b49411ca81a7" providerId="LiveId" clId="{3DA2170F-DD90-4514-A047-A1499933D991}" dt="2019-07-10T03:56:24.552" v="754"/>
          <ac:graphicFrameMkLst>
            <pc:docMk/>
            <pc:sldMk cId="1935149668" sldId="2325"/>
            <ac:graphicFrameMk id="8" creationId="{9442844D-3667-4943-B520-E11BAEDCC698}"/>
          </ac:graphicFrameMkLst>
        </pc:graphicFrameChg>
        <pc:picChg chg="add">
          <ac:chgData name="Liu Shujie" userId="6b83b49411ca81a7" providerId="LiveId" clId="{3DA2170F-DD90-4514-A047-A1499933D991}" dt="2019-07-10T03:56:24.552" v="754"/>
          <ac:picMkLst>
            <pc:docMk/>
            <pc:sldMk cId="1935149668" sldId="2325"/>
            <ac:picMk id="2" creationId="{9D2B0827-1642-4CAF-813B-1265B3961389}"/>
          </ac:picMkLst>
        </pc:picChg>
        <pc:picChg chg="add">
          <ac:chgData name="Liu Shujie" userId="6b83b49411ca81a7" providerId="LiveId" clId="{3DA2170F-DD90-4514-A047-A1499933D991}" dt="2019-07-10T03:56:24.552" v="754"/>
          <ac:picMkLst>
            <pc:docMk/>
            <pc:sldMk cId="1935149668" sldId="2325"/>
            <ac:picMk id="9" creationId="{7FF56AD7-47D4-40C6-88BB-13A57D73CD84}"/>
          </ac:picMkLst>
        </pc:picChg>
        <pc:picChg chg="add">
          <ac:chgData name="Liu Shujie" userId="6b83b49411ca81a7" providerId="LiveId" clId="{3DA2170F-DD90-4514-A047-A1499933D991}" dt="2019-07-10T03:56:24.552" v="754"/>
          <ac:picMkLst>
            <pc:docMk/>
            <pc:sldMk cId="1935149668" sldId="2325"/>
            <ac:picMk id="18" creationId="{2549F845-6516-482C-B1A7-882DBE3147E1}"/>
          </ac:picMkLst>
        </pc:picChg>
        <pc:picChg chg="add">
          <ac:chgData name="Liu Shujie" userId="6b83b49411ca81a7" providerId="LiveId" clId="{3DA2170F-DD90-4514-A047-A1499933D991}" dt="2019-07-10T03:56:24.552" v="754"/>
          <ac:picMkLst>
            <pc:docMk/>
            <pc:sldMk cId="1935149668" sldId="2325"/>
            <ac:picMk id="19" creationId="{67E20C2F-451C-4B77-AB60-ECA5839D0D62}"/>
          </ac:picMkLst>
        </pc:picChg>
      </pc:sldChg>
      <pc:sldChg chg="modSp add">
        <pc:chgData name="Liu Shujie" userId="6b83b49411ca81a7" providerId="LiveId" clId="{3DA2170F-DD90-4514-A047-A1499933D991}" dt="2019-07-11T07:04:38.726" v="5436" actId="20577"/>
        <pc:sldMkLst>
          <pc:docMk/>
          <pc:sldMk cId="1043340913" sldId="2326"/>
        </pc:sldMkLst>
        <pc:spChg chg="mod">
          <ac:chgData name="Liu Shujie" userId="6b83b49411ca81a7" providerId="LiveId" clId="{3DA2170F-DD90-4514-A047-A1499933D991}" dt="2019-07-11T07:04:38.726" v="5436" actId="20577"/>
          <ac:spMkLst>
            <pc:docMk/>
            <pc:sldMk cId="1043340913" sldId="2326"/>
            <ac:spMk id="3" creationId="{8D9C7441-0CBE-4930-AE61-7DB00A99CB41}"/>
          </ac:spMkLst>
        </pc:spChg>
      </pc:sldChg>
      <pc:sldChg chg="modSp add modNotesTx">
        <pc:chgData name="Liu Shujie" userId="6b83b49411ca81a7" providerId="LiveId" clId="{3DA2170F-DD90-4514-A047-A1499933D991}" dt="2019-07-11T07:04:55.165" v="5438" actId="2711"/>
        <pc:sldMkLst>
          <pc:docMk/>
          <pc:sldMk cId="2686067871" sldId="2327"/>
        </pc:sldMkLst>
        <pc:spChg chg="mod">
          <ac:chgData name="Liu Shujie" userId="6b83b49411ca81a7" providerId="LiveId" clId="{3DA2170F-DD90-4514-A047-A1499933D991}" dt="2019-07-11T07:04:55.165" v="5438" actId="2711"/>
          <ac:spMkLst>
            <pc:docMk/>
            <pc:sldMk cId="2686067871" sldId="2327"/>
            <ac:spMk id="3" creationId="{8D9C7441-0CBE-4930-AE61-7DB00A99CB41}"/>
          </ac:spMkLst>
        </pc:spChg>
      </pc:sldChg>
      <pc:sldChg chg="modSp add">
        <pc:chgData name="Liu Shujie" userId="6b83b49411ca81a7" providerId="LiveId" clId="{3DA2170F-DD90-4514-A047-A1499933D991}" dt="2019-07-11T07:05:02.789" v="5440" actId="20577"/>
        <pc:sldMkLst>
          <pc:docMk/>
          <pc:sldMk cId="2818006842" sldId="2328"/>
        </pc:sldMkLst>
        <pc:spChg chg="mod">
          <ac:chgData name="Liu Shujie" userId="6b83b49411ca81a7" providerId="LiveId" clId="{3DA2170F-DD90-4514-A047-A1499933D991}" dt="2019-07-11T07:05:02.789" v="5440" actId="20577"/>
          <ac:spMkLst>
            <pc:docMk/>
            <pc:sldMk cId="2818006842" sldId="2328"/>
            <ac:spMk id="3" creationId="{8D9C7441-0CBE-4930-AE61-7DB00A99CB41}"/>
          </ac:spMkLst>
        </pc:spChg>
      </pc:sldChg>
      <pc:sldChg chg="modSp add">
        <pc:chgData name="Liu Shujie" userId="6b83b49411ca81a7" providerId="LiveId" clId="{3DA2170F-DD90-4514-A047-A1499933D991}" dt="2019-07-11T07:05:17.275" v="5444" actId="20577"/>
        <pc:sldMkLst>
          <pc:docMk/>
          <pc:sldMk cId="3771372568" sldId="2329"/>
        </pc:sldMkLst>
        <pc:spChg chg="mod">
          <ac:chgData name="Liu Shujie" userId="6b83b49411ca81a7" providerId="LiveId" clId="{3DA2170F-DD90-4514-A047-A1499933D991}" dt="2019-07-11T07:05:17.275" v="5444" actId="20577"/>
          <ac:spMkLst>
            <pc:docMk/>
            <pc:sldMk cId="3771372568" sldId="2329"/>
            <ac:spMk id="3" creationId="{8D9C7441-0CBE-4930-AE61-7DB00A99CB41}"/>
          </ac:spMkLst>
        </pc:spChg>
      </pc:sldChg>
      <pc:sldChg chg="modSp add">
        <pc:chgData name="Liu Shujie" userId="6b83b49411ca81a7" providerId="LiveId" clId="{3DA2170F-DD90-4514-A047-A1499933D991}" dt="2019-07-11T07:05:33.630" v="5448" actId="20577"/>
        <pc:sldMkLst>
          <pc:docMk/>
          <pc:sldMk cId="909253970" sldId="2330"/>
        </pc:sldMkLst>
        <pc:spChg chg="mod">
          <ac:chgData name="Liu Shujie" userId="6b83b49411ca81a7" providerId="LiveId" clId="{3DA2170F-DD90-4514-A047-A1499933D991}" dt="2019-07-11T07:05:33.630" v="5448" actId="20577"/>
          <ac:spMkLst>
            <pc:docMk/>
            <pc:sldMk cId="909253970" sldId="2330"/>
            <ac:spMk id="3" creationId="{8D9C7441-0CBE-4930-AE61-7DB00A99CB41}"/>
          </ac:spMkLst>
        </pc:spChg>
      </pc:sldChg>
      <pc:sldChg chg="addSp delSp modSp add ord delAnim modAnim">
        <pc:chgData name="Liu Shujie" userId="6b83b49411ca81a7" providerId="LiveId" clId="{3DA2170F-DD90-4514-A047-A1499933D991}" dt="2019-07-10T07:33:03.951" v="1679"/>
        <pc:sldMkLst>
          <pc:docMk/>
          <pc:sldMk cId="3745775780" sldId="2331"/>
        </pc:sldMkLst>
        <pc:spChg chg="mod">
          <ac:chgData name="Liu Shujie" userId="6b83b49411ca81a7" providerId="LiveId" clId="{3DA2170F-DD90-4514-A047-A1499933D991}" dt="2019-07-10T07:11:50.232" v="1428" actId="20577"/>
          <ac:spMkLst>
            <pc:docMk/>
            <pc:sldMk cId="3745775780" sldId="2331"/>
            <ac:spMk id="2" creationId="{791DE26D-6E38-4BB7-B674-CE0FE80EB58E}"/>
          </ac:spMkLst>
        </pc:spChg>
        <pc:spChg chg="del">
          <ac:chgData name="Liu Shujie" userId="6b83b49411ca81a7" providerId="LiveId" clId="{3DA2170F-DD90-4514-A047-A1499933D991}" dt="2019-07-10T07:05:01.281" v="1287" actId="478"/>
          <ac:spMkLst>
            <pc:docMk/>
            <pc:sldMk cId="3745775780" sldId="2331"/>
            <ac:spMk id="3" creationId="{50E051F5-32EB-4946-82BC-43C4EBC72F8B}"/>
          </ac:spMkLst>
        </pc:spChg>
        <pc:spChg chg="add del">
          <ac:chgData name="Liu Shujie" userId="6b83b49411ca81a7" providerId="LiveId" clId="{3DA2170F-DD90-4514-A047-A1499933D991}" dt="2019-07-10T07:05:04.817" v="1289" actId="478"/>
          <ac:spMkLst>
            <pc:docMk/>
            <pc:sldMk cId="3745775780" sldId="2331"/>
            <ac:spMk id="4" creationId="{9F37177A-62D8-4C45-AC88-5CA313388611}"/>
          </ac:spMkLst>
        </pc:spChg>
        <pc:spChg chg="add del">
          <ac:chgData name="Liu Shujie" userId="6b83b49411ca81a7" providerId="LiveId" clId="{3DA2170F-DD90-4514-A047-A1499933D991}" dt="2019-07-10T07:05:06.957" v="1290" actId="478"/>
          <ac:spMkLst>
            <pc:docMk/>
            <pc:sldMk cId="3745775780" sldId="2331"/>
            <ac:spMk id="5" creationId="{62B3E58E-637A-486D-9E61-21B9CBB62E44}"/>
          </ac:spMkLst>
        </pc:spChg>
        <pc:spChg chg="mod topLvl">
          <ac:chgData name="Liu Shujie" userId="6b83b49411ca81a7" providerId="LiveId" clId="{3DA2170F-DD90-4514-A047-A1499933D991}" dt="2019-07-10T07:07:02.032" v="1331" actId="165"/>
          <ac:spMkLst>
            <pc:docMk/>
            <pc:sldMk cId="3745775780" sldId="2331"/>
            <ac:spMk id="7" creationId="{FF2E4C43-9894-4342-B0C8-6E17FA09DC36}"/>
          </ac:spMkLst>
        </pc:spChg>
        <pc:spChg chg="mod topLvl">
          <ac:chgData name="Liu Shujie" userId="6b83b49411ca81a7" providerId="LiveId" clId="{3DA2170F-DD90-4514-A047-A1499933D991}" dt="2019-07-10T07:07:02.032" v="1331" actId="165"/>
          <ac:spMkLst>
            <pc:docMk/>
            <pc:sldMk cId="3745775780" sldId="2331"/>
            <ac:spMk id="10" creationId="{6A6B5F12-5405-40F8-B191-2881740632E9}"/>
          </ac:spMkLst>
        </pc:spChg>
        <pc:spChg chg="mod topLvl">
          <ac:chgData name="Liu Shujie" userId="6b83b49411ca81a7" providerId="LiveId" clId="{3DA2170F-DD90-4514-A047-A1499933D991}" dt="2019-07-10T07:07:02.032" v="1331" actId="165"/>
          <ac:spMkLst>
            <pc:docMk/>
            <pc:sldMk cId="3745775780" sldId="2331"/>
            <ac:spMk id="20" creationId="{5DD28850-168E-4CBE-A90A-9166BA04BC25}"/>
          </ac:spMkLst>
        </pc:spChg>
        <pc:spChg chg="mod topLvl">
          <ac:chgData name="Liu Shujie" userId="6b83b49411ca81a7" providerId="LiveId" clId="{3DA2170F-DD90-4514-A047-A1499933D991}" dt="2019-07-10T07:07:02.032" v="1331" actId="165"/>
          <ac:spMkLst>
            <pc:docMk/>
            <pc:sldMk cId="3745775780" sldId="2331"/>
            <ac:spMk id="21" creationId="{4189EE22-D32C-4DD6-B928-783FB8D79EB6}"/>
          </ac:spMkLst>
        </pc:spChg>
        <pc:spChg chg="mod topLvl">
          <ac:chgData name="Liu Shujie" userId="6b83b49411ca81a7" providerId="LiveId" clId="{3DA2170F-DD90-4514-A047-A1499933D991}" dt="2019-07-10T07:07:02.032" v="1331" actId="165"/>
          <ac:spMkLst>
            <pc:docMk/>
            <pc:sldMk cId="3745775780" sldId="2331"/>
            <ac:spMk id="22" creationId="{67EB4CCF-7846-401E-B94F-77CD3F2FBED6}"/>
          </ac:spMkLst>
        </pc:spChg>
        <pc:spChg chg="mod topLvl">
          <ac:chgData name="Liu Shujie" userId="6b83b49411ca81a7" providerId="LiveId" clId="{3DA2170F-DD90-4514-A047-A1499933D991}" dt="2019-07-10T07:07:02.032" v="1331" actId="165"/>
          <ac:spMkLst>
            <pc:docMk/>
            <pc:sldMk cId="3745775780" sldId="2331"/>
            <ac:spMk id="23" creationId="{B5E5F14E-0C8B-4A06-A266-0CF5ED6A27EA}"/>
          </ac:spMkLst>
        </pc:spChg>
        <pc:spChg chg="mod topLvl">
          <ac:chgData name="Liu Shujie" userId="6b83b49411ca81a7" providerId="LiveId" clId="{3DA2170F-DD90-4514-A047-A1499933D991}" dt="2019-07-10T07:07:02.032" v="1331" actId="165"/>
          <ac:spMkLst>
            <pc:docMk/>
            <pc:sldMk cId="3745775780" sldId="2331"/>
            <ac:spMk id="24" creationId="{35A012E1-CE95-4EF0-A811-AF326D56DA9D}"/>
          </ac:spMkLst>
        </pc:spChg>
        <pc:spChg chg="mod topLvl">
          <ac:chgData name="Liu Shujie" userId="6b83b49411ca81a7" providerId="LiveId" clId="{3DA2170F-DD90-4514-A047-A1499933D991}" dt="2019-07-10T07:07:02.032" v="1331" actId="165"/>
          <ac:spMkLst>
            <pc:docMk/>
            <pc:sldMk cId="3745775780" sldId="2331"/>
            <ac:spMk id="25" creationId="{FA0E2821-442E-4D7B-BDA3-9E3475867D20}"/>
          </ac:spMkLst>
        </pc:spChg>
        <pc:spChg chg="mod topLvl">
          <ac:chgData name="Liu Shujie" userId="6b83b49411ca81a7" providerId="LiveId" clId="{3DA2170F-DD90-4514-A047-A1499933D991}" dt="2019-07-10T07:07:02.032" v="1331" actId="165"/>
          <ac:spMkLst>
            <pc:docMk/>
            <pc:sldMk cId="3745775780" sldId="2331"/>
            <ac:spMk id="26" creationId="{00606A3C-B57F-4E3B-9915-1F5BFE9D0FFF}"/>
          </ac:spMkLst>
        </pc:spChg>
        <pc:spChg chg="add mod">
          <ac:chgData name="Liu Shujie" userId="6b83b49411ca81a7" providerId="LiveId" clId="{3DA2170F-DD90-4514-A047-A1499933D991}" dt="2019-07-10T07:06:50.672" v="1330" actId="1076"/>
          <ac:spMkLst>
            <pc:docMk/>
            <pc:sldMk cId="3745775780" sldId="2331"/>
            <ac:spMk id="75" creationId="{3E1F6556-BDDB-4BA9-B1D9-84ED69FCAB67}"/>
          </ac:spMkLst>
        </pc:spChg>
        <pc:spChg chg="add del">
          <ac:chgData name="Liu Shujie" userId="6b83b49411ca81a7" providerId="LiveId" clId="{3DA2170F-DD90-4514-A047-A1499933D991}" dt="2019-07-10T07:05:22.775" v="1294" actId="478"/>
          <ac:spMkLst>
            <pc:docMk/>
            <pc:sldMk cId="3745775780" sldId="2331"/>
            <ac:spMk id="78" creationId="{F77A315E-D7D3-4023-BBF9-84857B9859B0}"/>
          </ac:spMkLst>
        </pc:spChg>
        <pc:spChg chg="add del">
          <ac:chgData name="Liu Shujie" userId="6b83b49411ca81a7" providerId="LiveId" clId="{3DA2170F-DD90-4514-A047-A1499933D991}" dt="2019-07-10T07:05:24.604" v="1295" actId="478"/>
          <ac:spMkLst>
            <pc:docMk/>
            <pc:sldMk cId="3745775780" sldId="2331"/>
            <ac:spMk id="79" creationId="{3CCE3717-FFAC-44BC-A8DF-4EF63DF8B7A1}"/>
          </ac:spMkLst>
        </pc:spChg>
        <pc:spChg chg="add del">
          <ac:chgData name="Liu Shujie" userId="6b83b49411ca81a7" providerId="LiveId" clId="{3DA2170F-DD90-4514-A047-A1499933D991}" dt="2019-07-10T07:06:45.920" v="1329" actId="478"/>
          <ac:spMkLst>
            <pc:docMk/>
            <pc:sldMk cId="3745775780" sldId="2331"/>
            <ac:spMk id="80" creationId="{6A35AE9F-6940-4604-8AF8-F8A802CA2FC1}"/>
          </ac:spMkLst>
        </pc:spChg>
        <pc:spChg chg="del">
          <ac:chgData name="Liu Shujie" userId="6b83b49411ca81a7" providerId="LiveId" clId="{3DA2170F-DD90-4514-A047-A1499933D991}" dt="2019-07-10T07:12:56.455" v="1438" actId="478"/>
          <ac:spMkLst>
            <pc:docMk/>
            <pc:sldMk cId="3745775780" sldId="2331"/>
            <ac:spMk id="90" creationId="{5D184051-03F3-4A5E-9832-FFF8536E4B7E}"/>
          </ac:spMkLst>
        </pc:spChg>
        <pc:spChg chg="del">
          <ac:chgData name="Liu Shujie" userId="6b83b49411ca81a7" providerId="LiveId" clId="{3DA2170F-DD90-4514-A047-A1499933D991}" dt="2019-07-10T07:12:54.558" v="1437" actId="478"/>
          <ac:spMkLst>
            <pc:docMk/>
            <pc:sldMk cId="3745775780" sldId="2331"/>
            <ac:spMk id="98" creationId="{AF4C7C6E-AEB8-4EB4-AC67-D5713A293C84}"/>
          </ac:spMkLst>
        </pc:spChg>
        <pc:spChg chg="del mod topLvl">
          <ac:chgData name="Liu Shujie" userId="6b83b49411ca81a7" providerId="LiveId" clId="{3DA2170F-DD90-4514-A047-A1499933D991}" dt="2019-07-10T07:12:39.893" v="1435" actId="478"/>
          <ac:spMkLst>
            <pc:docMk/>
            <pc:sldMk cId="3745775780" sldId="2331"/>
            <ac:spMk id="106" creationId="{AF9714BD-CA54-4BF3-9844-EE6447FB251F}"/>
          </ac:spMkLst>
        </pc:spChg>
        <pc:spChg chg="del mod topLvl">
          <ac:chgData name="Liu Shujie" userId="6b83b49411ca81a7" providerId="LiveId" clId="{3DA2170F-DD90-4514-A047-A1499933D991}" dt="2019-07-10T07:12:39.893" v="1435" actId="478"/>
          <ac:spMkLst>
            <pc:docMk/>
            <pc:sldMk cId="3745775780" sldId="2331"/>
            <ac:spMk id="109" creationId="{2251835B-D59B-433A-8F6F-63E7502F9450}"/>
          </ac:spMkLst>
        </pc:spChg>
        <pc:spChg chg="del mod topLvl">
          <ac:chgData name="Liu Shujie" userId="6b83b49411ca81a7" providerId="LiveId" clId="{3DA2170F-DD90-4514-A047-A1499933D991}" dt="2019-07-10T07:12:39.893" v="1435" actId="478"/>
          <ac:spMkLst>
            <pc:docMk/>
            <pc:sldMk cId="3745775780" sldId="2331"/>
            <ac:spMk id="112" creationId="{4224FD4D-F185-4363-90E5-6944AE168B87}"/>
          </ac:spMkLst>
        </pc:spChg>
        <pc:spChg chg="del mod topLvl">
          <ac:chgData name="Liu Shujie" userId="6b83b49411ca81a7" providerId="LiveId" clId="{3DA2170F-DD90-4514-A047-A1499933D991}" dt="2019-07-10T07:12:39.893" v="1435" actId="478"/>
          <ac:spMkLst>
            <pc:docMk/>
            <pc:sldMk cId="3745775780" sldId="2331"/>
            <ac:spMk id="115" creationId="{53706D9A-1FC2-482D-BB1C-8A1B4007328C}"/>
          </ac:spMkLst>
        </pc:spChg>
        <pc:spChg chg="del mod topLvl">
          <ac:chgData name="Liu Shujie" userId="6b83b49411ca81a7" providerId="LiveId" clId="{3DA2170F-DD90-4514-A047-A1499933D991}" dt="2019-07-10T07:12:39.893" v="1435" actId="478"/>
          <ac:spMkLst>
            <pc:docMk/>
            <pc:sldMk cId="3745775780" sldId="2331"/>
            <ac:spMk id="118" creationId="{F2AA481C-DE13-41D9-A798-C7FE6AE6C2A7}"/>
          </ac:spMkLst>
        </pc:spChg>
        <pc:spChg chg="del mod topLvl">
          <ac:chgData name="Liu Shujie" userId="6b83b49411ca81a7" providerId="LiveId" clId="{3DA2170F-DD90-4514-A047-A1499933D991}" dt="2019-07-10T07:12:39.893" v="1435" actId="478"/>
          <ac:spMkLst>
            <pc:docMk/>
            <pc:sldMk cId="3745775780" sldId="2331"/>
            <ac:spMk id="121" creationId="{E2367C9B-55DC-425A-828A-06A38B2584D3}"/>
          </ac:spMkLst>
        </pc:spChg>
        <pc:spChg chg="del mod topLvl">
          <ac:chgData name="Liu Shujie" userId="6b83b49411ca81a7" providerId="LiveId" clId="{3DA2170F-DD90-4514-A047-A1499933D991}" dt="2019-07-10T07:12:39.893" v="1435" actId="478"/>
          <ac:spMkLst>
            <pc:docMk/>
            <pc:sldMk cId="3745775780" sldId="2331"/>
            <ac:spMk id="124" creationId="{AF01B11E-1E95-4AA3-A99A-AAC7F1E86283}"/>
          </ac:spMkLst>
        </pc:spChg>
        <pc:spChg chg="add mod ord">
          <ac:chgData name="Liu Shujie" userId="6b83b49411ca81a7" providerId="LiveId" clId="{3DA2170F-DD90-4514-A047-A1499933D991}" dt="2019-07-10T07:13:07.970" v="1441" actId="14100"/>
          <ac:spMkLst>
            <pc:docMk/>
            <pc:sldMk cId="3745775780" sldId="2331"/>
            <ac:spMk id="195" creationId="{AA7806EB-339B-4E52-A04E-E9CC9B34EFBF}"/>
          </ac:spMkLst>
        </pc:spChg>
        <pc:spChg chg="add mod">
          <ac:chgData name="Liu Shujie" userId="6b83b49411ca81a7" providerId="LiveId" clId="{3DA2170F-DD90-4514-A047-A1499933D991}" dt="2019-07-10T07:12:50.524" v="1436" actId="1076"/>
          <ac:spMkLst>
            <pc:docMk/>
            <pc:sldMk cId="3745775780" sldId="2331"/>
            <ac:spMk id="196" creationId="{6A6CF1A9-3187-4DBE-ACB0-282A1FC559ED}"/>
          </ac:spMkLst>
        </pc:spChg>
        <pc:spChg chg="add mod">
          <ac:chgData name="Liu Shujie" userId="6b83b49411ca81a7" providerId="LiveId" clId="{3DA2170F-DD90-4514-A047-A1499933D991}" dt="2019-07-10T07:13:01.223" v="1440" actId="1038"/>
          <ac:spMkLst>
            <pc:docMk/>
            <pc:sldMk cId="3745775780" sldId="2331"/>
            <ac:spMk id="197" creationId="{B2C7AD98-61B8-4276-8A07-7EAEB572399E}"/>
          </ac:spMkLst>
        </pc:spChg>
        <pc:spChg chg="add mod">
          <ac:chgData name="Liu Shujie" userId="6b83b49411ca81a7" providerId="LiveId" clId="{3DA2170F-DD90-4514-A047-A1499933D991}" dt="2019-07-10T07:13:01.223" v="1440" actId="1038"/>
          <ac:spMkLst>
            <pc:docMk/>
            <pc:sldMk cId="3745775780" sldId="2331"/>
            <ac:spMk id="198" creationId="{BBEA9B1A-2DCE-45E2-A484-80BD25E472BC}"/>
          </ac:spMkLst>
        </pc:spChg>
        <pc:spChg chg="add mod">
          <ac:chgData name="Liu Shujie" userId="6b83b49411ca81a7" providerId="LiveId" clId="{3DA2170F-DD90-4514-A047-A1499933D991}" dt="2019-07-10T07:12:50.524" v="1436" actId="1076"/>
          <ac:spMkLst>
            <pc:docMk/>
            <pc:sldMk cId="3745775780" sldId="2331"/>
            <ac:spMk id="199" creationId="{F0AD0A69-B341-4839-BBF4-0BFF8057E40A}"/>
          </ac:spMkLst>
        </pc:spChg>
        <pc:spChg chg="add mod">
          <ac:chgData name="Liu Shujie" userId="6b83b49411ca81a7" providerId="LiveId" clId="{3DA2170F-DD90-4514-A047-A1499933D991}" dt="2019-07-10T07:12:50.524" v="1436" actId="1076"/>
          <ac:spMkLst>
            <pc:docMk/>
            <pc:sldMk cId="3745775780" sldId="2331"/>
            <ac:spMk id="200" creationId="{2C77CC79-172D-41EC-AE7E-66D5839D4E61}"/>
          </ac:spMkLst>
        </pc:spChg>
        <pc:spChg chg="add mod">
          <ac:chgData name="Liu Shujie" userId="6b83b49411ca81a7" providerId="LiveId" clId="{3DA2170F-DD90-4514-A047-A1499933D991}" dt="2019-07-10T07:12:50.524" v="1436" actId="1076"/>
          <ac:spMkLst>
            <pc:docMk/>
            <pc:sldMk cId="3745775780" sldId="2331"/>
            <ac:spMk id="201" creationId="{5A006995-5B69-4C7B-ABEB-A8A7E3659FAB}"/>
          </ac:spMkLst>
        </pc:spChg>
        <pc:spChg chg="add mod">
          <ac:chgData name="Liu Shujie" userId="6b83b49411ca81a7" providerId="LiveId" clId="{3DA2170F-DD90-4514-A047-A1499933D991}" dt="2019-07-10T07:12:50.524" v="1436" actId="1076"/>
          <ac:spMkLst>
            <pc:docMk/>
            <pc:sldMk cId="3745775780" sldId="2331"/>
            <ac:spMk id="202" creationId="{068A7854-184C-4E0E-AA8B-E453670DE55B}"/>
          </ac:spMkLst>
        </pc:spChg>
        <pc:spChg chg="add mod">
          <ac:chgData name="Liu Shujie" userId="6b83b49411ca81a7" providerId="LiveId" clId="{3DA2170F-DD90-4514-A047-A1499933D991}" dt="2019-07-10T07:12:50.524" v="1436" actId="1076"/>
          <ac:spMkLst>
            <pc:docMk/>
            <pc:sldMk cId="3745775780" sldId="2331"/>
            <ac:spMk id="203" creationId="{62115979-799D-4015-B234-9F743F9D056E}"/>
          </ac:spMkLst>
        </pc:spChg>
        <pc:spChg chg="add mod">
          <ac:chgData name="Liu Shujie" userId="6b83b49411ca81a7" providerId="LiveId" clId="{3DA2170F-DD90-4514-A047-A1499933D991}" dt="2019-07-10T07:12:50.524" v="1436" actId="1076"/>
          <ac:spMkLst>
            <pc:docMk/>
            <pc:sldMk cId="3745775780" sldId="2331"/>
            <ac:spMk id="204" creationId="{6FB47C0F-2C46-470D-AB25-1D90A348477B}"/>
          </ac:spMkLst>
        </pc:spChg>
        <pc:grpChg chg="add del mod">
          <ac:chgData name="Liu Shujie" userId="6b83b49411ca81a7" providerId="LiveId" clId="{3DA2170F-DD90-4514-A047-A1499933D991}" dt="2019-07-10T07:07:02.032" v="1331" actId="165"/>
          <ac:grpSpMkLst>
            <pc:docMk/>
            <pc:sldMk cId="3745775780" sldId="2331"/>
            <ac:grpSpMk id="6" creationId="{E7E15007-9547-4384-A759-D9DD0085F7D7}"/>
          </ac:grpSpMkLst>
        </pc:grpChg>
        <pc:grpChg chg="add del mod">
          <ac:chgData name="Liu Shujie" userId="6b83b49411ca81a7" providerId="LiveId" clId="{3DA2170F-DD90-4514-A047-A1499933D991}" dt="2019-07-10T07:07:02.032" v="1331" actId="165"/>
          <ac:grpSpMkLst>
            <pc:docMk/>
            <pc:sldMk cId="3745775780" sldId="2331"/>
            <ac:grpSpMk id="9" creationId="{46D0268C-EB76-4856-A392-076F5B4FE893}"/>
          </ac:grpSpMkLst>
        </pc:grpChg>
        <pc:grpChg chg="mod topLvl">
          <ac:chgData name="Liu Shujie" userId="6b83b49411ca81a7" providerId="LiveId" clId="{3DA2170F-DD90-4514-A047-A1499933D991}" dt="2019-07-10T07:07:02.032" v="1331" actId="165"/>
          <ac:grpSpMkLst>
            <pc:docMk/>
            <pc:sldMk cId="3745775780" sldId="2331"/>
            <ac:grpSpMk id="12" creationId="{7EFB1F33-BFA3-4F13-A28A-E24A42BC86D2}"/>
          </ac:grpSpMkLst>
        </pc:grpChg>
        <pc:grpChg chg="add del mod">
          <ac:chgData name="Liu Shujie" userId="6b83b49411ca81a7" providerId="LiveId" clId="{3DA2170F-DD90-4514-A047-A1499933D991}" dt="2019-07-10T07:07:02.032" v="1331" actId="165"/>
          <ac:grpSpMkLst>
            <pc:docMk/>
            <pc:sldMk cId="3745775780" sldId="2331"/>
            <ac:grpSpMk id="19" creationId="{65AF3F0F-33DA-4529-B3B6-6BC8AAA8D904}"/>
          </ac:grpSpMkLst>
        </pc:grpChg>
        <pc:grpChg chg="mod topLvl">
          <ac:chgData name="Liu Shujie" userId="6b83b49411ca81a7" providerId="LiveId" clId="{3DA2170F-DD90-4514-A047-A1499933D991}" dt="2019-07-10T07:07:02.032" v="1331" actId="165"/>
          <ac:grpSpMkLst>
            <pc:docMk/>
            <pc:sldMk cId="3745775780" sldId="2331"/>
            <ac:grpSpMk id="33" creationId="{052DE68F-919C-40EC-B667-742904A00504}"/>
          </ac:grpSpMkLst>
        </pc:grpChg>
        <pc:grpChg chg="mod topLvl">
          <ac:chgData name="Liu Shujie" userId="6b83b49411ca81a7" providerId="LiveId" clId="{3DA2170F-DD90-4514-A047-A1499933D991}" dt="2019-07-10T07:07:02.032" v="1331" actId="165"/>
          <ac:grpSpMkLst>
            <pc:docMk/>
            <pc:sldMk cId="3745775780" sldId="2331"/>
            <ac:grpSpMk id="34" creationId="{599FDA1F-670B-491F-8D0A-87D824D0EE84}"/>
          </ac:grpSpMkLst>
        </pc:grpChg>
        <pc:grpChg chg="mod topLvl">
          <ac:chgData name="Liu Shujie" userId="6b83b49411ca81a7" providerId="LiveId" clId="{3DA2170F-DD90-4514-A047-A1499933D991}" dt="2019-07-10T07:07:02.032" v="1331" actId="165"/>
          <ac:grpSpMkLst>
            <pc:docMk/>
            <pc:sldMk cId="3745775780" sldId="2331"/>
            <ac:grpSpMk id="35" creationId="{9402C3AE-302B-440C-B3A3-2C0D0F6B10A9}"/>
          </ac:grpSpMkLst>
        </pc:grpChg>
        <pc:grpChg chg="mod topLvl">
          <ac:chgData name="Liu Shujie" userId="6b83b49411ca81a7" providerId="LiveId" clId="{3DA2170F-DD90-4514-A047-A1499933D991}" dt="2019-07-10T07:07:02.032" v="1331" actId="165"/>
          <ac:grpSpMkLst>
            <pc:docMk/>
            <pc:sldMk cId="3745775780" sldId="2331"/>
            <ac:grpSpMk id="36" creationId="{E27B94F4-470A-45F9-9F4B-75095D5DCBEE}"/>
          </ac:grpSpMkLst>
        </pc:grpChg>
        <pc:grpChg chg="mod topLvl">
          <ac:chgData name="Liu Shujie" userId="6b83b49411ca81a7" providerId="LiveId" clId="{3DA2170F-DD90-4514-A047-A1499933D991}" dt="2019-07-10T07:07:02.032" v="1331" actId="165"/>
          <ac:grpSpMkLst>
            <pc:docMk/>
            <pc:sldMk cId="3745775780" sldId="2331"/>
            <ac:grpSpMk id="37" creationId="{7D0214D7-CA58-4857-B497-EBE86A8FBB41}"/>
          </ac:grpSpMkLst>
        </pc:grpChg>
        <pc:grpChg chg="mod topLvl">
          <ac:chgData name="Liu Shujie" userId="6b83b49411ca81a7" providerId="LiveId" clId="{3DA2170F-DD90-4514-A047-A1499933D991}" dt="2019-07-10T07:07:02.032" v="1331" actId="165"/>
          <ac:grpSpMkLst>
            <pc:docMk/>
            <pc:sldMk cId="3745775780" sldId="2331"/>
            <ac:grpSpMk id="38" creationId="{3BBE135D-9827-4EEC-A88D-1C930440C6FB}"/>
          </ac:grpSpMkLst>
        </pc:grpChg>
        <pc:grpChg chg="mod topLvl">
          <ac:chgData name="Liu Shujie" userId="6b83b49411ca81a7" providerId="LiveId" clId="{3DA2170F-DD90-4514-A047-A1499933D991}" dt="2019-07-10T07:07:02.032" v="1331" actId="165"/>
          <ac:grpSpMkLst>
            <pc:docMk/>
            <pc:sldMk cId="3745775780" sldId="2331"/>
            <ac:grpSpMk id="39" creationId="{20977A2D-6482-491F-A03B-0A22FA243234}"/>
          </ac:grpSpMkLst>
        </pc:grpChg>
        <pc:grpChg chg="add mod">
          <ac:chgData name="Liu Shujie" userId="6b83b49411ca81a7" providerId="LiveId" clId="{3DA2170F-DD90-4514-A047-A1499933D991}" dt="2019-07-10T07:06:50.672" v="1330" actId="1076"/>
          <ac:grpSpMkLst>
            <pc:docMk/>
            <pc:sldMk cId="3745775780" sldId="2331"/>
            <ac:grpSpMk id="81" creationId="{A035153D-3263-4136-B439-3CF7572501E8}"/>
          </ac:grpSpMkLst>
        </pc:grpChg>
        <pc:grpChg chg="add mod">
          <ac:chgData name="Liu Shujie" userId="6b83b49411ca81a7" providerId="LiveId" clId="{3DA2170F-DD90-4514-A047-A1499933D991}" dt="2019-07-10T07:13:01.223" v="1440" actId="1038"/>
          <ac:grpSpMkLst>
            <pc:docMk/>
            <pc:sldMk cId="3745775780" sldId="2331"/>
            <ac:grpSpMk id="88" creationId="{D49B0A0C-677F-476E-83CE-54A836D490C0}"/>
          </ac:grpSpMkLst>
        </pc:grpChg>
        <pc:grpChg chg="add mod">
          <ac:chgData name="Liu Shujie" userId="6b83b49411ca81a7" providerId="LiveId" clId="{3DA2170F-DD90-4514-A047-A1499933D991}" dt="2019-07-10T07:13:01.223" v="1440" actId="1038"/>
          <ac:grpSpMkLst>
            <pc:docMk/>
            <pc:sldMk cId="3745775780" sldId="2331"/>
            <ac:grpSpMk id="96" creationId="{1A3CEA24-20FE-43D1-80DF-0918E1BAF72F}"/>
          </ac:grpSpMkLst>
        </pc:grpChg>
        <pc:grpChg chg="add del mod">
          <ac:chgData name="Liu Shujie" userId="6b83b49411ca81a7" providerId="LiveId" clId="{3DA2170F-DD90-4514-A047-A1499933D991}" dt="2019-07-10T07:07:41.309" v="1342" actId="165"/>
          <ac:grpSpMkLst>
            <pc:docMk/>
            <pc:sldMk cId="3745775780" sldId="2331"/>
            <ac:grpSpMk id="104" creationId="{F84A3F9B-B9B9-4C68-B543-4AB7409637A4}"/>
          </ac:grpSpMkLst>
        </pc:grpChg>
        <pc:grpChg chg="mod topLvl">
          <ac:chgData name="Liu Shujie" userId="6b83b49411ca81a7" providerId="LiveId" clId="{3DA2170F-DD90-4514-A047-A1499933D991}" dt="2019-07-10T07:12:50.524" v="1436" actId="1076"/>
          <ac:grpSpMkLst>
            <pc:docMk/>
            <pc:sldMk cId="3745775780" sldId="2331"/>
            <ac:grpSpMk id="105" creationId="{609021E0-D8B1-441F-BB02-DFB9C7643ED6}"/>
          </ac:grpSpMkLst>
        </pc:grpChg>
        <pc:grpChg chg="mod topLvl">
          <ac:chgData name="Liu Shujie" userId="6b83b49411ca81a7" providerId="LiveId" clId="{3DA2170F-DD90-4514-A047-A1499933D991}" dt="2019-07-10T07:12:50.524" v="1436" actId="1076"/>
          <ac:grpSpMkLst>
            <pc:docMk/>
            <pc:sldMk cId="3745775780" sldId="2331"/>
            <ac:grpSpMk id="108" creationId="{EA7DA1D9-FA8C-4593-83DA-3B410687F015}"/>
          </ac:grpSpMkLst>
        </pc:grpChg>
        <pc:grpChg chg="mod topLvl">
          <ac:chgData name="Liu Shujie" userId="6b83b49411ca81a7" providerId="LiveId" clId="{3DA2170F-DD90-4514-A047-A1499933D991}" dt="2019-07-10T07:12:50.524" v="1436" actId="1076"/>
          <ac:grpSpMkLst>
            <pc:docMk/>
            <pc:sldMk cId="3745775780" sldId="2331"/>
            <ac:grpSpMk id="111" creationId="{13EC9536-6883-4548-A7F1-2A7D31371855}"/>
          </ac:grpSpMkLst>
        </pc:grpChg>
        <pc:grpChg chg="mod topLvl">
          <ac:chgData name="Liu Shujie" userId="6b83b49411ca81a7" providerId="LiveId" clId="{3DA2170F-DD90-4514-A047-A1499933D991}" dt="2019-07-10T07:12:50.524" v="1436" actId="1076"/>
          <ac:grpSpMkLst>
            <pc:docMk/>
            <pc:sldMk cId="3745775780" sldId="2331"/>
            <ac:grpSpMk id="114" creationId="{4F2D9EFC-78B3-44A5-B939-F75F3BAA856D}"/>
          </ac:grpSpMkLst>
        </pc:grpChg>
        <pc:grpChg chg="mod topLvl">
          <ac:chgData name="Liu Shujie" userId="6b83b49411ca81a7" providerId="LiveId" clId="{3DA2170F-DD90-4514-A047-A1499933D991}" dt="2019-07-10T07:12:50.524" v="1436" actId="1076"/>
          <ac:grpSpMkLst>
            <pc:docMk/>
            <pc:sldMk cId="3745775780" sldId="2331"/>
            <ac:grpSpMk id="117" creationId="{81616684-D3FA-4981-9171-794A6197FCA7}"/>
          </ac:grpSpMkLst>
        </pc:grpChg>
        <pc:grpChg chg="mod topLvl">
          <ac:chgData name="Liu Shujie" userId="6b83b49411ca81a7" providerId="LiveId" clId="{3DA2170F-DD90-4514-A047-A1499933D991}" dt="2019-07-10T07:12:50.524" v="1436" actId="1076"/>
          <ac:grpSpMkLst>
            <pc:docMk/>
            <pc:sldMk cId="3745775780" sldId="2331"/>
            <ac:grpSpMk id="120" creationId="{85A23890-6D11-4D45-B5E2-8CC3158EBD36}"/>
          </ac:grpSpMkLst>
        </pc:grpChg>
        <pc:grpChg chg="mod topLvl">
          <ac:chgData name="Liu Shujie" userId="6b83b49411ca81a7" providerId="LiveId" clId="{3DA2170F-DD90-4514-A047-A1499933D991}" dt="2019-07-10T07:12:50.524" v="1436" actId="1076"/>
          <ac:grpSpMkLst>
            <pc:docMk/>
            <pc:sldMk cId="3745775780" sldId="2331"/>
            <ac:grpSpMk id="123" creationId="{24016546-727D-4BFF-9C9C-9383DA7F042D}"/>
          </ac:grpSpMkLst>
        </pc:grpChg>
        <pc:cxnChg chg="del mod topLvl">
          <ac:chgData name="Liu Shujie" userId="6b83b49411ca81a7" providerId="LiveId" clId="{3DA2170F-DD90-4514-A047-A1499933D991}" dt="2019-07-10T07:07:10.595" v="1339" actId="478"/>
          <ac:cxnSpMkLst>
            <pc:docMk/>
            <pc:sldMk cId="3745775780" sldId="2331"/>
            <ac:cxnSpMk id="8" creationId="{13CB4D1E-5E59-4DE2-85B1-77CD54F3B920}"/>
          </ac:cxnSpMkLst>
        </pc:cxnChg>
        <pc:cxnChg chg="del mod topLvl">
          <ac:chgData name="Liu Shujie" userId="6b83b49411ca81a7" providerId="LiveId" clId="{3DA2170F-DD90-4514-A047-A1499933D991}" dt="2019-07-10T07:07:09.784" v="1338" actId="478"/>
          <ac:cxnSpMkLst>
            <pc:docMk/>
            <pc:sldMk cId="3745775780" sldId="2331"/>
            <ac:cxnSpMk id="11" creationId="{0506150F-CBB1-4105-AD08-0D5AD6C7F24E}"/>
          </ac:cxnSpMkLst>
        </pc:cxnChg>
        <pc:cxnChg chg="del mod topLvl">
          <ac:chgData name="Liu Shujie" userId="6b83b49411ca81a7" providerId="LiveId" clId="{3DA2170F-DD90-4514-A047-A1499933D991}" dt="2019-07-10T07:07:09.049" v="1337" actId="478"/>
          <ac:cxnSpMkLst>
            <pc:docMk/>
            <pc:sldMk cId="3745775780" sldId="2331"/>
            <ac:cxnSpMk id="27" creationId="{43ABAD14-3A8C-4656-9413-FB8A18D54CCD}"/>
          </ac:cxnSpMkLst>
        </pc:cxnChg>
        <pc:cxnChg chg="del mod topLvl">
          <ac:chgData name="Liu Shujie" userId="6b83b49411ca81a7" providerId="LiveId" clId="{3DA2170F-DD90-4514-A047-A1499933D991}" dt="2019-07-10T07:07:08.314" v="1336" actId="478"/>
          <ac:cxnSpMkLst>
            <pc:docMk/>
            <pc:sldMk cId="3745775780" sldId="2331"/>
            <ac:cxnSpMk id="28" creationId="{8EEF119A-54A8-4E13-BFFB-7BE665A2D40B}"/>
          </ac:cxnSpMkLst>
        </pc:cxnChg>
        <pc:cxnChg chg="del mod topLvl">
          <ac:chgData name="Liu Shujie" userId="6b83b49411ca81a7" providerId="LiveId" clId="{3DA2170F-DD90-4514-A047-A1499933D991}" dt="2019-07-10T07:07:07.803" v="1335" actId="478"/>
          <ac:cxnSpMkLst>
            <pc:docMk/>
            <pc:sldMk cId="3745775780" sldId="2331"/>
            <ac:cxnSpMk id="29" creationId="{FA9F3621-610F-4DA5-930B-2842E395E0FC}"/>
          </ac:cxnSpMkLst>
        </pc:cxnChg>
        <pc:cxnChg chg="del mod topLvl">
          <ac:chgData name="Liu Shujie" userId="6b83b49411ca81a7" providerId="LiveId" clId="{3DA2170F-DD90-4514-A047-A1499933D991}" dt="2019-07-10T07:07:06.978" v="1334" actId="478"/>
          <ac:cxnSpMkLst>
            <pc:docMk/>
            <pc:sldMk cId="3745775780" sldId="2331"/>
            <ac:cxnSpMk id="30" creationId="{2505A8BF-BC44-4604-8543-93287D471A0F}"/>
          </ac:cxnSpMkLst>
        </pc:cxnChg>
        <pc:cxnChg chg="del mod topLvl">
          <ac:chgData name="Liu Shujie" userId="6b83b49411ca81a7" providerId="LiveId" clId="{3DA2170F-DD90-4514-A047-A1499933D991}" dt="2019-07-10T07:07:06.299" v="1333" actId="478"/>
          <ac:cxnSpMkLst>
            <pc:docMk/>
            <pc:sldMk cId="3745775780" sldId="2331"/>
            <ac:cxnSpMk id="31" creationId="{BF633040-F78D-4BA9-BE91-E008E246CAE5}"/>
          </ac:cxnSpMkLst>
        </pc:cxnChg>
        <pc:cxnChg chg="del mod topLvl">
          <ac:chgData name="Liu Shujie" userId="6b83b49411ca81a7" providerId="LiveId" clId="{3DA2170F-DD90-4514-A047-A1499933D991}" dt="2019-07-10T07:07:05.469" v="1332" actId="478"/>
          <ac:cxnSpMkLst>
            <pc:docMk/>
            <pc:sldMk cId="3745775780" sldId="2331"/>
            <ac:cxnSpMk id="32" creationId="{1DB5132F-75BA-4941-A26C-2D5A748B088F}"/>
          </ac:cxnSpMkLst>
        </pc:cxnChg>
        <pc:cxnChg chg="mod topLvl">
          <ac:chgData name="Liu Shujie" userId="6b83b49411ca81a7" providerId="LiveId" clId="{3DA2170F-DD90-4514-A047-A1499933D991}" dt="2019-07-10T07:07:02.032" v="1331" actId="165"/>
          <ac:cxnSpMkLst>
            <pc:docMk/>
            <pc:sldMk cId="3745775780" sldId="2331"/>
            <ac:cxnSpMk id="40" creationId="{870719B1-EBDE-4B78-8532-5A94793B8A58}"/>
          </ac:cxnSpMkLst>
        </pc:cxnChg>
        <pc:cxnChg chg="mod topLvl">
          <ac:chgData name="Liu Shujie" userId="6b83b49411ca81a7" providerId="LiveId" clId="{3DA2170F-DD90-4514-A047-A1499933D991}" dt="2019-07-10T07:07:02.032" v="1331" actId="165"/>
          <ac:cxnSpMkLst>
            <pc:docMk/>
            <pc:sldMk cId="3745775780" sldId="2331"/>
            <ac:cxnSpMk id="41" creationId="{0F4057DA-8014-4D1B-A751-30BDDE1BA429}"/>
          </ac:cxnSpMkLst>
        </pc:cxnChg>
        <pc:cxnChg chg="mod topLvl">
          <ac:chgData name="Liu Shujie" userId="6b83b49411ca81a7" providerId="LiveId" clId="{3DA2170F-DD90-4514-A047-A1499933D991}" dt="2019-07-10T07:07:02.032" v="1331" actId="165"/>
          <ac:cxnSpMkLst>
            <pc:docMk/>
            <pc:sldMk cId="3745775780" sldId="2331"/>
            <ac:cxnSpMk id="42" creationId="{BC3930DF-FD6B-4C94-AC93-2985A9EDF154}"/>
          </ac:cxnSpMkLst>
        </pc:cxnChg>
        <pc:cxnChg chg="mod topLvl">
          <ac:chgData name="Liu Shujie" userId="6b83b49411ca81a7" providerId="LiveId" clId="{3DA2170F-DD90-4514-A047-A1499933D991}" dt="2019-07-10T07:07:02.032" v="1331" actId="165"/>
          <ac:cxnSpMkLst>
            <pc:docMk/>
            <pc:sldMk cId="3745775780" sldId="2331"/>
            <ac:cxnSpMk id="43" creationId="{164C99CC-081B-4B8F-98E0-5FCAAE7DE56D}"/>
          </ac:cxnSpMkLst>
        </pc:cxnChg>
        <pc:cxnChg chg="mod topLvl">
          <ac:chgData name="Liu Shujie" userId="6b83b49411ca81a7" providerId="LiveId" clId="{3DA2170F-DD90-4514-A047-A1499933D991}" dt="2019-07-10T07:07:02.032" v="1331" actId="165"/>
          <ac:cxnSpMkLst>
            <pc:docMk/>
            <pc:sldMk cId="3745775780" sldId="2331"/>
            <ac:cxnSpMk id="44" creationId="{1D898AF7-A916-4050-B8CD-019A38BF5DE8}"/>
          </ac:cxnSpMkLst>
        </pc:cxnChg>
        <pc:cxnChg chg="mod topLvl">
          <ac:chgData name="Liu Shujie" userId="6b83b49411ca81a7" providerId="LiveId" clId="{3DA2170F-DD90-4514-A047-A1499933D991}" dt="2019-07-10T07:07:02.032" v="1331" actId="165"/>
          <ac:cxnSpMkLst>
            <pc:docMk/>
            <pc:sldMk cId="3745775780" sldId="2331"/>
            <ac:cxnSpMk id="45" creationId="{D965762B-7374-4C35-A0E0-261E5B5095C0}"/>
          </ac:cxnSpMkLst>
        </pc:cxnChg>
        <pc:cxnChg chg="mod topLvl">
          <ac:chgData name="Liu Shujie" userId="6b83b49411ca81a7" providerId="LiveId" clId="{3DA2170F-DD90-4514-A047-A1499933D991}" dt="2019-07-10T07:07:02.032" v="1331" actId="165"/>
          <ac:cxnSpMkLst>
            <pc:docMk/>
            <pc:sldMk cId="3745775780" sldId="2331"/>
            <ac:cxnSpMk id="46" creationId="{A206D33B-AE2F-4367-944D-4A01610AB4C1}"/>
          </ac:cxnSpMkLst>
        </pc:cxnChg>
        <pc:cxnChg chg="add del">
          <ac:chgData name="Liu Shujie" userId="6b83b49411ca81a7" providerId="LiveId" clId="{3DA2170F-DD90-4514-A047-A1499933D991}" dt="2019-07-10T07:05:07.944" v="1291" actId="478"/>
          <ac:cxnSpMkLst>
            <pc:docMk/>
            <pc:sldMk cId="3745775780" sldId="2331"/>
            <ac:cxnSpMk id="76" creationId="{6C70ED7D-B0EF-43EC-84BD-6A81F3B4C06A}"/>
          </ac:cxnSpMkLst>
        </pc:cxnChg>
        <pc:cxnChg chg="add del">
          <ac:chgData name="Liu Shujie" userId="6b83b49411ca81a7" providerId="LiveId" clId="{3DA2170F-DD90-4514-A047-A1499933D991}" dt="2019-07-10T07:05:03.664" v="1288" actId="478"/>
          <ac:cxnSpMkLst>
            <pc:docMk/>
            <pc:sldMk cId="3745775780" sldId="2331"/>
            <ac:cxnSpMk id="77" creationId="{6363D2C7-0CF0-4C70-9491-E24FAB1FB499}"/>
          </ac:cxnSpMkLst>
        </pc:cxnChg>
        <pc:cxnChg chg="mod">
          <ac:chgData name="Liu Shujie" userId="6b83b49411ca81a7" providerId="LiveId" clId="{3DA2170F-DD90-4514-A047-A1499933D991}" dt="2019-07-10T07:12:56.455" v="1438" actId="478"/>
          <ac:cxnSpMkLst>
            <pc:docMk/>
            <pc:sldMk cId="3745775780" sldId="2331"/>
            <ac:cxnSpMk id="91" creationId="{D2171183-EC5D-474F-85E5-036F016F102E}"/>
          </ac:cxnSpMkLst>
        </pc:cxnChg>
        <pc:cxnChg chg="mod">
          <ac:chgData name="Liu Shujie" userId="6b83b49411ca81a7" providerId="LiveId" clId="{3DA2170F-DD90-4514-A047-A1499933D991}" dt="2019-07-10T07:12:54.558" v="1437" actId="478"/>
          <ac:cxnSpMkLst>
            <pc:docMk/>
            <pc:sldMk cId="3745775780" sldId="2331"/>
            <ac:cxnSpMk id="99" creationId="{30A9B10E-029B-4724-BEF6-EF9274423C5C}"/>
          </ac:cxnSpMkLst>
        </pc:cxnChg>
        <pc:cxnChg chg="mod topLvl">
          <ac:chgData name="Liu Shujie" userId="6b83b49411ca81a7" providerId="LiveId" clId="{3DA2170F-DD90-4514-A047-A1499933D991}" dt="2019-07-10T07:12:50.524" v="1436" actId="1076"/>
          <ac:cxnSpMkLst>
            <pc:docMk/>
            <pc:sldMk cId="3745775780" sldId="2331"/>
            <ac:cxnSpMk id="107" creationId="{5D9E7F2A-8D10-49EB-B542-D6DE8B65ED4B}"/>
          </ac:cxnSpMkLst>
        </pc:cxnChg>
        <pc:cxnChg chg="mod topLvl">
          <ac:chgData name="Liu Shujie" userId="6b83b49411ca81a7" providerId="LiveId" clId="{3DA2170F-DD90-4514-A047-A1499933D991}" dt="2019-07-10T07:12:50.524" v="1436" actId="1076"/>
          <ac:cxnSpMkLst>
            <pc:docMk/>
            <pc:sldMk cId="3745775780" sldId="2331"/>
            <ac:cxnSpMk id="110" creationId="{4C32B27D-FB03-40EE-A83E-BE2D48CA118D}"/>
          </ac:cxnSpMkLst>
        </pc:cxnChg>
        <pc:cxnChg chg="mod topLvl">
          <ac:chgData name="Liu Shujie" userId="6b83b49411ca81a7" providerId="LiveId" clId="{3DA2170F-DD90-4514-A047-A1499933D991}" dt="2019-07-10T07:12:50.524" v="1436" actId="1076"/>
          <ac:cxnSpMkLst>
            <pc:docMk/>
            <pc:sldMk cId="3745775780" sldId="2331"/>
            <ac:cxnSpMk id="113" creationId="{3E9D25E4-ED93-47FC-BC63-5EEC66442EB2}"/>
          </ac:cxnSpMkLst>
        </pc:cxnChg>
        <pc:cxnChg chg="mod topLvl">
          <ac:chgData name="Liu Shujie" userId="6b83b49411ca81a7" providerId="LiveId" clId="{3DA2170F-DD90-4514-A047-A1499933D991}" dt="2019-07-10T07:12:50.524" v="1436" actId="1076"/>
          <ac:cxnSpMkLst>
            <pc:docMk/>
            <pc:sldMk cId="3745775780" sldId="2331"/>
            <ac:cxnSpMk id="116" creationId="{7C8DAD11-96C3-4835-B12C-4D364E557D35}"/>
          </ac:cxnSpMkLst>
        </pc:cxnChg>
        <pc:cxnChg chg="mod topLvl">
          <ac:chgData name="Liu Shujie" userId="6b83b49411ca81a7" providerId="LiveId" clId="{3DA2170F-DD90-4514-A047-A1499933D991}" dt="2019-07-10T07:12:50.524" v="1436" actId="1076"/>
          <ac:cxnSpMkLst>
            <pc:docMk/>
            <pc:sldMk cId="3745775780" sldId="2331"/>
            <ac:cxnSpMk id="119" creationId="{6BFA21D1-E104-4BBA-8401-725E37ECCB1E}"/>
          </ac:cxnSpMkLst>
        </pc:cxnChg>
        <pc:cxnChg chg="mod topLvl">
          <ac:chgData name="Liu Shujie" userId="6b83b49411ca81a7" providerId="LiveId" clId="{3DA2170F-DD90-4514-A047-A1499933D991}" dt="2019-07-10T07:12:50.524" v="1436" actId="1076"/>
          <ac:cxnSpMkLst>
            <pc:docMk/>
            <pc:sldMk cId="3745775780" sldId="2331"/>
            <ac:cxnSpMk id="122" creationId="{013F2072-237F-44BB-89D3-E76A02086831}"/>
          </ac:cxnSpMkLst>
        </pc:cxnChg>
        <pc:cxnChg chg="mod topLvl">
          <ac:chgData name="Liu Shujie" userId="6b83b49411ca81a7" providerId="LiveId" clId="{3DA2170F-DD90-4514-A047-A1499933D991}" dt="2019-07-10T07:12:50.524" v="1436" actId="1076"/>
          <ac:cxnSpMkLst>
            <pc:docMk/>
            <pc:sldMk cId="3745775780" sldId="2331"/>
            <ac:cxnSpMk id="125" creationId="{392FFCAC-C80C-43C6-88E5-C970ABEE14E2}"/>
          </ac:cxnSpMkLst>
        </pc:cxnChg>
        <pc:cxnChg chg="del mod topLvl">
          <ac:chgData name="Liu Shujie" userId="6b83b49411ca81a7" providerId="LiveId" clId="{3DA2170F-DD90-4514-A047-A1499933D991}" dt="2019-07-10T07:07:51.900" v="1343" actId="478"/>
          <ac:cxnSpMkLst>
            <pc:docMk/>
            <pc:sldMk cId="3745775780" sldId="2331"/>
            <ac:cxnSpMk id="126" creationId="{1F0A1366-BBF5-4F1F-BCB4-F97935B9A6B6}"/>
          </ac:cxnSpMkLst>
        </pc:cxnChg>
        <pc:cxnChg chg="del mod topLvl">
          <ac:chgData name="Liu Shujie" userId="6b83b49411ca81a7" providerId="LiveId" clId="{3DA2170F-DD90-4514-A047-A1499933D991}" dt="2019-07-10T07:07:51.900" v="1343" actId="478"/>
          <ac:cxnSpMkLst>
            <pc:docMk/>
            <pc:sldMk cId="3745775780" sldId="2331"/>
            <ac:cxnSpMk id="127" creationId="{18C2E08A-84A3-425D-9A70-87800AF9F0D0}"/>
          </ac:cxnSpMkLst>
        </pc:cxnChg>
        <pc:cxnChg chg="del mod topLvl">
          <ac:chgData name="Liu Shujie" userId="6b83b49411ca81a7" providerId="LiveId" clId="{3DA2170F-DD90-4514-A047-A1499933D991}" dt="2019-07-10T07:07:51.900" v="1343" actId="478"/>
          <ac:cxnSpMkLst>
            <pc:docMk/>
            <pc:sldMk cId="3745775780" sldId="2331"/>
            <ac:cxnSpMk id="128" creationId="{38E3B405-6115-4136-965E-EA998619EA04}"/>
          </ac:cxnSpMkLst>
        </pc:cxnChg>
        <pc:cxnChg chg="del mod topLvl">
          <ac:chgData name="Liu Shujie" userId="6b83b49411ca81a7" providerId="LiveId" clId="{3DA2170F-DD90-4514-A047-A1499933D991}" dt="2019-07-10T07:07:51.900" v="1343" actId="478"/>
          <ac:cxnSpMkLst>
            <pc:docMk/>
            <pc:sldMk cId="3745775780" sldId="2331"/>
            <ac:cxnSpMk id="129" creationId="{B83734C8-F002-4126-887B-485DAF2920BC}"/>
          </ac:cxnSpMkLst>
        </pc:cxnChg>
        <pc:cxnChg chg="del mod topLvl">
          <ac:chgData name="Liu Shujie" userId="6b83b49411ca81a7" providerId="LiveId" clId="{3DA2170F-DD90-4514-A047-A1499933D991}" dt="2019-07-10T07:07:51.900" v="1343" actId="478"/>
          <ac:cxnSpMkLst>
            <pc:docMk/>
            <pc:sldMk cId="3745775780" sldId="2331"/>
            <ac:cxnSpMk id="130" creationId="{069E2879-C163-4295-A204-8B57510AC9C5}"/>
          </ac:cxnSpMkLst>
        </pc:cxnChg>
        <pc:cxnChg chg="del mod topLvl">
          <ac:chgData name="Liu Shujie" userId="6b83b49411ca81a7" providerId="LiveId" clId="{3DA2170F-DD90-4514-A047-A1499933D991}" dt="2019-07-10T07:07:51.900" v="1343" actId="478"/>
          <ac:cxnSpMkLst>
            <pc:docMk/>
            <pc:sldMk cId="3745775780" sldId="2331"/>
            <ac:cxnSpMk id="131" creationId="{B8D46B6B-C06F-4439-97CB-D9B71DB24493}"/>
          </ac:cxnSpMkLst>
        </pc:cxnChg>
        <pc:cxnChg chg="del mod topLvl">
          <ac:chgData name="Liu Shujie" userId="6b83b49411ca81a7" providerId="LiveId" clId="{3DA2170F-DD90-4514-A047-A1499933D991}" dt="2019-07-10T07:07:51.900" v="1343" actId="478"/>
          <ac:cxnSpMkLst>
            <pc:docMk/>
            <pc:sldMk cId="3745775780" sldId="2331"/>
            <ac:cxnSpMk id="132" creationId="{CF8983AB-F79B-4009-BD68-133C799C3040}"/>
          </ac:cxnSpMkLst>
        </pc:cxnChg>
        <pc:cxnChg chg="del mod topLvl">
          <ac:chgData name="Liu Shujie" userId="6b83b49411ca81a7" providerId="LiveId" clId="{3DA2170F-DD90-4514-A047-A1499933D991}" dt="2019-07-10T07:07:51.900" v="1343" actId="478"/>
          <ac:cxnSpMkLst>
            <pc:docMk/>
            <pc:sldMk cId="3745775780" sldId="2331"/>
            <ac:cxnSpMk id="133" creationId="{86EF94AA-B0A0-40DD-AC59-801F199A6E9B}"/>
          </ac:cxnSpMkLst>
        </pc:cxnChg>
        <pc:cxnChg chg="del mod topLvl">
          <ac:chgData name="Liu Shujie" userId="6b83b49411ca81a7" providerId="LiveId" clId="{3DA2170F-DD90-4514-A047-A1499933D991}" dt="2019-07-10T07:07:51.900" v="1343" actId="478"/>
          <ac:cxnSpMkLst>
            <pc:docMk/>
            <pc:sldMk cId="3745775780" sldId="2331"/>
            <ac:cxnSpMk id="134" creationId="{62540070-D2B9-40C9-8E7C-85219A307F24}"/>
          </ac:cxnSpMkLst>
        </pc:cxnChg>
        <pc:cxnChg chg="del mod topLvl">
          <ac:chgData name="Liu Shujie" userId="6b83b49411ca81a7" providerId="LiveId" clId="{3DA2170F-DD90-4514-A047-A1499933D991}" dt="2019-07-10T07:07:51.900" v="1343" actId="478"/>
          <ac:cxnSpMkLst>
            <pc:docMk/>
            <pc:sldMk cId="3745775780" sldId="2331"/>
            <ac:cxnSpMk id="135" creationId="{C23623E8-29D2-4627-9E5F-C00DCD4F31D6}"/>
          </ac:cxnSpMkLst>
        </pc:cxnChg>
        <pc:cxnChg chg="del mod topLvl">
          <ac:chgData name="Liu Shujie" userId="6b83b49411ca81a7" providerId="LiveId" clId="{3DA2170F-DD90-4514-A047-A1499933D991}" dt="2019-07-10T07:07:51.900" v="1343" actId="478"/>
          <ac:cxnSpMkLst>
            <pc:docMk/>
            <pc:sldMk cId="3745775780" sldId="2331"/>
            <ac:cxnSpMk id="136" creationId="{101C10A9-1336-452A-B2E4-169FAABB0A25}"/>
          </ac:cxnSpMkLst>
        </pc:cxnChg>
        <pc:cxnChg chg="del mod topLvl">
          <ac:chgData name="Liu Shujie" userId="6b83b49411ca81a7" providerId="LiveId" clId="{3DA2170F-DD90-4514-A047-A1499933D991}" dt="2019-07-10T07:07:51.900" v="1343" actId="478"/>
          <ac:cxnSpMkLst>
            <pc:docMk/>
            <pc:sldMk cId="3745775780" sldId="2331"/>
            <ac:cxnSpMk id="137" creationId="{EE2F91D1-3314-4BBD-9735-D9C2180C3884}"/>
          </ac:cxnSpMkLst>
        </pc:cxnChg>
        <pc:cxnChg chg="del mod topLvl">
          <ac:chgData name="Liu Shujie" userId="6b83b49411ca81a7" providerId="LiveId" clId="{3DA2170F-DD90-4514-A047-A1499933D991}" dt="2019-07-10T07:07:51.900" v="1343" actId="478"/>
          <ac:cxnSpMkLst>
            <pc:docMk/>
            <pc:sldMk cId="3745775780" sldId="2331"/>
            <ac:cxnSpMk id="138" creationId="{40D0851D-4870-4204-BEF3-08EF716E8137}"/>
          </ac:cxnSpMkLst>
        </pc:cxnChg>
        <pc:cxnChg chg="del mod topLvl">
          <ac:chgData name="Liu Shujie" userId="6b83b49411ca81a7" providerId="LiveId" clId="{3DA2170F-DD90-4514-A047-A1499933D991}" dt="2019-07-10T07:07:51.900" v="1343" actId="478"/>
          <ac:cxnSpMkLst>
            <pc:docMk/>
            <pc:sldMk cId="3745775780" sldId="2331"/>
            <ac:cxnSpMk id="139" creationId="{BDA2458B-FDC5-4286-84BC-4AE5E7733458}"/>
          </ac:cxnSpMkLst>
        </pc:cxnChg>
        <pc:cxnChg chg="add del mod">
          <ac:chgData name="Liu Shujie" userId="6b83b49411ca81a7" providerId="LiveId" clId="{3DA2170F-DD90-4514-A047-A1499933D991}" dt="2019-07-10T07:12:39.893" v="1435" actId="478"/>
          <ac:cxnSpMkLst>
            <pc:docMk/>
            <pc:sldMk cId="3745775780" sldId="2331"/>
            <ac:cxnSpMk id="168" creationId="{9C918715-17C2-4969-B88D-00BB423CE5C0}"/>
          </ac:cxnSpMkLst>
        </pc:cxnChg>
        <pc:cxnChg chg="add del mod">
          <ac:chgData name="Liu Shujie" userId="6b83b49411ca81a7" providerId="LiveId" clId="{3DA2170F-DD90-4514-A047-A1499933D991}" dt="2019-07-10T07:12:39.893" v="1435" actId="478"/>
          <ac:cxnSpMkLst>
            <pc:docMk/>
            <pc:sldMk cId="3745775780" sldId="2331"/>
            <ac:cxnSpMk id="171" creationId="{6F971A2B-8ED0-4F18-AF2A-108F9D85935C}"/>
          </ac:cxnSpMkLst>
        </pc:cxnChg>
        <pc:cxnChg chg="add del mod">
          <ac:chgData name="Liu Shujie" userId="6b83b49411ca81a7" providerId="LiveId" clId="{3DA2170F-DD90-4514-A047-A1499933D991}" dt="2019-07-10T07:12:39.893" v="1435" actId="478"/>
          <ac:cxnSpMkLst>
            <pc:docMk/>
            <pc:sldMk cId="3745775780" sldId="2331"/>
            <ac:cxnSpMk id="174" creationId="{8A7D4228-F418-4F47-9E9D-19AAB34539F0}"/>
          </ac:cxnSpMkLst>
        </pc:cxnChg>
        <pc:cxnChg chg="add del mod">
          <ac:chgData name="Liu Shujie" userId="6b83b49411ca81a7" providerId="LiveId" clId="{3DA2170F-DD90-4514-A047-A1499933D991}" dt="2019-07-10T07:12:39.893" v="1435" actId="478"/>
          <ac:cxnSpMkLst>
            <pc:docMk/>
            <pc:sldMk cId="3745775780" sldId="2331"/>
            <ac:cxnSpMk id="177" creationId="{5DC35051-3587-4C28-A6C6-7896FE1E2BDB}"/>
          </ac:cxnSpMkLst>
        </pc:cxnChg>
        <pc:cxnChg chg="add del mod">
          <ac:chgData name="Liu Shujie" userId="6b83b49411ca81a7" providerId="LiveId" clId="{3DA2170F-DD90-4514-A047-A1499933D991}" dt="2019-07-10T07:12:39.893" v="1435" actId="478"/>
          <ac:cxnSpMkLst>
            <pc:docMk/>
            <pc:sldMk cId="3745775780" sldId="2331"/>
            <ac:cxnSpMk id="180" creationId="{38B6A5CC-D766-492C-A414-FDA7B4C388F3}"/>
          </ac:cxnSpMkLst>
        </pc:cxnChg>
        <pc:cxnChg chg="add del mod">
          <ac:chgData name="Liu Shujie" userId="6b83b49411ca81a7" providerId="LiveId" clId="{3DA2170F-DD90-4514-A047-A1499933D991}" dt="2019-07-10T07:12:39.893" v="1435" actId="478"/>
          <ac:cxnSpMkLst>
            <pc:docMk/>
            <pc:sldMk cId="3745775780" sldId="2331"/>
            <ac:cxnSpMk id="183" creationId="{F8166240-7224-4692-A3D5-B3B3D10F14EB}"/>
          </ac:cxnSpMkLst>
        </pc:cxnChg>
        <pc:cxnChg chg="add del mod">
          <ac:chgData name="Liu Shujie" userId="6b83b49411ca81a7" providerId="LiveId" clId="{3DA2170F-DD90-4514-A047-A1499933D991}" dt="2019-07-10T07:12:39.893" v="1435" actId="478"/>
          <ac:cxnSpMkLst>
            <pc:docMk/>
            <pc:sldMk cId="3745775780" sldId="2331"/>
            <ac:cxnSpMk id="186" creationId="{8BD05591-6B26-4310-9FF1-1F0C16E09017}"/>
          </ac:cxnSpMkLst>
        </pc:cxnChg>
        <pc:cxnChg chg="add del mod">
          <ac:chgData name="Liu Shujie" userId="6b83b49411ca81a7" providerId="LiveId" clId="{3DA2170F-DD90-4514-A047-A1499933D991}" dt="2019-07-10T07:12:39.893" v="1435" actId="478"/>
          <ac:cxnSpMkLst>
            <pc:docMk/>
            <pc:sldMk cId="3745775780" sldId="2331"/>
            <ac:cxnSpMk id="189" creationId="{EF7C5132-5787-4490-8DDA-139DDFD1D6BE}"/>
          </ac:cxnSpMkLst>
        </pc:cxnChg>
        <pc:cxnChg chg="add del mod">
          <ac:chgData name="Liu Shujie" userId="6b83b49411ca81a7" providerId="LiveId" clId="{3DA2170F-DD90-4514-A047-A1499933D991}" dt="2019-07-10T07:12:39.893" v="1435" actId="478"/>
          <ac:cxnSpMkLst>
            <pc:docMk/>
            <pc:sldMk cId="3745775780" sldId="2331"/>
            <ac:cxnSpMk id="192" creationId="{CCB806F1-BCD7-4238-AB06-DAC44FE7EC12}"/>
          </ac:cxnSpMkLst>
        </pc:cxnChg>
      </pc:sldChg>
      <pc:sldChg chg="addSp delSp modSp add delAnim modAnim">
        <pc:chgData name="Liu Shujie" userId="6b83b49411ca81a7" providerId="LiveId" clId="{3DA2170F-DD90-4514-A047-A1499933D991}" dt="2019-07-10T07:33:00.877" v="1678"/>
        <pc:sldMkLst>
          <pc:docMk/>
          <pc:sldMk cId="2173863414" sldId="2332"/>
        </pc:sldMkLst>
        <pc:spChg chg="mod">
          <ac:chgData name="Liu Shujie" userId="6b83b49411ca81a7" providerId="LiveId" clId="{3DA2170F-DD90-4514-A047-A1499933D991}" dt="2019-07-10T07:12:29.152" v="1433" actId="1076"/>
          <ac:spMkLst>
            <pc:docMk/>
            <pc:sldMk cId="2173863414" sldId="2332"/>
            <ac:spMk id="2" creationId="{791DE26D-6E38-4BB7-B674-CE0FE80EB58E}"/>
          </ac:spMkLst>
        </pc:spChg>
        <pc:spChg chg="del">
          <ac:chgData name="Liu Shujie" userId="6b83b49411ca81a7" providerId="LiveId" clId="{3DA2170F-DD90-4514-A047-A1499933D991}" dt="2019-07-10T07:12:32.381" v="1434" actId="478"/>
          <ac:spMkLst>
            <pc:docMk/>
            <pc:sldMk cId="2173863414" sldId="2332"/>
            <ac:spMk id="7" creationId="{FF2E4C43-9894-4342-B0C8-6E17FA09DC36}"/>
          </ac:spMkLst>
        </pc:spChg>
        <pc:spChg chg="del">
          <ac:chgData name="Liu Shujie" userId="6b83b49411ca81a7" providerId="LiveId" clId="{3DA2170F-DD90-4514-A047-A1499933D991}" dt="2019-07-10T07:12:32.381" v="1434" actId="478"/>
          <ac:spMkLst>
            <pc:docMk/>
            <pc:sldMk cId="2173863414" sldId="2332"/>
            <ac:spMk id="10" creationId="{6A6B5F12-5405-40F8-B191-2881740632E9}"/>
          </ac:spMkLst>
        </pc:spChg>
        <pc:spChg chg="del">
          <ac:chgData name="Liu Shujie" userId="6b83b49411ca81a7" providerId="LiveId" clId="{3DA2170F-DD90-4514-A047-A1499933D991}" dt="2019-07-10T07:12:32.381" v="1434" actId="478"/>
          <ac:spMkLst>
            <pc:docMk/>
            <pc:sldMk cId="2173863414" sldId="2332"/>
            <ac:spMk id="20" creationId="{5DD28850-168E-4CBE-A90A-9166BA04BC25}"/>
          </ac:spMkLst>
        </pc:spChg>
        <pc:spChg chg="del">
          <ac:chgData name="Liu Shujie" userId="6b83b49411ca81a7" providerId="LiveId" clId="{3DA2170F-DD90-4514-A047-A1499933D991}" dt="2019-07-10T07:12:32.381" v="1434" actId="478"/>
          <ac:spMkLst>
            <pc:docMk/>
            <pc:sldMk cId="2173863414" sldId="2332"/>
            <ac:spMk id="21" creationId="{4189EE22-D32C-4DD6-B928-783FB8D79EB6}"/>
          </ac:spMkLst>
        </pc:spChg>
        <pc:spChg chg="del">
          <ac:chgData name="Liu Shujie" userId="6b83b49411ca81a7" providerId="LiveId" clId="{3DA2170F-DD90-4514-A047-A1499933D991}" dt="2019-07-10T07:12:32.381" v="1434" actId="478"/>
          <ac:spMkLst>
            <pc:docMk/>
            <pc:sldMk cId="2173863414" sldId="2332"/>
            <ac:spMk id="22" creationId="{67EB4CCF-7846-401E-B94F-77CD3F2FBED6}"/>
          </ac:spMkLst>
        </pc:spChg>
        <pc:spChg chg="del">
          <ac:chgData name="Liu Shujie" userId="6b83b49411ca81a7" providerId="LiveId" clId="{3DA2170F-DD90-4514-A047-A1499933D991}" dt="2019-07-10T07:12:32.381" v="1434" actId="478"/>
          <ac:spMkLst>
            <pc:docMk/>
            <pc:sldMk cId="2173863414" sldId="2332"/>
            <ac:spMk id="23" creationId="{B5E5F14E-0C8B-4A06-A266-0CF5ED6A27EA}"/>
          </ac:spMkLst>
        </pc:spChg>
        <pc:spChg chg="del">
          <ac:chgData name="Liu Shujie" userId="6b83b49411ca81a7" providerId="LiveId" clId="{3DA2170F-DD90-4514-A047-A1499933D991}" dt="2019-07-10T07:12:32.381" v="1434" actId="478"/>
          <ac:spMkLst>
            <pc:docMk/>
            <pc:sldMk cId="2173863414" sldId="2332"/>
            <ac:spMk id="24" creationId="{35A012E1-CE95-4EF0-A811-AF326D56DA9D}"/>
          </ac:spMkLst>
        </pc:spChg>
        <pc:spChg chg="del">
          <ac:chgData name="Liu Shujie" userId="6b83b49411ca81a7" providerId="LiveId" clId="{3DA2170F-DD90-4514-A047-A1499933D991}" dt="2019-07-10T07:12:32.381" v="1434" actId="478"/>
          <ac:spMkLst>
            <pc:docMk/>
            <pc:sldMk cId="2173863414" sldId="2332"/>
            <ac:spMk id="25" creationId="{FA0E2821-442E-4D7B-BDA3-9E3475867D20}"/>
          </ac:spMkLst>
        </pc:spChg>
        <pc:spChg chg="del">
          <ac:chgData name="Liu Shujie" userId="6b83b49411ca81a7" providerId="LiveId" clId="{3DA2170F-DD90-4514-A047-A1499933D991}" dt="2019-07-10T07:12:32.381" v="1434" actId="478"/>
          <ac:spMkLst>
            <pc:docMk/>
            <pc:sldMk cId="2173863414" sldId="2332"/>
            <ac:spMk id="26" creationId="{00606A3C-B57F-4E3B-9915-1F5BFE9D0FFF}"/>
          </ac:spMkLst>
        </pc:spChg>
        <pc:spChg chg="del">
          <ac:chgData name="Liu Shujie" userId="6b83b49411ca81a7" providerId="LiveId" clId="{3DA2170F-DD90-4514-A047-A1499933D991}" dt="2019-07-10T07:12:32.381" v="1434" actId="478"/>
          <ac:spMkLst>
            <pc:docMk/>
            <pc:sldMk cId="2173863414" sldId="2332"/>
            <ac:spMk id="75" creationId="{3E1F6556-BDDB-4BA9-B1D9-84ED69FCAB67}"/>
          </ac:spMkLst>
        </pc:spChg>
        <pc:spChg chg="del">
          <ac:chgData name="Liu Shujie" userId="6b83b49411ca81a7" providerId="LiveId" clId="{3DA2170F-DD90-4514-A047-A1499933D991}" dt="2019-07-10T07:12:32.381" v="1434" actId="478"/>
          <ac:spMkLst>
            <pc:docMk/>
            <pc:sldMk cId="2173863414" sldId="2332"/>
            <ac:spMk id="106" creationId="{AF9714BD-CA54-4BF3-9844-EE6447FB251F}"/>
          </ac:spMkLst>
        </pc:spChg>
        <pc:spChg chg="del">
          <ac:chgData name="Liu Shujie" userId="6b83b49411ca81a7" providerId="LiveId" clId="{3DA2170F-DD90-4514-A047-A1499933D991}" dt="2019-07-10T07:12:32.381" v="1434" actId="478"/>
          <ac:spMkLst>
            <pc:docMk/>
            <pc:sldMk cId="2173863414" sldId="2332"/>
            <ac:spMk id="109" creationId="{2251835B-D59B-433A-8F6F-63E7502F9450}"/>
          </ac:spMkLst>
        </pc:spChg>
        <pc:spChg chg="del">
          <ac:chgData name="Liu Shujie" userId="6b83b49411ca81a7" providerId="LiveId" clId="{3DA2170F-DD90-4514-A047-A1499933D991}" dt="2019-07-10T07:12:32.381" v="1434" actId="478"/>
          <ac:spMkLst>
            <pc:docMk/>
            <pc:sldMk cId="2173863414" sldId="2332"/>
            <ac:spMk id="112" creationId="{4224FD4D-F185-4363-90E5-6944AE168B87}"/>
          </ac:spMkLst>
        </pc:spChg>
        <pc:spChg chg="del">
          <ac:chgData name="Liu Shujie" userId="6b83b49411ca81a7" providerId="LiveId" clId="{3DA2170F-DD90-4514-A047-A1499933D991}" dt="2019-07-10T07:12:32.381" v="1434" actId="478"/>
          <ac:spMkLst>
            <pc:docMk/>
            <pc:sldMk cId="2173863414" sldId="2332"/>
            <ac:spMk id="115" creationId="{53706D9A-1FC2-482D-BB1C-8A1B4007328C}"/>
          </ac:spMkLst>
        </pc:spChg>
        <pc:spChg chg="del">
          <ac:chgData name="Liu Shujie" userId="6b83b49411ca81a7" providerId="LiveId" clId="{3DA2170F-DD90-4514-A047-A1499933D991}" dt="2019-07-10T07:12:32.381" v="1434" actId="478"/>
          <ac:spMkLst>
            <pc:docMk/>
            <pc:sldMk cId="2173863414" sldId="2332"/>
            <ac:spMk id="118" creationId="{F2AA481C-DE13-41D9-A798-C7FE6AE6C2A7}"/>
          </ac:spMkLst>
        </pc:spChg>
        <pc:spChg chg="del">
          <ac:chgData name="Liu Shujie" userId="6b83b49411ca81a7" providerId="LiveId" clId="{3DA2170F-DD90-4514-A047-A1499933D991}" dt="2019-07-10T07:12:32.381" v="1434" actId="478"/>
          <ac:spMkLst>
            <pc:docMk/>
            <pc:sldMk cId="2173863414" sldId="2332"/>
            <ac:spMk id="121" creationId="{E2367C9B-55DC-425A-828A-06A38B2584D3}"/>
          </ac:spMkLst>
        </pc:spChg>
        <pc:spChg chg="del">
          <ac:chgData name="Liu Shujie" userId="6b83b49411ca81a7" providerId="LiveId" clId="{3DA2170F-DD90-4514-A047-A1499933D991}" dt="2019-07-10T07:12:32.381" v="1434" actId="478"/>
          <ac:spMkLst>
            <pc:docMk/>
            <pc:sldMk cId="2173863414" sldId="2332"/>
            <ac:spMk id="124" creationId="{AF01B11E-1E95-4AA3-A99A-AAC7F1E86283}"/>
          </ac:spMkLst>
        </pc:spChg>
        <pc:spChg chg="add">
          <ac:chgData name="Liu Shujie" userId="6b83b49411ca81a7" providerId="LiveId" clId="{3DA2170F-DD90-4514-A047-A1499933D991}" dt="2019-07-10T07:13:18.527" v="1442"/>
          <ac:spMkLst>
            <pc:docMk/>
            <pc:sldMk cId="2173863414" sldId="2332"/>
            <ac:spMk id="169" creationId="{8EE59302-2970-4A76-BCFC-A7A77924D750}"/>
          </ac:spMkLst>
        </pc:spChg>
        <pc:spChg chg="add">
          <ac:chgData name="Liu Shujie" userId="6b83b49411ca81a7" providerId="LiveId" clId="{3DA2170F-DD90-4514-A047-A1499933D991}" dt="2019-07-10T07:13:18.527" v="1442"/>
          <ac:spMkLst>
            <pc:docMk/>
            <pc:sldMk cId="2173863414" sldId="2332"/>
            <ac:spMk id="170" creationId="{E067ADBC-2685-43FA-B52B-30BBFE44504A}"/>
          </ac:spMkLst>
        </pc:spChg>
        <pc:spChg chg="add">
          <ac:chgData name="Liu Shujie" userId="6b83b49411ca81a7" providerId="LiveId" clId="{3DA2170F-DD90-4514-A047-A1499933D991}" dt="2019-07-10T07:13:18.527" v="1442"/>
          <ac:spMkLst>
            <pc:docMk/>
            <pc:sldMk cId="2173863414" sldId="2332"/>
            <ac:spMk id="172" creationId="{0CECEA78-D440-402B-B0E6-B2812312D511}"/>
          </ac:spMkLst>
        </pc:spChg>
        <pc:spChg chg="add">
          <ac:chgData name="Liu Shujie" userId="6b83b49411ca81a7" providerId="LiveId" clId="{3DA2170F-DD90-4514-A047-A1499933D991}" dt="2019-07-10T07:13:18.527" v="1442"/>
          <ac:spMkLst>
            <pc:docMk/>
            <pc:sldMk cId="2173863414" sldId="2332"/>
            <ac:spMk id="184" creationId="{405DCF18-78DD-4EBA-A60E-8540851EE62E}"/>
          </ac:spMkLst>
        </pc:spChg>
        <pc:spChg chg="add">
          <ac:chgData name="Liu Shujie" userId="6b83b49411ca81a7" providerId="LiveId" clId="{3DA2170F-DD90-4514-A047-A1499933D991}" dt="2019-07-10T07:13:18.527" v="1442"/>
          <ac:spMkLst>
            <pc:docMk/>
            <pc:sldMk cId="2173863414" sldId="2332"/>
            <ac:spMk id="185" creationId="{3D65FCC2-80A6-431B-AD98-CC56DD528756}"/>
          </ac:spMkLst>
        </pc:spChg>
        <pc:spChg chg="add">
          <ac:chgData name="Liu Shujie" userId="6b83b49411ca81a7" providerId="LiveId" clId="{3DA2170F-DD90-4514-A047-A1499933D991}" dt="2019-07-10T07:13:18.527" v="1442"/>
          <ac:spMkLst>
            <pc:docMk/>
            <pc:sldMk cId="2173863414" sldId="2332"/>
            <ac:spMk id="187" creationId="{AD100540-3ED7-4F67-8013-14B0DD91DC82}"/>
          </ac:spMkLst>
        </pc:spChg>
        <pc:spChg chg="add">
          <ac:chgData name="Liu Shujie" userId="6b83b49411ca81a7" providerId="LiveId" clId="{3DA2170F-DD90-4514-A047-A1499933D991}" dt="2019-07-10T07:13:18.527" v="1442"/>
          <ac:spMkLst>
            <pc:docMk/>
            <pc:sldMk cId="2173863414" sldId="2332"/>
            <ac:spMk id="188" creationId="{D424DEF4-7A23-42CE-852D-11555325848C}"/>
          </ac:spMkLst>
        </pc:spChg>
        <pc:spChg chg="add">
          <ac:chgData name="Liu Shujie" userId="6b83b49411ca81a7" providerId="LiveId" clId="{3DA2170F-DD90-4514-A047-A1499933D991}" dt="2019-07-10T07:13:18.527" v="1442"/>
          <ac:spMkLst>
            <pc:docMk/>
            <pc:sldMk cId="2173863414" sldId="2332"/>
            <ac:spMk id="190" creationId="{472A177E-2D70-4682-BFE7-5413433C5839}"/>
          </ac:spMkLst>
        </pc:spChg>
        <pc:spChg chg="add">
          <ac:chgData name="Liu Shujie" userId="6b83b49411ca81a7" providerId="LiveId" clId="{3DA2170F-DD90-4514-A047-A1499933D991}" dt="2019-07-10T07:13:18.527" v="1442"/>
          <ac:spMkLst>
            <pc:docMk/>
            <pc:sldMk cId="2173863414" sldId="2332"/>
            <ac:spMk id="191" creationId="{5AB965F0-F827-471F-98D1-A66CC4FB33CB}"/>
          </ac:spMkLst>
        </pc:spChg>
        <pc:spChg chg="add">
          <ac:chgData name="Liu Shujie" userId="6b83b49411ca81a7" providerId="LiveId" clId="{3DA2170F-DD90-4514-A047-A1499933D991}" dt="2019-07-10T07:13:18.527" v="1442"/>
          <ac:spMkLst>
            <pc:docMk/>
            <pc:sldMk cId="2173863414" sldId="2332"/>
            <ac:spMk id="193" creationId="{51C3CBAB-3B2E-4C56-8F98-EDD035BE257B}"/>
          </ac:spMkLst>
        </pc:spChg>
        <pc:spChg chg="del">
          <ac:chgData name="Liu Shujie" userId="6b83b49411ca81a7" providerId="LiveId" clId="{3DA2170F-DD90-4514-A047-A1499933D991}" dt="2019-07-10T07:12:32.381" v="1434" actId="478"/>
          <ac:spMkLst>
            <pc:docMk/>
            <pc:sldMk cId="2173863414" sldId="2332"/>
            <ac:spMk id="195" creationId="{AA7806EB-339B-4E52-A04E-E9CC9B34EFBF}"/>
          </ac:spMkLst>
        </pc:spChg>
        <pc:spChg chg="del">
          <ac:chgData name="Liu Shujie" userId="6b83b49411ca81a7" providerId="LiveId" clId="{3DA2170F-DD90-4514-A047-A1499933D991}" dt="2019-07-10T07:12:32.381" v="1434" actId="478"/>
          <ac:spMkLst>
            <pc:docMk/>
            <pc:sldMk cId="2173863414" sldId="2332"/>
            <ac:spMk id="196" creationId="{6A6CF1A9-3187-4DBE-ACB0-282A1FC559ED}"/>
          </ac:spMkLst>
        </pc:spChg>
        <pc:spChg chg="del">
          <ac:chgData name="Liu Shujie" userId="6b83b49411ca81a7" providerId="LiveId" clId="{3DA2170F-DD90-4514-A047-A1499933D991}" dt="2019-07-10T07:12:32.381" v="1434" actId="478"/>
          <ac:spMkLst>
            <pc:docMk/>
            <pc:sldMk cId="2173863414" sldId="2332"/>
            <ac:spMk id="197" creationId="{B2C7AD98-61B8-4276-8A07-7EAEB572399E}"/>
          </ac:spMkLst>
        </pc:spChg>
        <pc:spChg chg="del">
          <ac:chgData name="Liu Shujie" userId="6b83b49411ca81a7" providerId="LiveId" clId="{3DA2170F-DD90-4514-A047-A1499933D991}" dt="2019-07-10T07:12:32.381" v="1434" actId="478"/>
          <ac:spMkLst>
            <pc:docMk/>
            <pc:sldMk cId="2173863414" sldId="2332"/>
            <ac:spMk id="198" creationId="{BBEA9B1A-2DCE-45E2-A484-80BD25E472BC}"/>
          </ac:spMkLst>
        </pc:spChg>
        <pc:spChg chg="del">
          <ac:chgData name="Liu Shujie" userId="6b83b49411ca81a7" providerId="LiveId" clId="{3DA2170F-DD90-4514-A047-A1499933D991}" dt="2019-07-10T07:12:32.381" v="1434" actId="478"/>
          <ac:spMkLst>
            <pc:docMk/>
            <pc:sldMk cId="2173863414" sldId="2332"/>
            <ac:spMk id="199" creationId="{F0AD0A69-B341-4839-BBF4-0BFF8057E40A}"/>
          </ac:spMkLst>
        </pc:spChg>
        <pc:spChg chg="del">
          <ac:chgData name="Liu Shujie" userId="6b83b49411ca81a7" providerId="LiveId" clId="{3DA2170F-DD90-4514-A047-A1499933D991}" dt="2019-07-10T07:12:32.381" v="1434" actId="478"/>
          <ac:spMkLst>
            <pc:docMk/>
            <pc:sldMk cId="2173863414" sldId="2332"/>
            <ac:spMk id="200" creationId="{2C77CC79-172D-41EC-AE7E-66D5839D4E61}"/>
          </ac:spMkLst>
        </pc:spChg>
        <pc:spChg chg="del">
          <ac:chgData name="Liu Shujie" userId="6b83b49411ca81a7" providerId="LiveId" clId="{3DA2170F-DD90-4514-A047-A1499933D991}" dt="2019-07-10T07:12:32.381" v="1434" actId="478"/>
          <ac:spMkLst>
            <pc:docMk/>
            <pc:sldMk cId="2173863414" sldId="2332"/>
            <ac:spMk id="201" creationId="{5A006995-5B69-4C7B-ABEB-A8A7E3659FAB}"/>
          </ac:spMkLst>
        </pc:spChg>
        <pc:spChg chg="del">
          <ac:chgData name="Liu Shujie" userId="6b83b49411ca81a7" providerId="LiveId" clId="{3DA2170F-DD90-4514-A047-A1499933D991}" dt="2019-07-10T07:12:32.381" v="1434" actId="478"/>
          <ac:spMkLst>
            <pc:docMk/>
            <pc:sldMk cId="2173863414" sldId="2332"/>
            <ac:spMk id="202" creationId="{068A7854-184C-4E0E-AA8B-E453670DE55B}"/>
          </ac:spMkLst>
        </pc:spChg>
        <pc:spChg chg="del">
          <ac:chgData name="Liu Shujie" userId="6b83b49411ca81a7" providerId="LiveId" clId="{3DA2170F-DD90-4514-A047-A1499933D991}" dt="2019-07-10T07:12:32.381" v="1434" actId="478"/>
          <ac:spMkLst>
            <pc:docMk/>
            <pc:sldMk cId="2173863414" sldId="2332"/>
            <ac:spMk id="203" creationId="{62115979-799D-4015-B234-9F743F9D056E}"/>
          </ac:spMkLst>
        </pc:spChg>
        <pc:spChg chg="del">
          <ac:chgData name="Liu Shujie" userId="6b83b49411ca81a7" providerId="LiveId" clId="{3DA2170F-DD90-4514-A047-A1499933D991}" dt="2019-07-10T07:12:32.381" v="1434" actId="478"/>
          <ac:spMkLst>
            <pc:docMk/>
            <pc:sldMk cId="2173863414" sldId="2332"/>
            <ac:spMk id="204" creationId="{6FB47C0F-2C46-470D-AB25-1D90A348477B}"/>
          </ac:spMkLst>
        </pc:spChg>
        <pc:spChg chg="add">
          <ac:chgData name="Liu Shujie" userId="6b83b49411ca81a7" providerId="LiveId" clId="{3DA2170F-DD90-4514-A047-A1499933D991}" dt="2019-07-10T07:13:18.527" v="1442"/>
          <ac:spMkLst>
            <pc:docMk/>
            <pc:sldMk cId="2173863414" sldId="2332"/>
            <ac:spMk id="246" creationId="{688AD6F3-B870-4891-BEB8-F2448B86CCB5}"/>
          </ac:spMkLst>
        </pc:spChg>
        <pc:spChg chg="add">
          <ac:chgData name="Liu Shujie" userId="6b83b49411ca81a7" providerId="LiveId" clId="{3DA2170F-DD90-4514-A047-A1499933D991}" dt="2019-07-10T07:13:18.527" v="1442"/>
          <ac:spMkLst>
            <pc:docMk/>
            <pc:sldMk cId="2173863414" sldId="2332"/>
            <ac:spMk id="310" creationId="{47AD8667-AA1C-4599-B5A8-B2C59A7DE5CE}"/>
          </ac:spMkLst>
        </pc:spChg>
        <pc:spChg chg="add">
          <ac:chgData name="Liu Shujie" userId="6b83b49411ca81a7" providerId="LiveId" clId="{3DA2170F-DD90-4514-A047-A1499933D991}" dt="2019-07-10T07:13:18.527" v="1442"/>
          <ac:spMkLst>
            <pc:docMk/>
            <pc:sldMk cId="2173863414" sldId="2332"/>
            <ac:spMk id="311" creationId="{08A41B06-4BED-4A85-9AE6-CB98DF529FA0}"/>
          </ac:spMkLst>
        </pc:spChg>
        <pc:spChg chg="add">
          <ac:chgData name="Liu Shujie" userId="6b83b49411ca81a7" providerId="LiveId" clId="{3DA2170F-DD90-4514-A047-A1499933D991}" dt="2019-07-10T07:13:18.527" v="1442"/>
          <ac:spMkLst>
            <pc:docMk/>
            <pc:sldMk cId="2173863414" sldId="2332"/>
            <ac:spMk id="312" creationId="{3F818CFA-B131-4701-9D87-09D09CDE07A3}"/>
          </ac:spMkLst>
        </pc:spChg>
        <pc:spChg chg="add">
          <ac:chgData name="Liu Shujie" userId="6b83b49411ca81a7" providerId="LiveId" clId="{3DA2170F-DD90-4514-A047-A1499933D991}" dt="2019-07-10T07:13:18.527" v="1442"/>
          <ac:spMkLst>
            <pc:docMk/>
            <pc:sldMk cId="2173863414" sldId="2332"/>
            <ac:spMk id="313" creationId="{9909CB5E-D8D1-4EF0-AB64-A69D5A667456}"/>
          </ac:spMkLst>
        </pc:spChg>
        <pc:spChg chg="add">
          <ac:chgData name="Liu Shujie" userId="6b83b49411ca81a7" providerId="LiveId" clId="{3DA2170F-DD90-4514-A047-A1499933D991}" dt="2019-07-10T07:13:18.527" v="1442"/>
          <ac:spMkLst>
            <pc:docMk/>
            <pc:sldMk cId="2173863414" sldId="2332"/>
            <ac:spMk id="314" creationId="{50C7DD0F-EFF8-438D-86EE-8DFA53E5EE04}"/>
          </ac:spMkLst>
        </pc:spChg>
        <pc:spChg chg="add">
          <ac:chgData name="Liu Shujie" userId="6b83b49411ca81a7" providerId="LiveId" clId="{3DA2170F-DD90-4514-A047-A1499933D991}" dt="2019-07-10T07:13:18.527" v="1442"/>
          <ac:spMkLst>
            <pc:docMk/>
            <pc:sldMk cId="2173863414" sldId="2332"/>
            <ac:spMk id="315" creationId="{5DAEB07E-258C-488F-963D-754414719EC6}"/>
          </ac:spMkLst>
        </pc:spChg>
        <pc:spChg chg="add">
          <ac:chgData name="Liu Shujie" userId="6b83b49411ca81a7" providerId="LiveId" clId="{3DA2170F-DD90-4514-A047-A1499933D991}" dt="2019-07-10T07:13:18.527" v="1442"/>
          <ac:spMkLst>
            <pc:docMk/>
            <pc:sldMk cId="2173863414" sldId="2332"/>
            <ac:spMk id="316" creationId="{944CED89-B035-4E66-9182-68B72A9D4F33}"/>
          </ac:spMkLst>
        </pc:spChg>
        <pc:spChg chg="add">
          <ac:chgData name="Liu Shujie" userId="6b83b49411ca81a7" providerId="LiveId" clId="{3DA2170F-DD90-4514-A047-A1499933D991}" dt="2019-07-10T07:13:18.527" v="1442"/>
          <ac:spMkLst>
            <pc:docMk/>
            <pc:sldMk cId="2173863414" sldId="2332"/>
            <ac:spMk id="317" creationId="{2AC889DF-8A82-486B-9DE3-A4EE882D7725}"/>
          </ac:spMkLst>
        </pc:spChg>
        <pc:spChg chg="add">
          <ac:chgData name="Liu Shujie" userId="6b83b49411ca81a7" providerId="LiveId" clId="{3DA2170F-DD90-4514-A047-A1499933D991}" dt="2019-07-10T07:13:18.527" v="1442"/>
          <ac:spMkLst>
            <pc:docMk/>
            <pc:sldMk cId="2173863414" sldId="2332"/>
            <ac:spMk id="318" creationId="{5E6EE06B-1F7B-4111-B76C-DF941A48C38F}"/>
          </ac:spMkLst>
        </pc:spChg>
        <pc:grpChg chg="del">
          <ac:chgData name="Liu Shujie" userId="6b83b49411ca81a7" providerId="LiveId" clId="{3DA2170F-DD90-4514-A047-A1499933D991}" dt="2019-07-10T07:12:32.381" v="1434" actId="478"/>
          <ac:grpSpMkLst>
            <pc:docMk/>
            <pc:sldMk cId="2173863414" sldId="2332"/>
            <ac:grpSpMk id="12" creationId="{7EFB1F33-BFA3-4F13-A28A-E24A42BC86D2}"/>
          </ac:grpSpMkLst>
        </pc:grpChg>
        <pc:grpChg chg="del">
          <ac:chgData name="Liu Shujie" userId="6b83b49411ca81a7" providerId="LiveId" clId="{3DA2170F-DD90-4514-A047-A1499933D991}" dt="2019-07-10T07:12:32.381" v="1434" actId="478"/>
          <ac:grpSpMkLst>
            <pc:docMk/>
            <pc:sldMk cId="2173863414" sldId="2332"/>
            <ac:grpSpMk id="33" creationId="{052DE68F-919C-40EC-B667-742904A00504}"/>
          </ac:grpSpMkLst>
        </pc:grpChg>
        <pc:grpChg chg="del">
          <ac:chgData name="Liu Shujie" userId="6b83b49411ca81a7" providerId="LiveId" clId="{3DA2170F-DD90-4514-A047-A1499933D991}" dt="2019-07-10T07:12:32.381" v="1434" actId="478"/>
          <ac:grpSpMkLst>
            <pc:docMk/>
            <pc:sldMk cId="2173863414" sldId="2332"/>
            <ac:grpSpMk id="34" creationId="{599FDA1F-670B-491F-8D0A-87D824D0EE84}"/>
          </ac:grpSpMkLst>
        </pc:grpChg>
        <pc:grpChg chg="del">
          <ac:chgData name="Liu Shujie" userId="6b83b49411ca81a7" providerId="LiveId" clId="{3DA2170F-DD90-4514-A047-A1499933D991}" dt="2019-07-10T07:12:32.381" v="1434" actId="478"/>
          <ac:grpSpMkLst>
            <pc:docMk/>
            <pc:sldMk cId="2173863414" sldId="2332"/>
            <ac:grpSpMk id="35" creationId="{9402C3AE-302B-440C-B3A3-2C0D0F6B10A9}"/>
          </ac:grpSpMkLst>
        </pc:grpChg>
        <pc:grpChg chg="del">
          <ac:chgData name="Liu Shujie" userId="6b83b49411ca81a7" providerId="LiveId" clId="{3DA2170F-DD90-4514-A047-A1499933D991}" dt="2019-07-10T07:12:32.381" v="1434" actId="478"/>
          <ac:grpSpMkLst>
            <pc:docMk/>
            <pc:sldMk cId="2173863414" sldId="2332"/>
            <ac:grpSpMk id="36" creationId="{E27B94F4-470A-45F9-9F4B-75095D5DCBEE}"/>
          </ac:grpSpMkLst>
        </pc:grpChg>
        <pc:grpChg chg="del">
          <ac:chgData name="Liu Shujie" userId="6b83b49411ca81a7" providerId="LiveId" clId="{3DA2170F-DD90-4514-A047-A1499933D991}" dt="2019-07-10T07:12:32.381" v="1434" actId="478"/>
          <ac:grpSpMkLst>
            <pc:docMk/>
            <pc:sldMk cId="2173863414" sldId="2332"/>
            <ac:grpSpMk id="37" creationId="{7D0214D7-CA58-4857-B497-EBE86A8FBB41}"/>
          </ac:grpSpMkLst>
        </pc:grpChg>
        <pc:grpChg chg="del">
          <ac:chgData name="Liu Shujie" userId="6b83b49411ca81a7" providerId="LiveId" clId="{3DA2170F-DD90-4514-A047-A1499933D991}" dt="2019-07-10T07:12:32.381" v="1434" actId="478"/>
          <ac:grpSpMkLst>
            <pc:docMk/>
            <pc:sldMk cId="2173863414" sldId="2332"/>
            <ac:grpSpMk id="38" creationId="{3BBE135D-9827-4EEC-A88D-1C930440C6FB}"/>
          </ac:grpSpMkLst>
        </pc:grpChg>
        <pc:grpChg chg="del">
          <ac:chgData name="Liu Shujie" userId="6b83b49411ca81a7" providerId="LiveId" clId="{3DA2170F-DD90-4514-A047-A1499933D991}" dt="2019-07-10T07:12:32.381" v="1434" actId="478"/>
          <ac:grpSpMkLst>
            <pc:docMk/>
            <pc:sldMk cId="2173863414" sldId="2332"/>
            <ac:grpSpMk id="39" creationId="{20977A2D-6482-491F-A03B-0A22FA243234}"/>
          </ac:grpSpMkLst>
        </pc:grpChg>
        <pc:grpChg chg="del">
          <ac:chgData name="Liu Shujie" userId="6b83b49411ca81a7" providerId="LiveId" clId="{3DA2170F-DD90-4514-A047-A1499933D991}" dt="2019-07-10T07:12:32.381" v="1434" actId="478"/>
          <ac:grpSpMkLst>
            <pc:docMk/>
            <pc:sldMk cId="2173863414" sldId="2332"/>
            <ac:grpSpMk id="81" creationId="{A035153D-3263-4136-B439-3CF7572501E8}"/>
          </ac:grpSpMkLst>
        </pc:grpChg>
        <pc:grpChg chg="del">
          <ac:chgData name="Liu Shujie" userId="6b83b49411ca81a7" providerId="LiveId" clId="{3DA2170F-DD90-4514-A047-A1499933D991}" dt="2019-07-10T07:12:32.381" v="1434" actId="478"/>
          <ac:grpSpMkLst>
            <pc:docMk/>
            <pc:sldMk cId="2173863414" sldId="2332"/>
            <ac:grpSpMk id="88" creationId="{D49B0A0C-677F-476E-83CE-54A836D490C0}"/>
          </ac:grpSpMkLst>
        </pc:grpChg>
        <pc:grpChg chg="del">
          <ac:chgData name="Liu Shujie" userId="6b83b49411ca81a7" providerId="LiveId" clId="{3DA2170F-DD90-4514-A047-A1499933D991}" dt="2019-07-10T07:12:32.381" v="1434" actId="478"/>
          <ac:grpSpMkLst>
            <pc:docMk/>
            <pc:sldMk cId="2173863414" sldId="2332"/>
            <ac:grpSpMk id="96" creationId="{1A3CEA24-20FE-43D1-80DF-0918E1BAF72F}"/>
          </ac:grpSpMkLst>
        </pc:grpChg>
        <pc:grpChg chg="del">
          <ac:chgData name="Liu Shujie" userId="6b83b49411ca81a7" providerId="LiveId" clId="{3DA2170F-DD90-4514-A047-A1499933D991}" dt="2019-07-10T07:12:32.381" v="1434" actId="478"/>
          <ac:grpSpMkLst>
            <pc:docMk/>
            <pc:sldMk cId="2173863414" sldId="2332"/>
            <ac:grpSpMk id="105" creationId="{609021E0-D8B1-441F-BB02-DFB9C7643ED6}"/>
          </ac:grpSpMkLst>
        </pc:grpChg>
        <pc:grpChg chg="del">
          <ac:chgData name="Liu Shujie" userId="6b83b49411ca81a7" providerId="LiveId" clId="{3DA2170F-DD90-4514-A047-A1499933D991}" dt="2019-07-10T07:12:32.381" v="1434" actId="478"/>
          <ac:grpSpMkLst>
            <pc:docMk/>
            <pc:sldMk cId="2173863414" sldId="2332"/>
            <ac:grpSpMk id="108" creationId="{EA7DA1D9-FA8C-4593-83DA-3B410687F015}"/>
          </ac:grpSpMkLst>
        </pc:grpChg>
        <pc:grpChg chg="del">
          <ac:chgData name="Liu Shujie" userId="6b83b49411ca81a7" providerId="LiveId" clId="{3DA2170F-DD90-4514-A047-A1499933D991}" dt="2019-07-10T07:12:32.381" v="1434" actId="478"/>
          <ac:grpSpMkLst>
            <pc:docMk/>
            <pc:sldMk cId="2173863414" sldId="2332"/>
            <ac:grpSpMk id="111" creationId="{13EC9536-6883-4548-A7F1-2A7D31371855}"/>
          </ac:grpSpMkLst>
        </pc:grpChg>
        <pc:grpChg chg="del">
          <ac:chgData name="Liu Shujie" userId="6b83b49411ca81a7" providerId="LiveId" clId="{3DA2170F-DD90-4514-A047-A1499933D991}" dt="2019-07-10T07:12:32.381" v="1434" actId="478"/>
          <ac:grpSpMkLst>
            <pc:docMk/>
            <pc:sldMk cId="2173863414" sldId="2332"/>
            <ac:grpSpMk id="114" creationId="{4F2D9EFC-78B3-44A5-B939-F75F3BAA856D}"/>
          </ac:grpSpMkLst>
        </pc:grpChg>
        <pc:grpChg chg="del">
          <ac:chgData name="Liu Shujie" userId="6b83b49411ca81a7" providerId="LiveId" clId="{3DA2170F-DD90-4514-A047-A1499933D991}" dt="2019-07-10T07:12:32.381" v="1434" actId="478"/>
          <ac:grpSpMkLst>
            <pc:docMk/>
            <pc:sldMk cId="2173863414" sldId="2332"/>
            <ac:grpSpMk id="117" creationId="{81616684-D3FA-4981-9171-794A6197FCA7}"/>
          </ac:grpSpMkLst>
        </pc:grpChg>
        <pc:grpChg chg="del">
          <ac:chgData name="Liu Shujie" userId="6b83b49411ca81a7" providerId="LiveId" clId="{3DA2170F-DD90-4514-A047-A1499933D991}" dt="2019-07-10T07:12:32.381" v="1434" actId="478"/>
          <ac:grpSpMkLst>
            <pc:docMk/>
            <pc:sldMk cId="2173863414" sldId="2332"/>
            <ac:grpSpMk id="120" creationId="{85A23890-6D11-4D45-B5E2-8CC3158EBD36}"/>
          </ac:grpSpMkLst>
        </pc:grpChg>
        <pc:grpChg chg="del">
          <ac:chgData name="Liu Shujie" userId="6b83b49411ca81a7" providerId="LiveId" clId="{3DA2170F-DD90-4514-A047-A1499933D991}" dt="2019-07-10T07:12:32.381" v="1434" actId="478"/>
          <ac:grpSpMkLst>
            <pc:docMk/>
            <pc:sldMk cId="2173863414" sldId="2332"/>
            <ac:grpSpMk id="123" creationId="{24016546-727D-4BFF-9C9C-9383DA7F042D}"/>
          </ac:grpSpMkLst>
        </pc:grpChg>
        <pc:grpChg chg="add">
          <ac:chgData name="Liu Shujie" userId="6b83b49411ca81a7" providerId="LiveId" clId="{3DA2170F-DD90-4514-A047-A1499933D991}" dt="2019-07-10T07:13:18.527" v="1442"/>
          <ac:grpSpMkLst>
            <pc:docMk/>
            <pc:sldMk cId="2173863414" sldId="2332"/>
            <ac:grpSpMk id="173" creationId="{92013B02-915B-4F16-BE5D-12E9E07F58D2}"/>
          </ac:grpSpMkLst>
        </pc:grpChg>
        <pc:grpChg chg="add">
          <ac:chgData name="Liu Shujie" userId="6b83b49411ca81a7" providerId="LiveId" clId="{3DA2170F-DD90-4514-A047-A1499933D991}" dt="2019-07-10T07:13:18.527" v="1442"/>
          <ac:grpSpMkLst>
            <pc:docMk/>
            <pc:sldMk cId="2173863414" sldId="2332"/>
            <ac:grpSpMk id="194" creationId="{06BB4813-FFFF-4206-915B-140D54DDA212}"/>
          </ac:grpSpMkLst>
        </pc:grpChg>
        <pc:grpChg chg="add">
          <ac:chgData name="Liu Shujie" userId="6b83b49411ca81a7" providerId="LiveId" clId="{3DA2170F-DD90-4514-A047-A1499933D991}" dt="2019-07-10T07:13:18.527" v="1442"/>
          <ac:grpSpMkLst>
            <pc:docMk/>
            <pc:sldMk cId="2173863414" sldId="2332"/>
            <ac:grpSpMk id="209" creationId="{2AEA95ED-488C-429F-AC22-7C3F11100F41}"/>
          </ac:grpSpMkLst>
        </pc:grpChg>
        <pc:grpChg chg="add">
          <ac:chgData name="Liu Shujie" userId="6b83b49411ca81a7" providerId="LiveId" clId="{3DA2170F-DD90-4514-A047-A1499933D991}" dt="2019-07-10T07:13:18.527" v="1442"/>
          <ac:grpSpMkLst>
            <pc:docMk/>
            <pc:sldMk cId="2173863414" sldId="2332"/>
            <ac:grpSpMk id="214" creationId="{DCF33950-7751-4C76-BD94-B3BDA1FAAE88}"/>
          </ac:grpSpMkLst>
        </pc:grpChg>
        <pc:grpChg chg="add">
          <ac:chgData name="Liu Shujie" userId="6b83b49411ca81a7" providerId="LiveId" clId="{3DA2170F-DD90-4514-A047-A1499933D991}" dt="2019-07-10T07:13:18.527" v="1442"/>
          <ac:grpSpMkLst>
            <pc:docMk/>
            <pc:sldMk cId="2173863414" sldId="2332"/>
            <ac:grpSpMk id="219" creationId="{D89D23C2-4905-443B-8516-6915CEB33347}"/>
          </ac:grpSpMkLst>
        </pc:grpChg>
        <pc:grpChg chg="add">
          <ac:chgData name="Liu Shujie" userId="6b83b49411ca81a7" providerId="LiveId" clId="{3DA2170F-DD90-4514-A047-A1499933D991}" dt="2019-07-10T07:13:18.527" v="1442"/>
          <ac:grpSpMkLst>
            <pc:docMk/>
            <pc:sldMk cId="2173863414" sldId="2332"/>
            <ac:grpSpMk id="224" creationId="{87C29177-7A79-4F93-97C0-2D60E3449BCD}"/>
          </ac:grpSpMkLst>
        </pc:grpChg>
        <pc:grpChg chg="add">
          <ac:chgData name="Liu Shujie" userId="6b83b49411ca81a7" providerId="LiveId" clId="{3DA2170F-DD90-4514-A047-A1499933D991}" dt="2019-07-10T07:13:18.527" v="1442"/>
          <ac:grpSpMkLst>
            <pc:docMk/>
            <pc:sldMk cId="2173863414" sldId="2332"/>
            <ac:grpSpMk id="229" creationId="{D8828478-378A-4C27-AA78-827C50746316}"/>
          </ac:grpSpMkLst>
        </pc:grpChg>
        <pc:grpChg chg="add">
          <ac:chgData name="Liu Shujie" userId="6b83b49411ca81a7" providerId="LiveId" clId="{3DA2170F-DD90-4514-A047-A1499933D991}" dt="2019-07-10T07:13:18.527" v="1442"/>
          <ac:grpSpMkLst>
            <pc:docMk/>
            <pc:sldMk cId="2173863414" sldId="2332"/>
            <ac:grpSpMk id="234" creationId="{10A38F42-8C3B-45D5-B2BA-98F55C722D26}"/>
          </ac:grpSpMkLst>
        </pc:grpChg>
        <pc:grpChg chg="add">
          <ac:chgData name="Liu Shujie" userId="6b83b49411ca81a7" providerId="LiveId" clId="{3DA2170F-DD90-4514-A047-A1499933D991}" dt="2019-07-10T07:13:18.527" v="1442"/>
          <ac:grpSpMkLst>
            <pc:docMk/>
            <pc:sldMk cId="2173863414" sldId="2332"/>
            <ac:grpSpMk id="247" creationId="{25144CD9-22C6-4B86-AE86-7F680CE6F871}"/>
          </ac:grpSpMkLst>
        </pc:grpChg>
        <pc:grpChg chg="add">
          <ac:chgData name="Liu Shujie" userId="6b83b49411ca81a7" providerId="LiveId" clId="{3DA2170F-DD90-4514-A047-A1499933D991}" dt="2019-07-10T07:13:18.527" v="1442"/>
          <ac:grpSpMkLst>
            <pc:docMk/>
            <pc:sldMk cId="2173863414" sldId="2332"/>
            <ac:grpSpMk id="254" creationId="{AF20CD85-197B-44E2-9B1A-8A54D08B0680}"/>
          </ac:grpSpMkLst>
        </pc:grpChg>
        <pc:grpChg chg="add">
          <ac:chgData name="Liu Shujie" userId="6b83b49411ca81a7" providerId="LiveId" clId="{3DA2170F-DD90-4514-A047-A1499933D991}" dt="2019-07-10T07:13:18.527" v="1442"/>
          <ac:grpSpMkLst>
            <pc:docMk/>
            <pc:sldMk cId="2173863414" sldId="2332"/>
            <ac:grpSpMk id="261" creationId="{E25E643F-4DC2-46F8-90BE-C1A774580299}"/>
          </ac:grpSpMkLst>
        </pc:grpChg>
        <pc:grpChg chg="add">
          <ac:chgData name="Liu Shujie" userId="6b83b49411ca81a7" providerId="LiveId" clId="{3DA2170F-DD90-4514-A047-A1499933D991}" dt="2019-07-10T07:13:18.527" v="1442"/>
          <ac:grpSpMkLst>
            <pc:docMk/>
            <pc:sldMk cId="2173863414" sldId="2332"/>
            <ac:grpSpMk id="268" creationId="{4C70EAD4-F5DD-4A1B-845A-937D47C5B35C}"/>
          </ac:grpSpMkLst>
        </pc:grpChg>
        <pc:grpChg chg="add">
          <ac:chgData name="Liu Shujie" userId="6b83b49411ca81a7" providerId="LiveId" clId="{3DA2170F-DD90-4514-A047-A1499933D991}" dt="2019-07-10T07:13:18.527" v="1442"/>
          <ac:grpSpMkLst>
            <pc:docMk/>
            <pc:sldMk cId="2173863414" sldId="2332"/>
            <ac:grpSpMk id="274" creationId="{7C1AC4B8-720A-402B-B7AA-692039F07CC3}"/>
          </ac:grpSpMkLst>
        </pc:grpChg>
        <pc:grpChg chg="add">
          <ac:chgData name="Liu Shujie" userId="6b83b49411ca81a7" providerId="LiveId" clId="{3DA2170F-DD90-4514-A047-A1499933D991}" dt="2019-07-10T07:13:18.527" v="1442"/>
          <ac:grpSpMkLst>
            <pc:docMk/>
            <pc:sldMk cId="2173863414" sldId="2332"/>
            <ac:grpSpMk id="280" creationId="{2D656305-B7AE-4299-B32D-F141F37292B4}"/>
          </ac:grpSpMkLst>
        </pc:grpChg>
        <pc:grpChg chg="add">
          <ac:chgData name="Liu Shujie" userId="6b83b49411ca81a7" providerId="LiveId" clId="{3DA2170F-DD90-4514-A047-A1499933D991}" dt="2019-07-10T07:13:18.527" v="1442"/>
          <ac:grpSpMkLst>
            <pc:docMk/>
            <pc:sldMk cId="2173863414" sldId="2332"/>
            <ac:grpSpMk id="286" creationId="{AFCD7517-01BB-4C93-826E-4BB3ED6ABAC0}"/>
          </ac:grpSpMkLst>
        </pc:grpChg>
        <pc:grpChg chg="add">
          <ac:chgData name="Liu Shujie" userId="6b83b49411ca81a7" providerId="LiveId" clId="{3DA2170F-DD90-4514-A047-A1499933D991}" dt="2019-07-10T07:13:18.527" v="1442"/>
          <ac:grpSpMkLst>
            <pc:docMk/>
            <pc:sldMk cId="2173863414" sldId="2332"/>
            <ac:grpSpMk id="292" creationId="{55E7A32B-47BC-45E4-84C9-D4782DA31FA8}"/>
          </ac:grpSpMkLst>
        </pc:grpChg>
        <pc:grpChg chg="add">
          <ac:chgData name="Liu Shujie" userId="6b83b49411ca81a7" providerId="LiveId" clId="{3DA2170F-DD90-4514-A047-A1499933D991}" dt="2019-07-10T07:13:18.527" v="1442"/>
          <ac:grpSpMkLst>
            <pc:docMk/>
            <pc:sldMk cId="2173863414" sldId="2332"/>
            <ac:grpSpMk id="298" creationId="{D757CB42-0BB7-4B5A-A2E5-A450DFB99065}"/>
          </ac:grpSpMkLst>
        </pc:grpChg>
        <pc:grpChg chg="add">
          <ac:chgData name="Liu Shujie" userId="6b83b49411ca81a7" providerId="LiveId" clId="{3DA2170F-DD90-4514-A047-A1499933D991}" dt="2019-07-10T07:13:18.527" v="1442"/>
          <ac:grpSpMkLst>
            <pc:docMk/>
            <pc:sldMk cId="2173863414" sldId="2332"/>
            <ac:grpSpMk id="304" creationId="{49DC8B82-0E2A-43E5-AD7F-9F05DF9ECF5B}"/>
          </ac:grpSpMkLst>
        </pc:grpChg>
        <pc:cxnChg chg="del">
          <ac:chgData name="Liu Shujie" userId="6b83b49411ca81a7" providerId="LiveId" clId="{3DA2170F-DD90-4514-A047-A1499933D991}" dt="2019-07-10T07:12:32.381" v="1434" actId="478"/>
          <ac:cxnSpMkLst>
            <pc:docMk/>
            <pc:sldMk cId="2173863414" sldId="2332"/>
            <ac:cxnSpMk id="40" creationId="{870719B1-EBDE-4B78-8532-5A94793B8A58}"/>
          </ac:cxnSpMkLst>
        </pc:cxnChg>
        <pc:cxnChg chg="del">
          <ac:chgData name="Liu Shujie" userId="6b83b49411ca81a7" providerId="LiveId" clId="{3DA2170F-DD90-4514-A047-A1499933D991}" dt="2019-07-10T07:12:32.381" v="1434" actId="478"/>
          <ac:cxnSpMkLst>
            <pc:docMk/>
            <pc:sldMk cId="2173863414" sldId="2332"/>
            <ac:cxnSpMk id="41" creationId="{0F4057DA-8014-4D1B-A751-30BDDE1BA429}"/>
          </ac:cxnSpMkLst>
        </pc:cxnChg>
        <pc:cxnChg chg="del">
          <ac:chgData name="Liu Shujie" userId="6b83b49411ca81a7" providerId="LiveId" clId="{3DA2170F-DD90-4514-A047-A1499933D991}" dt="2019-07-10T07:12:32.381" v="1434" actId="478"/>
          <ac:cxnSpMkLst>
            <pc:docMk/>
            <pc:sldMk cId="2173863414" sldId="2332"/>
            <ac:cxnSpMk id="42" creationId="{BC3930DF-FD6B-4C94-AC93-2985A9EDF154}"/>
          </ac:cxnSpMkLst>
        </pc:cxnChg>
        <pc:cxnChg chg="del">
          <ac:chgData name="Liu Shujie" userId="6b83b49411ca81a7" providerId="LiveId" clId="{3DA2170F-DD90-4514-A047-A1499933D991}" dt="2019-07-10T07:12:32.381" v="1434" actId="478"/>
          <ac:cxnSpMkLst>
            <pc:docMk/>
            <pc:sldMk cId="2173863414" sldId="2332"/>
            <ac:cxnSpMk id="43" creationId="{164C99CC-081B-4B8F-98E0-5FCAAE7DE56D}"/>
          </ac:cxnSpMkLst>
        </pc:cxnChg>
        <pc:cxnChg chg="del">
          <ac:chgData name="Liu Shujie" userId="6b83b49411ca81a7" providerId="LiveId" clId="{3DA2170F-DD90-4514-A047-A1499933D991}" dt="2019-07-10T07:12:32.381" v="1434" actId="478"/>
          <ac:cxnSpMkLst>
            <pc:docMk/>
            <pc:sldMk cId="2173863414" sldId="2332"/>
            <ac:cxnSpMk id="44" creationId="{1D898AF7-A916-4050-B8CD-019A38BF5DE8}"/>
          </ac:cxnSpMkLst>
        </pc:cxnChg>
        <pc:cxnChg chg="del">
          <ac:chgData name="Liu Shujie" userId="6b83b49411ca81a7" providerId="LiveId" clId="{3DA2170F-DD90-4514-A047-A1499933D991}" dt="2019-07-10T07:12:32.381" v="1434" actId="478"/>
          <ac:cxnSpMkLst>
            <pc:docMk/>
            <pc:sldMk cId="2173863414" sldId="2332"/>
            <ac:cxnSpMk id="45" creationId="{D965762B-7374-4C35-A0E0-261E5B5095C0}"/>
          </ac:cxnSpMkLst>
        </pc:cxnChg>
        <pc:cxnChg chg="del">
          <ac:chgData name="Liu Shujie" userId="6b83b49411ca81a7" providerId="LiveId" clId="{3DA2170F-DD90-4514-A047-A1499933D991}" dt="2019-07-10T07:12:32.381" v="1434" actId="478"/>
          <ac:cxnSpMkLst>
            <pc:docMk/>
            <pc:sldMk cId="2173863414" sldId="2332"/>
            <ac:cxnSpMk id="46" creationId="{A206D33B-AE2F-4367-944D-4A01610AB4C1}"/>
          </ac:cxnSpMkLst>
        </pc:cxnChg>
        <pc:cxnChg chg="mod">
          <ac:chgData name="Liu Shujie" userId="6b83b49411ca81a7" providerId="LiveId" clId="{3DA2170F-DD90-4514-A047-A1499933D991}" dt="2019-07-10T07:12:32.381" v="1434" actId="478"/>
          <ac:cxnSpMkLst>
            <pc:docMk/>
            <pc:sldMk cId="2173863414" sldId="2332"/>
            <ac:cxnSpMk id="91" creationId="{D2171183-EC5D-474F-85E5-036F016F102E}"/>
          </ac:cxnSpMkLst>
        </pc:cxnChg>
        <pc:cxnChg chg="mod">
          <ac:chgData name="Liu Shujie" userId="6b83b49411ca81a7" providerId="LiveId" clId="{3DA2170F-DD90-4514-A047-A1499933D991}" dt="2019-07-10T07:12:32.381" v="1434" actId="478"/>
          <ac:cxnSpMkLst>
            <pc:docMk/>
            <pc:sldMk cId="2173863414" sldId="2332"/>
            <ac:cxnSpMk id="99" creationId="{30A9B10E-029B-4724-BEF6-EF9274423C5C}"/>
          </ac:cxnSpMkLst>
        </pc:cxnChg>
        <pc:cxnChg chg="del mod">
          <ac:chgData name="Liu Shujie" userId="6b83b49411ca81a7" providerId="LiveId" clId="{3DA2170F-DD90-4514-A047-A1499933D991}" dt="2019-07-10T07:12:32.381" v="1434" actId="478"/>
          <ac:cxnSpMkLst>
            <pc:docMk/>
            <pc:sldMk cId="2173863414" sldId="2332"/>
            <ac:cxnSpMk id="107" creationId="{5D9E7F2A-8D10-49EB-B542-D6DE8B65ED4B}"/>
          </ac:cxnSpMkLst>
        </pc:cxnChg>
        <pc:cxnChg chg="del mod">
          <ac:chgData name="Liu Shujie" userId="6b83b49411ca81a7" providerId="LiveId" clId="{3DA2170F-DD90-4514-A047-A1499933D991}" dt="2019-07-10T07:12:32.381" v="1434" actId="478"/>
          <ac:cxnSpMkLst>
            <pc:docMk/>
            <pc:sldMk cId="2173863414" sldId="2332"/>
            <ac:cxnSpMk id="110" creationId="{4C32B27D-FB03-40EE-A83E-BE2D48CA118D}"/>
          </ac:cxnSpMkLst>
        </pc:cxnChg>
        <pc:cxnChg chg="del mod">
          <ac:chgData name="Liu Shujie" userId="6b83b49411ca81a7" providerId="LiveId" clId="{3DA2170F-DD90-4514-A047-A1499933D991}" dt="2019-07-10T07:12:32.381" v="1434" actId="478"/>
          <ac:cxnSpMkLst>
            <pc:docMk/>
            <pc:sldMk cId="2173863414" sldId="2332"/>
            <ac:cxnSpMk id="113" creationId="{3E9D25E4-ED93-47FC-BC63-5EEC66442EB2}"/>
          </ac:cxnSpMkLst>
        </pc:cxnChg>
        <pc:cxnChg chg="del mod">
          <ac:chgData name="Liu Shujie" userId="6b83b49411ca81a7" providerId="LiveId" clId="{3DA2170F-DD90-4514-A047-A1499933D991}" dt="2019-07-10T07:12:32.381" v="1434" actId="478"/>
          <ac:cxnSpMkLst>
            <pc:docMk/>
            <pc:sldMk cId="2173863414" sldId="2332"/>
            <ac:cxnSpMk id="116" creationId="{7C8DAD11-96C3-4835-B12C-4D364E557D35}"/>
          </ac:cxnSpMkLst>
        </pc:cxnChg>
        <pc:cxnChg chg="del mod">
          <ac:chgData name="Liu Shujie" userId="6b83b49411ca81a7" providerId="LiveId" clId="{3DA2170F-DD90-4514-A047-A1499933D991}" dt="2019-07-10T07:12:32.381" v="1434" actId="478"/>
          <ac:cxnSpMkLst>
            <pc:docMk/>
            <pc:sldMk cId="2173863414" sldId="2332"/>
            <ac:cxnSpMk id="119" creationId="{6BFA21D1-E104-4BBA-8401-725E37ECCB1E}"/>
          </ac:cxnSpMkLst>
        </pc:cxnChg>
        <pc:cxnChg chg="del mod">
          <ac:chgData name="Liu Shujie" userId="6b83b49411ca81a7" providerId="LiveId" clId="{3DA2170F-DD90-4514-A047-A1499933D991}" dt="2019-07-10T07:12:32.381" v="1434" actId="478"/>
          <ac:cxnSpMkLst>
            <pc:docMk/>
            <pc:sldMk cId="2173863414" sldId="2332"/>
            <ac:cxnSpMk id="122" creationId="{013F2072-237F-44BB-89D3-E76A02086831}"/>
          </ac:cxnSpMkLst>
        </pc:cxnChg>
        <pc:cxnChg chg="del mod">
          <ac:chgData name="Liu Shujie" userId="6b83b49411ca81a7" providerId="LiveId" clId="{3DA2170F-DD90-4514-A047-A1499933D991}" dt="2019-07-10T07:12:32.381" v="1434" actId="478"/>
          <ac:cxnSpMkLst>
            <pc:docMk/>
            <pc:sldMk cId="2173863414" sldId="2332"/>
            <ac:cxnSpMk id="125" creationId="{392FFCAC-C80C-43C6-88E5-C970ABEE14E2}"/>
          </ac:cxnSpMkLst>
        </pc:cxnChg>
        <pc:cxnChg chg="del mod">
          <ac:chgData name="Liu Shujie" userId="6b83b49411ca81a7" providerId="LiveId" clId="{3DA2170F-DD90-4514-A047-A1499933D991}" dt="2019-07-10T07:12:32.381" v="1434" actId="478"/>
          <ac:cxnSpMkLst>
            <pc:docMk/>
            <pc:sldMk cId="2173863414" sldId="2332"/>
            <ac:cxnSpMk id="168" creationId="{9C918715-17C2-4969-B88D-00BB423CE5C0}"/>
          </ac:cxnSpMkLst>
        </pc:cxnChg>
        <pc:cxnChg chg="del mod">
          <ac:chgData name="Liu Shujie" userId="6b83b49411ca81a7" providerId="LiveId" clId="{3DA2170F-DD90-4514-A047-A1499933D991}" dt="2019-07-10T07:12:32.381" v="1434" actId="478"/>
          <ac:cxnSpMkLst>
            <pc:docMk/>
            <pc:sldMk cId="2173863414" sldId="2332"/>
            <ac:cxnSpMk id="171" creationId="{6F971A2B-8ED0-4F18-AF2A-108F9D85935C}"/>
          </ac:cxnSpMkLst>
        </pc:cxnChg>
        <pc:cxnChg chg="del mod">
          <ac:chgData name="Liu Shujie" userId="6b83b49411ca81a7" providerId="LiveId" clId="{3DA2170F-DD90-4514-A047-A1499933D991}" dt="2019-07-10T07:12:32.381" v="1434" actId="478"/>
          <ac:cxnSpMkLst>
            <pc:docMk/>
            <pc:sldMk cId="2173863414" sldId="2332"/>
            <ac:cxnSpMk id="174" creationId="{8A7D4228-F418-4F47-9E9D-19AAB34539F0}"/>
          </ac:cxnSpMkLst>
        </pc:cxnChg>
        <pc:cxnChg chg="del mod">
          <ac:chgData name="Liu Shujie" userId="6b83b49411ca81a7" providerId="LiveId" clId="{3DA2170F-DD90-4514-A047-A1499933D991}" dt="2019-07-10T07:12:32.381" v="1434" actId="478"/>
          <ac:cxnSpMkLst>
            <pc:docMk/>
            <pc:sldMk cId="2173863414" sldId="2332"/>
            <ac:cxnSpMk id="177" creationId="{5DC35051-3587-4C28-A6C6-7896FE1E2BDB}"/>
          </ac:cxnSpMkLst>
        </pc:cxnChg>
        <pc:cxnChg chg="del mod">
          <ac:chgData name="Liu Shujie" userId="6b83b49411ca81a7" providerId="LiveId" clId="{3DA2170F-DD90-4514-A047-A1499933D991}" dt="2019-07-10T07:12:32.381" v="1434" actId="478"/>
          <ac:cxnSpMkLst>
            <pc:docMk/>
            <pc:sldMk cId="2173863414" sldId="2332"/>
            <ac:cxnSpMk id="180" creationId="{38B6A5CC-D766-492C-A414-FDA7B4C388F3}"/>
          </ac:cxnSpMkLst>
        </pc:cxnChg>
        <pc:cxnChg chg="del mod">
          <ac:chgData name="Liu Shujie" userId="6b83b49411ca81a7" providerId="LiveId" clId="{3DA2170F-DD90-4514-A047-A1499933D991}" dt="2019-07-10T07:12:32.381" v="1434" actId="478"/>
          <ac:cxnSpMkLst>
            <pc:docMk/>
            <pc:sldMk cId="2173863414" sldId="2332"/>
            <ac:cxnSpMk id="183" creationId="{F8166240-7224-4692-A3D5-B3B3D10F14EB}"/>
          </ac:cxnSpMkLst>
        </pc:cxnChg>
        <pc:cxnChg chg="del mod">
          <ac:chgData name="Liu Shujie" userId="6b83b49411ca81a7" providerId="LiveId" clId="{3DA2170F-DD90-4514-A047-A1499933D991}" dt="2019-07-10T07:12:32.381" v="1434" actId="478"/>
          <ac:cxnSpMkLst>
            <pc:docMk/>
            <pc:sldMk cId="2173863414" sldId="2332"/>
            <ac:cxnSpMk id="186" creationId="{8BD05591-6B26-4310-9FF1-1F0C16E09017}"/>
          </ac:cxnSpMkLst>
        </pc:cxnChg>
        <pc:cxnChg chg="del mod">
          <ac:chgData name="Liu Shujie" userId="6b83b49411ca81a7" providerId="LiveId" clId="{3DA2170F-DD90-4514-A047-A1499933D991}" dt="2019-07-10T07:12:32.381" v="1434" actId="478"/>
          <ac:cxnSpMkLst>
            <pc:docMk/>
            <pc:sldMk cId="2173863414" sldId="2332"/>
            <ac:cxnSpMk id="189" creationId="{EF7C5132-5787-4490-8DDA-139DDFD1D6BE}"/>
          </ac:cxnSpMkLst>
        </pc:cxnChg>
        <pc:cxnChg chg="del mod">
          <ac:chgData name="Liu Shujie" userId="6b83b49411ca81a7" providerId="LiveId" clId="{3DA2170F-DD90-4514-A047-A1499933D991}" dt="2019-07-10T07:12:32.381" v="1434" actId="478"/>
          <ac:cxnSpMkLst>
            <pc:docMk/>
            <pc:sldMk cId="2173863414" sldId="2332"/>
            <ac:cxnSpMk id="192" creationId="{CCB806F1-BCD7-4238-AB06-DAC44FE7EC12}"/>
          </ac:cxnSpMkLst>
        </pc:cxnChg>
        <pc:cxnChg chg="add">
          <ac:chgData name="Liu Shujie" userId="6b83b49411ca81a7" providerId="LiveId" clId="{3DA2170F-DD90-4514-A047-A1499933D991}" dt="2019-07-10T07:13:18.527" v="1442"/>
          <ac:cxnSpMkLst>
            <pc:docMk/>
            <pc:sldMk cId="2173863414" sldId="2332"/>
            <ac:cxnSpMk id="239" creationId="{938C27AC-9BC3-4A45-80FF-DF3C7A9A4E68}"/>
          </ac:cxnSpMkLst>
        </pc:cxnChg>
        <pc:cxnChg chg="add">
          <ac:chgData name="Liu Shujie" userId="6b83b49411ca81a7" providerId="LiveId" clId="{3DA2170F-DD90-4514-A047-A1499933D991}" dt="2019-07-10T07:13:18.527" v="1442"/>
          <ac:cxnSpMkLst>
            <pc:docMk/>
            <pc:sldMk cId="2173863414" sldId="2332"/>
            <ac:cxnSpMk id="240" creationId="{923BDE19-C018-43C6-AE08-76E04236352F}"/>
          </ac:cxnSpMkLst>
        </pc:cxnChg>
        <pc:cxnChg chg="add">
          <ac:chgData name="Liu Shujie" userId="6b83b49411ca81a7" providerId="LiveId" clId="{3DA2170F-DD90-4514-A047-A1499933D991}" dt="2019-07-10T07:13:18.527" v="1442"/>
          <ac:cxnSpMkLst>
            <pc:docMk/>
            <pc:sldMk cId="2173863414" sldId="2332"/>
            <ac:cxnSpMk id="241" creationId="{53E61798-F7E8-406F-9BFE-597BC202FCE9}"/>
          </ac:cxnSpMkLst>
        </pc:cxnChg>
        <pc:cxnChg chg="add">
          <ac:chgData name="Liu Shujie" userId="6b83b49411ca81a7" providerId="LiveId" clId="{3DA2170F-DD90-4514-A047-A1499933D991}" dt="2019-07-10T07:13:18.527" v="1442"/>
          <ac:cxnSpMkLst>
            <pc:docMk/>
            <pc:sldMk cId="2173863414" sldId="2332"/>
            <ac:cxnSpMk id="242" creationId="{15B2B9EC-D046-4999-8644-0E67942122DB}"/>
          </ac:cxnSpMkLst>
        </pc:cxnChg>
        <pc:cxnChg chg="add">
          <ac:chgData name="Liu Shujie" userId="6b83b49411ca81a7" providerId="LiveId" clId="{3DA2170F-DD90-4514-A047-A1499933D991}" dt="2019-07-10T07:13:18.527" v="1442"/>
          <ac:cxnSpMkLst>
            <pc:docMk/>
            <pc:sldMk cId="2173863414" sldId="2332"/>
            <ac:cxnSpMk id="243" creationId="{5DF47833-0B7E-4725-A364-8F127117E6DA}"/>
          </ac:cxnSpMkLst>
        </pc:cxnChg>
        <pc:cxnChg chg="add">
          <ac:chgData name="Liu Shujie" userId="6b83b49411ca81a7" providerId="LiveId" clId="{3DA2170F-DD90-4514-A047-A1499933D991}" dt="2019-07-10T07:13:18.527" v="1442"/>
          <ac:cxnSpMkLst>
            <pc:docMk/>
            <pc:sldMk cId="2173863414" sldId="2332"/>
            <ac:cxnSpMk id="244" creationId="{E20E0A1B-4342-44BA-B786-F0DA3D53ABAC}"/>
          </ac:cxnSpMkLst>
        </pc:cxnChg>
        <pc:cxnChg chg="add">
          <ac:chgData name="Liu Shujie" userId="6b83b49411ca81a7" providerId="LiveId" clId="{3DA2170F-DD90-4514-A047-A1499933D991}" dt="2019-07-10T07:13:18.527" v="1442"/>
          <ac:cxnSpMkLst>
            <pc:docMk/>
            <pc:sldMk cId="2173863414" sldId="2332"/>
            <ac:cxnSpMk id="245" creationId="{EB6A5DB7-CF3F-4B37-A0B6-BB57CE697667}"/>
          </ac:cxnSpMkLst>
        </pc:cxnChg>
        <pc:cxnChg chg="add">
          <ac:chgData name="Liu Shujie" userId="6b83b49411ca81a7" providerId="LiveId" clId="{3DA2170F-DD90-4514-A047-A1499933D991}" dt="2019-07-10T07:13:18.527" v="1442"/>
          <ac:cxnSpMkLst>
            <pc:docMk/>
            <pc:sldMk cId="2173863414" sldId="2332"/>
            <ac:cxnSpMk id="273" creationId="{75D2028C-93B8-4556-BA0B-C0136EE3571B}"/>
          </ac:cxnSpMkLst>
        </pc:cxnChg>
        <pc:cxnChg chg="add">
          <ac:chgData name="Liu Shujie" userId="6b83b49411ca81a7" providerId="LiveId" clId="{3DA2170F-DD90-4514-A047-A1499933D991}" dt="2019-07-10T07:13:18.527" v="1442"/>
          <ac:cxnSpMkLst>
            <pc:docMk/>
            <pc:sldMk cId="2173863414" sldId="2332"/>
            <ac:cxnSpMk id="279" creationId="{8F7E3215-698B-466C-A561-A4794CA8E57B}"/>
          </ac:cxnSpMkLst>
        </pc:cxnChg>
        <pc:cxnChg chg="add">
          <ac:chgData name="Liu Shujie" userId="6b83b49411ca81a7" providerId="LiveId" clId="{3DA2170F-DD90-4514-A047-A1499933D991}" dt="2019-07-10T07:13:18.527" v="1442"/>
          <ac:cxnSpMkLst>
            <pc:docMk/>
            <pc:sldMk cId="2173863414" sldId="2332"/>
            <ac:cxnSpMk id="285" creationId="{47BCFEA5-42F9-42CF-90AB-B9C4B1D31F35}"/>
          </ac:cxnSpMkLst>
        </pc:cxnChg>
        <pc:cxnChg chg="add">
          <ac:chgData name="Liu Shujie" userId="6b83b49411ca81a7" providerId="LiveId" clId="{3DA2170F-DD90-4514-A047-A1499933D991}" dt="2019-07-10T07:13:18.527" v="1442"/>
          <ac:cxnSpMkLst>
            <pc:docMk/>
            <pc:sldMk cId="2173863414" sldId="2332"/>
            <ac:cxnSpMk id="291" creationId="{D4289B25-1A78-4D77-9B2E-F3A35E88B2D6}"/>
          </ac:cxnSpMkLst>
        </pc:cxnChg>
        <pc:cxnChg chg="add">
          <ac:chgData name="Liu Shujie" userId="6b83b49411ca81a7" providerId="LiveId" clId="{3DA2170F-DD90-4514-A047-A1499933D991}" dt="2019-07-10T07:13:18.527" v="1442"/>
          <ac:cxnSpMkLst>
            <pc:docMk/>
            <pc:sldMk cId="2173863414" sldId="2332"/>
            <ac:cxnSpMk id="297" creationId="{6BCAC93E-FFA8-41C4-B34F-B04672F3AAEE}"/>
          </ac:cxnSpMkLst>
        </pc:cxnChg>
        <pc:cxnChg chg="add">
          <ac:chgData name="Liu Shujie" userId="6b83b49411ca81a7" providerId="LiveId" clId="{3DA2170F-DD90-4514-A047-A1499933D991}" dt="2019-07-10T07:13:18.527" v="1442"/>
          <ac:cxnSpMkLst>
            <pc:docMk/>
            <pc:sldMk cId="2173863414" sldId="2332"/>
            <ac:cxnSpMk id="303" creationId="{C6F9C884-3235-4B91-9D15-B0701342195D}"/>
          </ac:cxnSpMkLst>
        </pc:cxnChg>
        <pc:cxnChg chg="add">
          <ac:chgData name="Liu Shujie" userId="6b83b49411ca81a7" providerId="LiveId" clId="{3DA2170F-DD90-4514-A047-A1499933D991}" dt="2019-07-10T07:13:18.527" v="1442"/>
          <ac:cxnSpMkLst>
            <pc:docMk/>
            <pc:sldMk cId="2173863414" sldId="2332"/>
            <ac:cxnSpMk id="309" creationId="{403C4F66-6F83-4D76-B3E1-35EF5B421ADF}"/>
          </ac:cxnSpMkLst>
        </pc:cxnChg>
        <pc:cxnChg chg="add mod">
          <ac:chgData name="Liu Shujie" userId="6b83b49411ca81a7" providerId="LiveId" clId="{3DA2170F-DD90-4514-A047-A1499933D991}" dt="2019-07-10T07:19:15.297" v="1466" actId="692"/>
          <ac:cxnSpMkLst>
            <pc:docMk/>
            <pc:sldMk cId="2173863414" sldId="2332"/>
            <ac:cxnSpMk id="319" creationId="{22A355ED-4849-402C-80A0-A853A595CE35}"/>
          </ac:cxnSpMkLst>
        </pc:cxnChg>
        <pc:cxnChg chg="add mod">
          <ac:chgData name="Liu Shujie" userId="6b83b49411ca81a7" providerId="LiveId" clId="{3DA2170F-DD90-4514-A047-A1499933D991}" dt="2019-07-10T07:19:15.297" v="1466" actId="692"/>
          <ac:cxnSpMkLst>
            <pc:docMk/>
            <pc:sldMk cId="2173863414" sldId="2332"/>
            <ac:cxnSpMk id="320" creationId="{52B7A65E-39BA-4AB4-A252-37BA3DC841E7}"/>
          </ac:cxnSpMkLst>
        </pc:cxnChg>
        <pc:cxnChg chg="add mod">
          <ac:chgData name="Liu Shujie" userId="6b83b49411ca81a7" providerId="LiveId" clId="{3DA2170F-DD90-4514-A047-A1499933D991}" dt="2019-07-10T07:19:15.297" v="1466" actId="692"/>
          <ac:cxnSpMkLst>
            <pc:docMk/>
            <pc:sldMk cId="2173863414" sldId="2332"/>
            <ac:cxnSpMk id="321" creationId="{65F1A859-6184-4AA1-94EF-A74C90E1953F}"/>
          </ac:cxnSpMkLst>
        </pc:cxnChg>
        <pc:cxnChg chg="add mod">
          <ac:chgData name="Liu Shujie" userId="6b83b49411ca81a7" providerId="LiveId" clId="{3DA2170F-DD90-4514-A047-A1499933D991}" dt="2019-07-10T07:19:15.297" v="1466" actId="692"/>
          <ac:cxnSpMkLst>
            <pc:docMk/>
            <pc:sldMk cId="2173863414" sldId="2332"/>
            <ac:cxnSpMk id="322" creationId="{3C96580F-5C04-4AD2-8D51-6618A0C69223}"/>
          </ac:cxnSpMkLst>
        </pc:cxnChg>
        <pc:cxnChg chg="add mod">
          <ac:chgData name="Liu Shujie" userId="6b83b49411ca81a7" providerId="LiveId" clId="{3DA2170F-DD90-4514-A047-A1499933D991}" dt="2019-07-10T07:19:15.297" v="1466" actId="692"/>
          <ac:cxnSpMkLst>
            <pc:docMk/>
            <pc:sldMk cId="2173863414" sldId="2332"/>
            <ac:cxnSpMk id="323" creationId="{EEAA1C0F-B3F7-4B60-B1CC-EB311DA4D70D}"/>
          </ac:cxnSpMkLst>
        </pc:cxnChg>
        <pc:cxnChg chg="add mod">
          <ac:chgData name="Liu Shujie" userId="6b83b49411ca81a7" providerId="LiveId" clId="{3DA2170F-DD90-4514-A047-A1499933D991}" dt="2019-07-10T07:19:15.297" v="1466" actId="692"/>
          <ac:cxnSpMkLst>
            <pc:docMk/>
            <pc:sldMk cId="2173863414" sldId="2332"/>
            <ac:cxnSpMk id="324" creationId="{C122A591-6022-4DDF-BE98-78FAFF21C867}"/>
          </ac:cxnSpMkLst>
        </pc:cxnChg>
        <pc:cxnChg chg="add mod">
          <ac:chgData name="Liu Shujie" userId="6b83b49411ca81a7" providerId="LiveId" clId="{3DA2170F-DD90-4514-A047-A1499933D991}" dt="2019-07-10T07:19:15.297" v="1466" actId="692"/>
          <ac:cxnSpMkLst>
            <pc:docMk/>
            <pc:sldMk cId="2173863414" sldId="2332"/>
            <ac:cxnSpMk id="325" creationId="{0EA6D3DC-BE17-44D2-B331-5C3C728A8151}"/>
          </ac:cxnSpMkLst>
        </pc:cxnChg>
        <pc:cxnChg chg="add mod">
          <ac:chgData name="Liu Shujie" userId="6b83b49411ca81a7" providerId="LiveId" clId="{3DA2170F-DD90-4514-A047-A1499933D991}" dt="2019-07-10T07:19:15.297" v="1466" actId="692"/>
          <ac:cxnSpMkLst>
            <pc:docMk/>
            <pc:sldMk cId="2173863414" sldId="2332"/>
            <ac:cxnSpMk id="326" creationId="{2228FD0E-A692-412B-BE76-29AC721CC976}"/>
          </ac:cxnSpMkLst>
        </pc:cxnChg>
        <pc:cxnChg chg="add mod">
          <ac:chgData name="Liu Shujie" userId="6b83b49411ca81a7" providerId="LiveId" clId="{3DA2170F-DD90-4514-A047-A1499933D991}" dt="2019-07-10T07:19:15.297" v="1466" actId="692"/>
          <ac:cxnSpMkLst>
            <pc:docMk/>
            <pc:sldMk cId="2173863414" sldId="2332"/>
            <ac:cxnSpMk id="327" creationId="{8DF04D55-5ECA-4E07-B749-C0DA6CBE6805}"/>
          </ac:cxnSpMkLst>
        </pc:cxnChg>
        <pc:cxnChg chg="add mod">
          <ac:chgData name="Liu Shujie" userId="6b83b49411ca81a7" providerId="LiveId" clId="{3DA2170F-DD90-4514-A047-A1499933D991}" dt="2019-07-10T07:19:15.297" v="1466" actId="692"/>
          <ac:cxnSpMkLst>
            <pc:docMk/>
            <pc:sldMk cId="2173863414" sldId="2332"/>
            <ac:cxnSpMk id="328" creationId="{F891D00E-084C-4D4C-BA42-EB4E7FECB2E7}"/>
          </ac:cxnSpMkLst>
        </pc:cxnChg>
        <pc:cxnChg chg="add mod">
          <ac:chgData name="Liu Shujie" userId="6b83b49411ca81a7" providerId="LiveId" clId="{3DA2170F-DD90-4514-A047-A1499933D991}" dt="2019-07-10T07:19:15.297" v="1466" actId="692"/>
          <ac:cxnSpMkLst>
            <pc:docMk/>
            <pc:sldMk cId="2173863414" sldId="2332"/>
            <ac:cxnSpMk id="329" creationId="{9B493F9F-E054-4820-AB3C-F948791D53AB}"/>
          </ac:cxnSpMkLst>
        </pc:cxnChg>
        <pc:cxnChg chg="add mod">
          <ac:chgData name="Liu Shujie" userId="6b83b49411ca81a7" providerId="LiveId" clId="{3DA2170F-DD90-4514-A047-A1499933D991}" dt="2019-07-10T07:19:15.297" v="1466" actId="692"/>
          <ac:cxnSpMkLst>
            <pc:docMk/>
            <pc:sldMk cId="2173863414" sldId="2332"/>
            <ac:cxnSpMk id="330" creationId="{FC7E69D0-18A3-4F7D-8EE0-D94282B32BF9}"/>
          </ac:cxnSpMkLst>
        </pc:cxnChg>
        <pc:cxnChg chg="add mod">
          <ac:chgData name="Liu Shujie" userId="6b83b49411ca81a7" providerId="LiveId" clId="{3DA2170F-DD90-4514-A047-A1499933D991}" dt="2019-07-10T07:19:15.297" v="1466" actId="692"/>
          <ac:cxnSpMkLst>
            <pc:docMk/>
            <pc:sldMk cId="2173863414" sldId="2332"/>
            <ac:cxnSpMk id="331" creationId="{97777421-E745-4829-9876-04B543F6887B}"/>
          </ac:cxnSpMkLst>
        </pc:cxnChg>
        <pc:cxnChg chg="add mod">
          <ac:chgData name="Liu Shujie" userId="6b83b49411ca81a7" providerId="LiveId" clId="{3DA2170F-DD90-4514-A047-A1499933D991}" dt="2019-07-10T07:19:15.297" v="1466" actId="692"/>
          <ac:cxnSpMkLst>
            <pc:docMk/>
            <pc:sldMk cId="2173863414" sldId="2332"/>
            <ac:cxnSpMk id="332" creationId="{4D232D06-5062-4824-8909-B1FB074522E3}"/>
          </ac:cxnSpMkLst>
        </pc:cxnChg>
        <pc:cxnChg chg="add mod">
          <ac:chgData name="Liu Shujie" userId="6b83b49411ca81a7" providerId="LiveId" clId="{3DA2170F-DD90-4514-A047-A1499933D991}" dt="2019-07-10T07:19:15.297" v="1466" actId="692"/>
          <ac:cxnSpMkLst>
            <pc:docMk/>
            <pc:sldMk cId="2173863414" sldId="2332"/>
            <ac:cxnSpMk id="333" creationId="{DFCC05A9-F445-4E8C-B3EA-5EEC9018E2C6}"/>
          </ac:cxnSpMkLst>
        </pc:cxnChg>
        <pc:cxnChg chg="add mod">
          <ac:chgData name="Liu Shujie" userId="6b83b49411ca81a7" providerId="LiveId" clId="{3DA2170F-DD90-4514-A047-A1499933D991}" dt="2019-07-10T07:19:15.297" v="1466" actId="692"/>
          <ac:cxnSpMkLst>
            <pc:docMk/>
            <pc:sldMk cId="2173863414" sldId="2332"/>
            <ac:cxnSpMk id="334" creationId="{0482B9EC-4597-4981-9659-C910170664D5}"/>
          </ac:cxnSpMkLst>
        </pc:cxnChg>
      </pc:sldChg>
      <pc:sldChg chg="addSp delSp modSp add modAnim">
        <pc:chgData name="Liu Shujie" userId="6b83b49411ca81a7" providerId="LiveId" clId="{3DA2170F-DD90-4514-A047-A1499933D991}" dt="2019-07-10T07:32:57.511" v="1677"/>
        <pc:sldMkLst>
          <pc:docMk/>
          <pc:sldMk cId="1880299363" sldId="2333"/>
        </pc:sldMkLst>
        <pc:spChg chg="mod">
          <ac:chgData name="Liu Shujie" userId="6b83b49411ca81a7" providerId="LiveId" clId="{3DA2170F-DD90-4514-A047-A1499933D991}" dt="2019-07-10T07:19:39.632" v="1468" actId="20577"/>
          <ac:spMkLst>
            <pc:docMk/>
            <pc:sldMk cId="1880299363" sldId="2333"/>
            <ac:spMk id="2" creationId="{791DE26D-6E38-4BB7-B674-CE0FE80EB58E}"/>
          </ac:spMkLst>
        </pc:spChg>
        <pc:cxnChg chg="add mod">
          <ac:chgData name="Liu Shujie" userId="6b83b49411ca81a7" providerId="LiveId" clId="{3DA2170F-DD90-4514-A047-A1499933D991}" dt="2019-07-10T07:20:06.727" v="1472" actId="14100"/>
          <ac:cxnSpMkLst>
            <pc:docMk/>
            <pc:sldMk cId="1880299363" sldId="2333"/>
            <ac:cxnSpMk id="151" creationId="{CB9A731B-5673-4106-A9C8-2FAF0FDCE415}"/>
          </ac:cxnSpMkLst>
        </pc:cxnChg>
        <pc:cxnChg chg="add mod">
          <ac:chgData name="Liu Shujie" userId="6b83b49411ca81a7" providerId="LiveId" clId="{3DA2170F-DD90-4514-A047-A1499933D991}" dt="2019-07-10T07:20:11.772" v="1475" actId="14100"/>
          <ac:cxnSpMkLst>
            <pc:docMk/>
            <pc:sldMk cId="1880299363" sldId="2333"/>
            <ac:cxnSpMk id="154" creationId="{AD910911-10CB-4620-85F0-2B724E6C8305}"/>
          </ac:cxnSpMkLst>
        </pc:cxnChg>
        <pc:cxnChg chg="add mod">
          <ac:chgData name="Liu Shujie" userId="6b83b49411ca81a7" providerId="LiveId" clId="{3DA2170F-DD90-4514-A047-A1499933D991}" dt="2019-07-10T07:20:16.002" v="1478" actId="14100"/>
          <ac:cxnSpMkLst>
            <pc:docMk/>
            <pc:sldMk cId="1880299363" sldId="2333"/>
            <ac:cxnSpMk id="157" creationId="{A12FD6F7-E37B-4162-8F0B-D6062885721E}"/>
          </ac:cxnSpMkLst>
        </pc:cxnChg>
        <pc:cxnChg chg="add mod">
          <ac:chgData name="Liu Shujie" userId="6b83b49411ca81a7" providerId="LiveId" clId="{3DA2170F-DD90-4514-A047-A1499933D991}" dt="2019-07-10T07:20:20.039" v="1481" actId="14100"/>
          <ac:cxnSpMkLst>
            <pc:docMk/>
            <pc:sldMk cId="1880299363" sldId="2333"/>
            <ac:cxnSpMk id="160" creationId="{DA740654-4895-4B03-B829-B714A777C8EC}"/>
          </ac:cxnSpMkLst>
        </pc:cxnChg>
        <pc:cxnChg chg="add mod">
          <ac:chgData name="Liu Shujie" userId="6b83b49411ca81a7" providerId="LiveId" clId="{3DA2170F-DD90-4514-A047-A1499933D991}" dt="2019-07-10T07:20:24.775" v="1484" actId="14100"/>
          <ac:cxnSpMkLst>
            <pc:docMk/>
            <pc:sldMk cId="1880299363" sldId="2333"/>
            <ac:cxnSpMk id="163" creationId="{3E486AB0-ECF4-4907-BCF9-E3D5B814AB04}"/>
          </ac:cxnSpMkLst>
        </pc:cxnChg>
        <pc:cxnChg chg="add mod">
          <ac:chgData name="Liu Shujie" userId="6b83b49411ca81a7" providerId="LiveId" clId="{3DA2170F-DD90-4514-A047-A1499933D991}" dt="2019-07-10T07:20:28.467" v="1487" actId="14100"/>
          <ac:cxnSpMkLst>
            <pc:docMk/>
            <pc:sldMk cId="1880299363" sldId="2333"/>
            <ac:cxnSpMk id="166" creationId="{E7E30EC3-FBFB-47D3-8B21-41A222B81B58}"/>
          </ac:cxnSpMkLst>
        </pc:cxnChg>
        <pc:cxnChg chg="add mod">
          <ac:chgData name="Liu Shujie" userId="6b83b49411ca81a7" providerId="LiveId" clId="{3DA2170F-DD90-4514-A047-A1499933D991}" dt="2019-07-10T07:20:32.732" v="1490" actId="14100"/>
          <ac:cxnSpMkLst>
            <pc:docMk/>
            <pc:sldMk cId="1880299363" sldId="2333"/>
            <ac:cxnSpMk id="171" creationId="{60B8C766-13F5-4967-A5FB-B5F6DD080892}"/>
          </ac:cxnSpMkLst>
        </pc:cxnChg>
        <pc:cxnChg chg="add mod">
          <ac:chgData name="Liu Shujie" userId="6b83b49411ca81a7" providerId="LiveId" clId="{3DA2170F-DD90-4514-A047-A1499933D991}" dt="2019-07-10T07:20:38.627" v="1493" actId="14100"/>
          <ac:cxnSpMkLst>
            <pc:docMk/>
            <pc:sldMk cId="1880299363" sldId="2333"/>
            <ac:cxnSpMk id="174" creationId="{128C352B-C344-484F-A57A-87BCD1F79149}"/>
          </ac:cxnSpMkLst>
        </pc:cxnChg>
        <pc:cxnChg chg="del mod">
          <ac:chgData name="Liu Shujie" userId="6b83b49411ca81a7" providerId="LiveId" clId="{3DA2170F-DD90-4514-A047-A1499933D991}" dt="2019-07-10T07:19:56.537" v="1469" actId="478"/>
          <ac:cxnSpMkLst>
            <pc:docMk/>
            <pc:sldMk cId="1880299363" sldId="2333"/>
            <ac:cxnSpMk id="319" creationId="{22A355ED-4849-402C-80A0-A853A595CE35}"/>
          </ac:cxnSpMkLst>
        </pc:cxnChg>
        <pc:cxnChg chg="del mod">
          <ac:chgData name="Liu Shujie" userId="6b83b49411ca81a7" providerId="LiveId" clId="{3DA2170F-DD90-4514-A047-A1499933D991}" dt="2019-07-10T07:19:56.537" v="1469" actId="478"/>
          <ac:cxnSpMkLst>
            <pc:docMk/>
            <pc:sldMk cId="1880299363" sldId="2333"/>
            <ac:cxnSpMk id="320" creationId="{52B7A65E-39BA-4AB4-A252-37BA3DC841E7}"/>
          </ac:cxnSpMkLst>
        </pc:cxnChg>
        <pc:cxnChg chg="del">
          <ac:chgData name="Liu Shujie" userId="6b83b49411ca81a7" providerId="LiveId" clId="{3DA2170F-DD90-4514-A047-A1499933D991}" dt="2019-07-10T07:19:56.537" v="1469" actId="478"/>
          <ac:cxnSpMkLst>
            <pc:docMk/>
            <pc:sldMk cId="1880299363" sldId="2333"/>
            <ac:cxnSpMk id="321" creationId="{65F1A859-6184-4AA1-94EF-A74C90E1953F}"/>
          </ac:cxnSpMkLst>
        </pc:cxnChg>
        <pc:cxnChg chg="del">
          <ac:chgData name="Liu Shujie" userId="6b83b49411ca81a7" providerId="LiveId" clId="{3DA2170F-DD90-4514-A047-A1499933D991}" dt="2019-07-10T07:19:56.537" v="1469" actId="478"/>
          <ac:cxnSpMkLst>
            <pc:docMk/>
            <pc:sldMk cId="1880299363" sldId="2333"/>
            <ac:cxnSpMk id="322" creationId="{3C96580F-5C04-4AD2-8D51-6618A0C69223}"/>
          </ac:cxnSpMkLst>
        </pc:cxnChg>
        <pc:cxnChg chg="del">
          <ac:chgData name="Liu Shujie" userId="6b83b49411ca81a7" providerId="LiveId" clId="{3DA2170F-DD90-4514-A047-A1499933D991}" dt="2019-07-10T07:19:56.537" v="1469" actId="478"/>
          <ac:cxnSpMkLst>
            <pc:docMk/>
            <pc:sldMk cId="1880299363" sldId="2333"/>
            <ac:cxnSpMk id="323" creationId="{EEAA1C0F-B3F7-4B60-B1CC-EB311DA4D70D}"/>
          </ac:cxnSpMkLst>
        </pc:cxnChg>
        <pc:cxnChg chg="del">
          <ac:chgData name="Liu Shujie" userId="6b83b49411ca81a7" providerId="LiveId" clId="{3DA2170F-DD90-4514-A047-A1499933D991}" dt="2019-07-10T07:19:56.537" v="1469" actId="478"/>
          <ac:cxnSpMkLst>
            <pc:docMk/>
            <pc:sldMk cId="1880299363" sldId="2333"/>
            <ac:cxnSpMk id="324" creationId="{C122A591-6022-4DDF-BE98-78FAFF21C867}"/>
          </ac:cxnSpMkLst>
        </pc:cxnChg>
        <pc:cxnChg chg="del">
          <ac:chgData name="Liu Shujie" userId="6b83b49411ca81a7" providerId="LiveId" clId="{3DA2170F-DD90-4514-A047-A1499933D991}" dt="2019-07-10T07:19:56.537" v="1469" actId="478"/>
          <ac:cxnSpMkLst>
            <pc:docMk/>
            <pc:sldMk cId="1880299363" sldId="2333"/>
            <ac:cxnSpMk id="325" creationId="{0EA6D3DC-BE17-44D2-B331-5C3C728A8151}"/>
          </ac:cxnSpMkLst>
        </pc:cxnChg>
        <pc:cxnChg chg="del">
          <ac:chgData name="Liu Shujie" userId="6b83b49411ca81a7" providerId="LiveId" clId="{3DA2170F-DD90-4514-A047-A1499933D991}" dt="2019-07-10T07:19:56.537" v="1469" actId="478"/>
          <ac:cxnSpMkLst>
            <pc:docMk/>
            <pc:sldMk cId="1880299363" sldId="2333"/>
            <ac:cxnSpMk id="326" creationId="{2228FD0E-A692-412B-BE76-29AC721CC976}"/>
          </ac:cxnSpMkLst>
        </pc:cxnChg>
        <pc:cxnChg chg="del mod">
          <ac:chgData name="Liu Shujie" userId="6b83b49411ca81a7" providerId="LiveId" clId="{3DA2170F-DD90-4514-A047-A1499933D991}" dt="2019-07-10T07:19:56.537" v="1469" actId="478"/>
          <ac:cxnSpMkLst>
            <pc:docMk/>
            <pc:sldMk cId="1880299363" sldId="2333"/>
            <ac:cxnSpMk id="327" creationId="{8DF04D55-5ECA-4E07-B749-C0DA6CBE6805}"/>
          </ac:cxnSpMkLst>
        </pc:cxnChg>
        <pc:cxnChg chg="del mod">
          <ac:chgData name="Liu Shujie" userId="6b83b49411ca81a7" providerId="LiveId" clId="{3DA2170F-DD90-4514-A047-A1499933D991}" dt="2019-07-10T07:19:56.537" v="1469" actId="478"/>
          <ac:cxnSpMkLst>
            <pc:docMk/>
            <pc:sldMk cId="1880299363" sldId="2333"/>
            <ac:cxnSpMk id="328" creationId="{F891D00E-084C-4D4C-BA42-EB4E7FECB2E7}"/>
          </ac:cxnSpMkLst>
        </pc:cxnChg>
        <pc:cxnChg chg="del mod">
          <ac:chgData name="Liu Shujie" userId="6b83b49411ca81a7" providerId="LiveId" clId="{3DA2170F-DD90-4514-A047-A1499933D991}" dt="2019-07-10T07:19:56.537" v="1469" actId="478"/>
          <ac:cxnSpMkLst>
            <pc:docMk/>
            <pc:sldMk cId="1880299363" sldId="2333"/>
            <ac:cxnSpMk id="329" creationId="{9B493F9F-E054-4820-AB3C-F948791D53AB}"/>
          </ac:cxnSpMkLst>
        </pc:cxnChg>
        <pc:cxnChg chg="del">
          <ac:chgData name="Liu Shujie" userId="6b83b49411ca81a7" providerId="LiveId" clId="{3DA2170F-DD90-4514-A047-A1499933D991}" dt="2019-07-10T07:19:56.537" v="1469" actId="478"/>
          <ac:cxnSpMkLst>
            <pc:docMk/>
            <pc:sldMk cId="1880299363" sldId="2333"/>
            <ac:cxnSpMk id="330" creationId="{FC7E69D0-18A3-4F7D-8EE0-D94282B32BF9}"/>
          </ac:cxnSpMkLst>
        </pc:cxnChg>
        <pc:cxnChg chg="del">
          <ac:chgData name="Liu Shujie" userId="6b83b49411ca81a7" providerId="LiveId" clId="{3DA2170F-DD90-4514-A047-A1499933D991}" dt="2019-07-10T07:19:56.537" v="1469" actId="478"/>
          <ac:cxnSpMkLst>
            <pc:docMk/>
            <pc:sldMk cId="1880299363" sldId="2333"/>
            <ac:cxnSpMk id="331" creationId="{97777421-E745-4829-9876-04B543F6887B}"/>
          </ac:cxnSpMkLst>
        </pc:cxnChg>
        <pc:cxnChg chg="del">
          <ac:chgData name="Liu Shujie" userId="6b83b49411ca81a7" providerId="LiveId" clId="{3DA2170F-DD90-4514-A047-A1499933D991}" dt="2019-07-10T07:19:56.537" v="1469" actId="478"/>
          <ac:cxnSpMkLst>
            <pc:docMk/>
            <pc:sldMk cId="1880299363" sldId="2333"/>
            <ac:cxnSpMk id="332" creationId="{4D232D06-5062-4824-8909-B1FB074522E3}"/>
          </ac:cxnSpMkLst>
        </pc:cxnChg>
        <pc:cxnChg chg="del">
          <ac:chgData name="Liu Shujie" userId="6b83b49411ca81a7" providerId="LiveId" clId="{3DA2170F-DD90-4514-A047-A1499933D991}" dt="2019-07-10T07:19:56.537" v="1469" actId="478"/>
          <ac:cxnSpMkLst>
            <pc:docMk/>
            <pc:sldMk cId="1880299363" sldId="2333"/>
            <ac:cxnSpMk id="333" creationId="{DFCC05A9-F445-4E8C-B3EA-5EEC9018E2C6}"/>
          </ac:cxnSpMkLst>
        </pc:cxnChg>
        <pc:cxnChg chg="del">
          <ac:chgData name="Liu Shujie" userId="6b83b49411ca81a7" providerId="LiveId" clId="{3DA2170F-DD90-4514-A047-A1499933D991}" dt="2019-07-10T07:19:56.537" v="1469" actId="478"/>
          <ac:cxnSpMkLst>
            <pc:docMk/>
            <pc:sldMk cId="1880299363" sldId="2333"/>
            <ac:cxnSpMk id="334" creationId="{0482B9EC-4597-4981-9659-C910170664D5}"/>
          </ac:cxnSpMkLst>
        </pc:cxnChg>
      </pc:sldChg>
      <pc:sldChg chg="addSp delSp modSp add modAnim">
        <pc:chgData name="Liu Shujie" userId="6b83b49411ca81a7" providerId="LiveId" clId="{3DA2170F-DD90-4514-A047-A1499933D991}" dt="2019-07-10T07:34:16.324" v="1707" actId="108"/>
        <pc:sldMkLst>
          <pc:docMk/>
          <pc:sldMk cId="2046615395" sldId="2334"/>
        </pc:sldMkLst>
        <pc:spChg chg="mod">
          <ac:chgData name="Liu Shujie" userId="6b83b49411ca81a7" providerId="LiveId" clId="{3DA2170F-DD90-4514-A047-A1499933D991}" dt="2019-07-10T07:25:54.921" v="1621" actId="1076"/>
          <ac:spMkLst>
            <pc:docMk/>
            <pc:sldMk cId="2046615395" sldId="2334"/>
            <ac:spMk id="2" creationId="{791DE26D-6E38-4BB7-B674-CE0FE80EB58E}"/>
          </ac:spMkLst>
        </pc:spChg>
        <pc:spChg chg="add del">
          <ac:chgData name="Liu Shujie" userId="6b83b49411ca81a7" providerId="LiveId" clId="{3DA2170F-DD90-4514-A047-A1499933D991}" dt="2019-07-10T07:21:20.992" v="1498"/>
          <ac:spMkLst>
            <pc:docMk/>
            <pc:sldMk cId="2046615395" sldId="2334"/>
            <ac:spMk id="143" creationId="{A6E300AB-66CC-4598-BA9B-C72FB2285854}"/>
          </ac:spMkLst>
        </pc:spChg>
        <pc:spChg chg="add del">
          <ac:chgData name="Liu Shujie" userId="6b83b49411ca81a7" providerId="LiveId" clId="{3DA2170F-DD90-4514-A047-A1499933D991}" dt="2019-07-10T07:21:20.992" v="1498"/>
          <ac:spMkLst>
            <pc:docMk/>
            <pc:sldMk cId="2046615395" sldId="2334"/>
            <ac:spMk id="144" creationId="{199588F3-8E29-4AA1-AEF5-F3301CCDEA78}"/>
          </ac:spMkLst>
        </pc:spChg>
        <pc:spChg chg="add del">
          <ac:chgData name="Liu Shujie" userId="6b83b49411ca81a7" providerId="LiveId" clId="{3DA2170F-DD90-4514-A047-A1499933D991}" dt="2019-07-10T07:21:20.992" v="1498"/>
          <ac:spMkLst>
            <pc:docMk/>
            <pc:sldMk cId="2046615395" sldId="2334"/>
            <ac:spMk id="145" creationId="{A4E05F1E-8075-454D-B72B-F9924001953B}"/>
          </ac:spMkLst>
        </pc:spChg>
        <pc:spChg chg="add del">
          <ac:chgData name="Liu Shujie" userId="6b83b49411ca81a7" providerId="LiveId" clId="{3DA2170F-DD90-4514-A047-A1499933D991}" dt="2019-07-10T07:21:20.992" v="1498"/>
          <ac:spMkLst>
            <pc:docMk/>
            <pc:sldMk cId="2046615395" sldId="2334"/>
            <ac:spMk id="146" creationId="{F52A1128-F5EC-488A-A5D3-B4FC914DB9FD}"/>
          </ac:spMkLst>
        </pc:spChg>
        <pc:spChg chg="add del">
          <ac:chgData name="Liu Shujie" userId="6b83b49411ca81a7" providerId="LiveId" clId="{3DA2170F-DD90-4514-A047-A1499933D991}" dt="2019-07-10T07:21:20.992" v="1498"/>
          <ac:spMkLst>
            <pc:docMk/>
            <pc:sldMk cId="2046615395" sldId="2334"/>
            <ac:spMk id="147" creationId="{98E51B0A-2B21-43E2-876D-2989EAB3C1E7}"/>
          </ac:spMkLst>
        </pc:spChg>
        <pc:spChg chg="add del">
          <ac:chgData name="Liu Shujie" userId="6b83b49411ca81a7" providerId="LiveId" clId="{3DA2170F-DD90-4514-A047-A1499933D991}" dt="2019-07-10T07:21:20.992" v="1498"/>
          <ac:spMkLst>
            <pc:docMk/>
            <pc:sldMk cId="2046615395" sldId="2334"/>
            <ac:spMk id="148" creationId="{7290E0B9-3BC2-405A-9FC6-790A7E6B7327}"/>
          </ac:spMkLst>
        </pc:spChg>
        <pc:spChg chg="add del">
          <ac:chgData name="Liu Shujie" userId="6b83b49411ca81a7" providerId="LiveId" clId="{3DA2170F-DD90-4514-A047-A1499933D991}" dt="2019-07-10T07:21:20.992" v="1498"/>
          <ac:spMkLst>
            <pc:docMk/>
            <pc:sldMk cId="2046615395" sldId="2334"/>
            <ac:spMk id="149" creationId="{74288DA5-677F-4387-BE66-C626BC5B7951}"/>
          </ac:spMkLst>
        </pc:spChg>
        <pc:spChg chg="add del">
          <ac:chgData name="Liu Shujie" userId="6b83b49411ca81a7" providerId="LiveId" clId="{3DA2170F-DD90-4514-A047-A1499933D991}" dt="2019-07-10T07:21:20.992" v="1498"/>
          <ac:spMkLst>
            <pc:docMk/>
            <pc:sldMk cId="2046615395" sldId="2334"/>
            <ac:spMk id="150" creationId="{29D21E83-6460-4885-9658-C835DDF9EE0A}"/>
          </ac:spMkLst>
        </pc:spChg>
        <pc:spChg chg="add del">
          <ac:chgData name="Liu Shujie" userId="6b83b49411ca81a7" providerId="LiveId" clId="{3DA2170F-DD90-4514-A047-A1499933D991}" dt="2019-07-10T07:21:20.992" v="1498"/>
          <ac:spMkLst>
            <pc:docMk/>
            <pc:sldMk cId="2046615395" sldId="2334"/>
            <ac:spMk id="152" creationId="{32E34BC0-9D7D-41FD-88DE-11AB42570CDE}"/>
          </ac:spMkLst>
        </pc:spChg>
        <pc:spChg chg="mod">
          <ac:chgData name="Liu Shujie" userId="6b83b49411ca81a7" providerId="LiveId" clId="{3DA2170F-DD90-4514-A047-A1499933D991}" dt="2019-07-10T07:29:55.872" v="1667" actId="14100"/>
          <ac:spMkLst>
            <pc:docMk/>
            <pc:sldMk cId="2046615395" sldId="2334"/>
            <ac:spMk id="169" creationId="{8EE59302-2970-4A76-BCFC-A7A77924D750}"/>
          </ac:spMkLst>
        </pc:spChg>
        <pc:spChg chg="mod">
          <ac:chgData name="Liu Shujie" userId="6b83b49411ca81a7" providerId="LiveId" clId="{3DA2170F-DD90-4514-A047-A1499933D991}" dt="2019-07-10T07:28:39.210" v="1655" actId="1036"/>
          <ac:spMkLst>
            <pc:docMk/>
            <pc:sldMk cId="2046615395" sldId="2334"/>
            <ac:spMk id="310" creationId="{47AD8667-AA1C-4599-B5A8-B2C59A7DE5CE}"/>
          </ac:spMkLst>
        </pc:spChg>
        <pc:spChg chg="mod">
          <ac:chgData name="Liu Shujie" userId="6b83b49411ca81a7" providerId="LiveId" clId="{3DA2170F-DD90-4514-A047-A1499933D991}" dt="2019-07-10T07:28:39.210" v="1655" actId="1036"/>
          <ac:spMkLst>
            <pc:docMk/>
            <pc:sldMk cId="2046615395" sldId="2334"/>
            <ac:spMk id="311" creationId="{08A41B06-4BED-4A85-9AE6-CB98DF529FA0}"/>
          </ac:spMkLst>
        </pc:spChg>
        <pc:spChg chg="mod">
          <ac:chgData name="Liu Shujie" userId="6b83b49411ca81a7" providerId="LiveId" clId="{3DA2170F-DD90-4514-A047-A1499933D991}" dt="2019-07-10T07:28:39.210" v="1655" actId="1036"/>
          <ac:spMkLst>
            <pc:docMk/>
            <pc:sldMk cId="2046615395" sldId="2334"/>
            <ac:spMk id="312" creationId="{3F818CFA-B131-4701-9D87-09D09CDE07A3}"/>
          </ac:spMkLst>
        </pc:spChg>
        <pc:spChg chg="mod">
          <ac:chgData name="Liu Shujie" userId="6b83b49411ca81a7" providerId="LiveId" clId="{3DA2170F-DD90-4514-A047-A1499933D991}" dt="2019-07-10T07:28:39.210" v="1655" actId="1036"/>
          <ac:spMkLst>
            <pc:docMk/>
            <pc:sldMk cId="2046615395" sldId="2334"/>
            <ac:spMk id="313" creationId="{9909CB5E-D8D1-4EF0-AB64-A69D5A667456}"/>
          </ac:spMkLst>
        </pc:spChg>
        <pc:spChg chg="mod">
          <ac:chgData name="Liu Shujie" userId="6b83b49411ca81a7" providerId="LiveId" clId="{3DA2170F-DD90-4514-A047-A1499933D991}" dt="2019-07-10T07:28:39.210" v="1655" actId="1036"/>
          <ac:spMkLst>
            <pc:docMk/>
            <pc:sldMk cId="2046615395" sldId="2334"/>
            <ac:spMk id="314" creationId="{50C7DD0F-EFF8-438D-86EE-8DFA53E5EE04}"/>
          </ac:spMkLst>
        </pc:spChg>
        <pc:spChg chg="mod">
          <ac:chgData name="Liu Shujie" userId="6b83b49411ca81a7" providerId="LiveId" clId="{3DA2170F-DD90-4514-A047-A1499933D991}" dt="2019-07-10T07:28:39.210" v="1655" actId="1036"/>
          <ac:spMkLst>
            <pc:docMk/>
            <pc:sldMk cId="2046615395" sldId="2334"/>
            <ac:spMk id="315" creationId="{5DAEB07E-258C-488F-963D-754414719EC6}"/>
          </ac:spMkLst>
        </pc:spChg>
        <pc:spChg chg="mod">
          <ac:chgData name="Liu Shujie" userId="6b83b49411ca81a7" providerId="LiveId" clId="{3DA2170F-DD90-4514-A047-A1499933D991}" dt="2019-07-10T07:28:39.210" v="1655" actId="1036"/>
          <ac:spMkLst>
            <pc:docMk/>
            <pc:sldMk cId="2046615395" sldId="2334"/>
            <ac:spMk id="316" creationId="{944CED89-B035-4E66-9182-68B72A9D4F33}"/>
          </ac:spMkLst>
        </pc:spChg>
        <pc:spChg chg="mod">
          <ac:chgData name="Liu Shujie" userId="6b83b49411ca81a7" providerId="LiveId" clId="{3DA2170F-DD90-4514-A047-A1499933D991}" dt="2019-07-10T07:28:39.210" v="1655" actId="1036"/>
          <ac:spMkLst>
            <pc:docMk/>
            <pc:sldMk cId="2046615395" sldId="2334"/>
            <ac:spMk id="317" creationId="{2AC889DF-8A82-486B-9DE3-A4EE882D7725}"/>
          </ac:spMkLst>
        </pc:spChg>
        <pc:spChg chg="mod">
          <ac:chgData name="Liu Shujie" userId="6b83b49411ca81a7" providerId="LiveId" clId="{3DA2170F-DD90-4514-A047-A1499933D991}" dt="2019-07-10T07:28:39.210" v="1655" actId="1036"/>
          <ac:spMkLst>
            <pc:docMk/>
            <pc:sldMk cId="2046615395" sldId="2334"/>
            <ac:spMk id="318" creationId="{5E6EE06B-1F7B-4111-B76C-DF941A48C38F}"/>
          </ac:spMkLst>
        </pc:spChg>
        <pc:spChg chg="add del">
          <ac:chgData name="Liu Shujie" userId="6b83b49411ca81a7" providerId="LiveId" clId="{3DA2170F-DD90-4514-A047-A1499933D991}" dt="2019-07-10T07:21:20.992" v="1498"/>
          <ac:spMkLst>
            <pc:docMk/>
            <pc:sldMk cId="2046615395" sldId="2334"/>
            <ac:spMk id="348" creationId="{1A21D53E-299F-4944-9690-612F7208D189}"/>
          </ac:spMkLst>
        </pc:spChg>
        <pc:spChg chg="add del">
          <ac:chgData name="Liu Shujie" userId="6b83b49411ca81a7" providerId="LiveId" clId="{3DA2170F-DD90-4514-A047-A1499933D991}" dt="2019-07-10T07:21:20.992" v="1498"/>
          <ac:spMkLst>
            <pc:docMk/>
            <pc:sldMk cId="2046615395" sldId="2334"/>
            <ac:spMk id="349" creationId="{ED827E41-738F-4842-BC48-07C33DA47FD7}"/>
          </ac:spMkLst>
        </pc:spChg>
        <pc:spChg chg="add del">
          <ac:chgData name="Liu Shujie" userId="6b83b49411ca81a7" providerId="LiveId" clId="{3DA2170F-DD90-4514-A047-A1499933D991}" dt="2019-07-10T07:21:20.992" v="1498"/>
          <ac:spMkLst>
            <pc:docMk/>
            <pc:sldMk cId="2046615395" sldId="2334"/>
            <ac:spMk id="350" creationId="{F26E9750-3447-48C6-A4DA-DBA7B7E02918}"/>
          </ac:spMkLst>
        </pc:spChg>
        <pc:spChg chg="add del">
          <ac:chgData name="Liu Shujie" userId="6b83b49411ca81a7" providerId="LiveId" clId="{3DA2170F-DD90-4514-A047-A1499933D991}" dt="2019-07-10T07:21:20.992" v="1498"/>
          <ac:spMkLst>
            <pc:docMk/>
            <pc:sldMk cId="2046615395" sldId="2334"/>
            <ac:spMk id="351" creationId="{AF23E08A-E4EB-4622-911B-AFC1F94A2D7C}"/>
          </ac:spMkLst>
        </pc:spChg>
        <pc:spChg chg="add del">
          <ac:chgData name="Liu Shujie" userId="6b83b49411ca81a7" providerId="LiveId" clId="{3DA2170F-DD90-4514-A047-A1499933D991}" dt="2019-07-10T07:21:20.992" v="1498"/>
          <ac:spMkLst>
            <pc:docMk/>
            <pc:sldMk cId="2046615395" sldId="2334"/>
            <ac:spMk id="352" creationId="{4940C84A-AB9D-407E-8724-19948BB2F70B}"/>
          </ac:spMkLst>
        </pc:spChg>
        <pc:spChg chg="add del">
          <ac:chgData name="Liu Shujie" userId="6b83b49411ca81a7" providerId="LiveId" clId="{3DA2170F-DD90-4514-A047-A1499933D991}" dt="2019-07-10T07:21:20.992" v="1498"/>
          <ac:spMkLst>
            <pc:docMk/>
            <pc:sldMk cId="2046615395" sldId="2334"/>
            <ac:spMk id="353" creationId="{E4BEAB8E-8AAD-467B-9B01-27894365D3FE}"/>
          </ac:spMkLst>
        </pc:spChg>
        <pc:spChg chg="add del">
          <ac:chgData name="Liu Shujie" userId="6b83b49411ca81a7" providerId="LiveId" clId="{3DA2170F-DD90-4514-A047-A1499933D991}" dt="2019-07-10T07:21:20.992" v="1498"/>
          <ac:spMkLst>
            <pc:docMk/>
            <pc:sldMk cId="2046615395" sldId="2334"/>
            <ac:spMk id="354" creationId="{1E2397C1-6325-4D01-A8FB-9495BF3AEB80}"/>
          </ac:spMkLst>
        </pc:spChg>
        <pc:spChg chg="add del">
          <ac:chgData name="Liu Shujie" userId="6b83b49411ca81a7" providerId="LiveId" clId="{3DA2170F-DD90-4514-A047-A1499933D991}" dt="2019-07-10T07:21:20.992" v="1498"/>
          <ac:spMkLst>
            <pc:docMk/>
            <pc:sldMk cId="2046615395" sldId="2334"/>
            <ac:spMk id="355" creationId="{C81ECD9A-73C3-437E-B25A-BD972A718DFF}"/>
          </ac:spMkLst>
        </pc:spChg>
        <pc:spChg chg="add del">
          <ac:chgData name="Liu Shujie" userId="6b83b49411ca81a7" providerId="LiveId" clId="{3DA2170F-DD90-4514-A047-A1499933D991}" dt="2019-07-10T07:21:20.992" v="1498"/>
          <ac:spMkLst>
            <pc:docMk/>
            <pc:sldMk cId="2046615395" sldId="2334"/>
            <ac:spMk id="356" creationId="{3DFA4E57-48F0-47A2-BEBF-C77E974DD6FB}"/>
          </ac:spMkLst>
        </pc:spChg>
        <pc:spChg chg="add mod">
          <ac:chgData name="Liu Shujie" userId="6b83b49411ca81a7" providerId="LiveId" clId="{3DA2170F-DD90-4514-A047-A1499933D991}" dt="2019-07-10T07:28:39.210" v="1655" actId="1036"/>
          <ac:spMkLst>
            <pc:docMk/>
            <pc:sldMk cId="2046615395" sldId="2334"/>
            <ac:spMk id="365" creationId="{0B24FAA9-2865-44FA-94A3-2A529F1D7F85}"/>
          </ac:spMkLst>
        </pc:spChg>
        <pc:spChg chg="add mod">
          <ac:chgData name="Liu Shujie" userId="6b83b49411ca81a7" providerId="LiveId" clId="{3DA2170F-DD90-4514-A047-A1499933D991}" dt="2019-07-10T07:28:39.210" v="1655" actId="1036"/>
          <ac:spMkLst>
            <pc:docMk/>
            <pc:sldMk cId="2046615395" sldId="2334"/>
            <ac:spMk id="366" creationId="{E1E74472-1086-4AEF-B982-3D00712F0B4E}"/>
          </ac:spMkLst>
        </pc:spChg>
        <pc:spChg chg="add mod">
          <ac:chgData name="Liu Shujie" userId="6b83b49411ca81a7" providerId="LiveId" clId="{3DA2170F-DD90-4514-A047-A1499933D991}" dt="2019-07-10T07:28:39.210" v="1655" actId="1036"/>
          <ac:spMkLst>
            <pc:docMk/>
            <pc:sldMk cId="2046615395" sldId="2334"/>
            <ac:spMk id="367" creationId="{E3AC8E10-1CB6-45A4-9808-292260B2458D}"/>
          </ac:spMkLst>
        </pc:spChg>
        <pc:spChg chg="add mod">
          <ac:chgData name="Liu Shujie" userId="6b83b49411ca81a7" providerId="LiveId" clId="{3DA2170F-DD90-4514-A047-A1499933D991}" dt="2019-07-10T07:28:39.210" v="1655" actId="1036"/>
          <ac:spMkLst>
            <pc:docMk/>
            <pc:sldMk cId="2046615395" sldId="2334"/>
            <ac:spMk id="368" creationId="{E262CFD3-4BCB-42C8-8FD3-42328CD22582}"/>
          </ac:spMkLst>
        </pc:spChg>
        <pc:spChg chg="add mod">
          <ac:chgData name="Liu Shujie" userId="6b83b49411ca81a7" providerId="LiveId" clId="{3DA2170F-DD90-4514-A047-A1499933D991}" dt="2019-07-10T07:28:39.210" v="1655" actId="1036"/>
          <ac:spMkLst>
            <pc:docMk/>
            <pc:sldMk cId="2046615395" sldId="2334"/>
            <ac:spMk id="369" creationId="{368E9246-6F0E-43DD-8F03-C8953FD5FC70}"/>
          </ac:spMkLst>
        </pc:spChg>
        <pc:spChg chg="add mod">
          <ac:chgData name="Liu Shujie" userId="6b83b49411ca81a7" providerId="LiveId" clId="{3DA2170F-DD90-4514-A047-A1499933D991}" dt="2019-07-10T07:28:39.210" v="1655" actId="1036"/>
          <ac:spMkLst>
            <pc:docMk/>
            <pc:sldMk cId="2046615395" sldId="2334"/>
            <ac:spMk id="370" creationId="{40989D87-9927-43A8-9091-4C40644F6BB4}"/>
          </ac:spMkLst>
        </pc:spChg>
        <pc:spChg chg="add mod">
          <ac:chgData name="Liu Shujie" userId="6b83b49411ca81a7" providerId="LiveId" clId="{3DA2170F-DD90-4514-A047-A1499933D991}" dt="2019-07-10T07:28:39.210" v="1655" actId="1036"/>
          <ac:spMkLst>
            <pc:docMk/>
            <pc:sldMk cId="2046615395" sldId="2334"/>
            <ac:spMk id="371" creationId="{8960147C-32D5-4756-AC9A-6A80F8DE1949}"/>
          </ac:spMkLst>
        </pc:spChg>
        <pc:spChg chg="add mod">
          <ac:chgData name="Liu Shujie" userId="6b83b49411ca81a7" providerId="LiveId" clId="{3DA2170F-DD90-4514-A047-A1499933D991}" dt="2019-07-10T07:28:39.210" v="1655" actId="1036"/>
          <ac:spMkLst>
            <pc:docMk/>
            <pc:sldMk cId="2046615395" sldId="2334"/>
            <ac:spMk id="372" creationId="{FC7BE36C-7168-4007-A1CD-07BBC8A72E5F}"/>
          </ac:spMkLst>
        </pc:spChg>
        <pc:spChg chg="add mod">
          <ac:chgData name="Liu Shujie" userId="6b83b49411ca81a7" providerId="LiveId" clId="{3DA2170F-DD90-4514-A047-A1499933D991}" dt="2019-07-10T07:28:39.210" v="1655" actId="1036"/>
          <ac:spMkLst>
            <pc:docMk/>
            <pc:sldMk cId="2046615395" sldId="2334"/>
            <ac:spMk id="373" creationId="{F1528A7C-C198-47AB-8E68-873094354E2A}"/>
          </ac:spMkLst>
        </pc:spChg>
        <pc:spChg chg="add mod ord">
          <ac:chgData name="Liu Shujie" userId="6b83b49411ca81a7" providerId="LiveId" clId="{3DA2170F-DD90-4514-A047-A1499933D991}" dt="2019-07-10T07:30:11.957" v="1671" actId="167"/>
          <ac:spMkLst>
            <pc:docMk/>
            <pc:sldMk cId="2046615395" sldId="2334"/>
            <ac:spMk id="392" creationId="{90CA644B-C077-4B68-BE6B-FCE434D165ED}"/>
          </ac:spMkLst>
        </pc:spChg>
        <pc:grpChg chg="add del mod">
          <ac:chgData name="Liu Shujie" userId="6b83b49411ca81a7" providerId="LiveId" clId="{3DA2170F-DD90-4514-A047-A1499933D991}" dt="2019-07-10T07:21:20.992" v="1498"/>
          <ac:grpSpMkLst>
            <pc:docMk/>
            <pc:sldMk cId="2046615395" sldId="2334"/>
            <ac:grpSpMk id="153" creationId="{B06A7AA8-4264-4192-8156-3651C7601297}"/>
          </ac:grpSpMkLst>
        </pc:grpChg>
        <pc:grpChg chg="mod">
          <ac:chgData name="Liu Shujie" userId="6b83b49411ca81a7" providerId="LiveId" clId="{3DA2170F-DD90-4514-A047-A1499933D991}" dt="2019-07-10T07:21:19.728" v="1497"/>
          <ac:grpSpMkLst>
            <pc:docMk/>
            <pc:sldMk cId="2046615395" sldId="2334"/>
            <ac:grpSpMk id="155" creationId="{B20A9757-D937-4A72-9489-3E90EDD7C159}"/>
          </ac:grpSpMkLst>
        </pc:grpChg>
        <pc:grpChg chg="add del mod">
          <ac:chgData name="Liu Shujie" userId="6b83b49411ca81a7" providerId="LiveId" clId="{3DA2170F-DD90-4514-A047-A1499933D991}" dt="2019-07-10T07:21:20.992" v="1498"/>
          <ac:grpSpMkLst>
            <pc:docMk/>
            <pc:sldMk cId="2046615395" sldId="2334"/>
            <ac:grpSpMk id="164" creationId="{859E9B00-5430-4415-98A8-55AB97961536}"/>
          </ac:grpSpMkLst>
        </pc:grpChg>
        <pc:grpChg chg="mod">
          <ac:chgData name="Liu Shujie" userId="6b83b49411ca81a7" providerId="LiveId" clId="{3DA2170F-DD90-4514-A047-A1499933D991}" dt="2019-07-10T07:21:19.728" v="1497"/>
          <ac:grpSpMkLst>
            <pc:docMk/>
            <pc:sldMk cId="2046615395" sldId="2334"/>
            <ac:grpSpMk id="165" creationId="{AE373E0D-97E3-4314-B4ED-7A53172D52D6}"/>
          </ac:grpSpMkLst>
        </pc:grpChg>
        <pc:grpChg chg="add del mod">
          <ac:chgData name="Liu Shujie" userId="6b83b49411ca81a7" providerId="LiveId" clId="{3DA2170F-DD90-4514-A047-A1499933D991}" dt="2019-07-10T07:21:20.992" v="1498"/>
          <ac:grpSpMkLst>
            <pc:docMk/>
            <pc:sldMk cId="2046615395" sldId="2334"/>
            <ac:grpSpMk id="186" creationId="{B0CB2DBF-C336-49FF-B2F7-D51007900CB3}"/>
          </ac:grpSpMkLst>
        </pc:grpChg>
        <pc:grpChg chg="add del mod">
          <ac:chgData name="Liu Shujie" userId="6b83b49411ca81a7" providerId="LiveId" clId="{3DA2170F-DD90-4514-A047-A1499933D991}" dt="2019-07-10T07:21:20.992" v="1498"/>
          <ac:grpSpMkLst>
            <pc:docMk/>
            <pc:sldMk cId="2046615395" sldId="2334"/>
            <ac:grpSpMk id="198" creationId="{4E0ACF18-B116-45BE-86D1-CA5F0361BD15}"/>
          </ac:grpSpMkLst>
        </pc:grpChg>
        <pc:grpChg chg="add del mod">
          <ac:chgData name="Liu Shujie" userId="6b83b49411ca81a7" providerId="LiveId" clId="{3DA2170F-DD90-4514-A047-A1499933D991}" dt="2019-07-10T07:21:20.992" v="1498"/>
          <ac:grpSpMkLst>
            <pc:docMk/>
            <pc:sldMk cId="2046615395" sldId="2334"/>
            <ac:grpSpMk id="204" creationId="{093FA3F1-3F81-43C2-B4B1-80D5636335CA}"/>
          </ac:grpSpMkLst>
        </pc:grpChg>
        <pc:grpChg chg="mod">
          <ac:chgData name="Liu Shujie" userId="6b83b49411ca81a7" providerId="LiveId" clId="{3DA2170F-DD90-4514-A047-A1499933D991}" dt="2019-07-10T07:28:39.210" v="1655" actId="1036"/>
          <ac:grpSpMkLst>
            <pc:docMk/>
            <pc:sldMk cId="2046615395" sldId="2334"/>
            <ac:grpSpMk id="254" creationId="{AF20CD85-197B-44E2-9B1A-8A54D08B0680}"/>
          </ac:grpSpMkLst>
        </pc:grpChg>
        <pc:grpChg chg="mod">
          <ac:chgData name="Liu Shujie" userId="6b83b49411ca81a7" providerId="LiveId" clId="{3DA2170F-DD90-4514-A047-A1499933D991}" dt="2019-07-10T07:28:39.210" v="1655" actId="1036"/>
          <ac:grpSpMkLst>
            <pc:docMk/>
            <pc:sldMk cId="2046615395" sldId="2334"/>
            <ac:grpSpMk id="261" creationId="{E25E643F-4DC2-46F8-90BE-C1A774580299}"/>
          </ac:grpSpMkLst>
        </pc:grpChg>
        <pc:grpChg chg="mod">
          <ac:chgData name="Liu Shujie" userId="6b83b49411ca81a7" providerId="LiveId" clId="{3DA2170F-DD90-4514-A047-A1499933D991}" dt="2019-07-10T07:28:39.210" v="1655" actId="1036"/>
          <ac:grpSpMkLst>
            <pc:docMk/>
            <pc:sldMk cId="2046615395" sldId="2334"/>
            <ac:grpSpMk id="268" creationId="{4C70EAD4-F5DD-4A1B-845A-937D47C5B35C}"/>
          </ac:grpSpMkLst>
        </pc:grpChg>
        <pc:grpChg chg="mod">
          <ac:chgData name="Liu Shujie" userId="6b83b49411ca81a7" providerId="LiveId" clId="{3DA2170F-DD90-4514-A047-A1499933D991}" dt="2019-07-10T07:28:39.210" v="1655" actId="1036"/>
          <ac:grpSpMkLst>
            <pc:docMk/>
            <pc:sldMk cId="2046615395" sldId="2334"/>
            <ac:grpSpMk id="274" creationId="{7C1AC4B8-720A-402B-B7AA-692039F07CC3}"/>
          </ac:grpSpMkLst>
        </pc:grpChg>
        <pc:grpChg chg="mod">
          <ac:chgData name="Liu Shujie" userId="6b83b49411ca81a7" providerId="LiveId" clId="{3DA2170F-DD90-4514-A047-A1499933D991}" dt="2019-07-10T07:28:39.210" v="1655" actId="1036"/>
          <ac:grpSpMkLst>
            <pc:docMk/>
            <pc:sldMk cId="2046615395" sldId="2334"/>
            <ac:grpSpMk id="280" creationId="{2D656305-B7AE-4299-B32D-F141F37292B4}"/>
          </ac:grpSpMkLst>
        </pc:grpChg>
        <pc:grpChg chg="mod">
          <ac:chgData name="Liu Shujie" userId="6b83b49411ca81a7" providerId="LiveId" clId="{3DA2170F-DD90-4514-A047-A1499933D991}" dt="2019-07-10T07:28:39.210" v="1655" actId="1036"/>
          <ac:grpSpMkLst>
            <pc:docMk/>
            <pc:sldMk cId="2046615395" sldId="2334"/>
            <ac:grpSpMk id="286" creationId="{AFCD7517-01BB-4C93-826E-4BB3ED6ABAC0}"/>
          </ac:grpSpMkLst>
        </pc:grpChg>
        <pc:grpChg chg="mod">
          <ac:chgData name="Liu Shujie" userId="6b83b49411ca81a7" providerId="LiveId" clId="{3DA2170F-DD90-4514-A047-A1499933D991}" dt="2019-07-10T07:28:39.210" v="1655" actId="1036"/>
          <ac:grpSpMkLst>
            <pc:docMk/>
            <pc:sldMk cId="2046615395" sldId="2334"/>
            <ac:grpSpMk id="292" creationId="{55E7A32B-47BC-45E4-84C9-D4782DA31FA8}"/>
          </ac:grpSpMkLst>
        </pc:grpChg>
        <pc:grpChg chg="mod">
          <ac:chgData name="Liu Shujie" userId="6b83b49411ca81a7" providerId="LiveId" clId="{3DA2170F-DD90-4514-A047-A1499933D991}" dt="2019-07-10T07:28:39.210" v="1655" actId="1036"/>
          <ac:grpSpMkLst>
            <pc:docMk/>
            <pc:sldMk cId="2046615395" sldId="2334"/>
            <ac:grpSpMk id="298" creationId="{D757CB42-0BB7-4B5A-A2E5-A450DFB99065}"/>
          </ac:grpSpMkLst>
        </pc:grpChg>
        <pc:grpChg chg="mod">
          <ac:chgData name="Liu Shujie" userId="6b83b49411ca81a7" providerId="LiveId" clId="{3DA2170F-DD90-4514-A047-A1499933D991}" dt="2019-07-10T07:28:39.210" v="1655" actId="1036"/>
          <ac:grpSpMkLst>
            <pc:docMk/>
            <pc:sldMk cId="2046615395" sldId="2334"/>
            <ac:grpSpMk id="304" creationId="{49DC8B82-0E2A-43E5-AD7F-9F05DF9ECF5B}"/>
          </ac:grpSpMkLst>
        </pc:grpChg>
        <pc:grpChg chg="add del mod">
          <ac:chgData name="Liu Shujie" userId="6b83b49411ca81a7" providerId="LiveId" clId="{3DA2170F-DD90-4514-A047-A1499933D991}" dt="2019-07-10T07:21:20.992" v="1498"/>
          <ac:grpSpMkLst>
            <pc:docMk/>
            <pc:sldMk cId="2046615395" sldId="2334"/>
            <ac:grpSpMk id="324" creationId="{0B082122-7A29-4880-9F99-B4E5216C4567}"/>
          </ac:grpSpMkLst>
        </pc:grpChg>
        <pc:grpChg chg="add del mod">
          <ac:chgData name="Liu Shujie" userId="6b83b49411ca81a7" providerId="LiveId" clId="{3DA2170F-DD90-4514-A047-A1499933D991}" dt="2019-07-10T07:21:20.992" v="1498"/>
          <ac:grpSpMkLst>
            <pc:docMk/>
            <pc:sldMk cId="2046615395" sldId="2334"/>
            <ac:grpSpMk id="330" creationId="{2E339CAF-52F9-4B7E-BDC9-71A67AC52E53}"/>
          </ac:grpSpMkLst>
        </pc:grpChg>
        <pc:grpChg chg="add del mod">
          <ac:chgData name="Liu Shujie" userId="6b83b49411ca81a7" providerId="LiveId" clId="{3DA2170F-DD90-4514-A047-A1499933D991}" dt="2019-07-10T07:21:20.992" v="1498"/>
          <ac:grpSpMkLst>
            <pc:docMk/>
            <pc:sldMk cId="2046615395" sldId="2334"/>
            <ac:grpSpMk id="336" creationId="{E56F45E6-ADAA-4889-B75F-D1B387751BF1}"/>
          </ac:grpSpMkLst>
        </pc:grpChg>
        <pc:grpChg chg="add del mod">
          <ac:chgData name="Liu Shujie" userId="6b83b49411ca81a7" providerId="LiveId" clId="{3DA2170F-DD90-4514-A047-A1499933D991}" dt="2019-07-10T07:21:20.992" v="1498"/>
          <ac:grpSpMkLst>
            <pc:docMk/>
            <pc:sldMk cId="2046615395" sldId="2334"/>
            <ac:grpSpMk id="342" creationId="{E93FC933-5A69-4DFD-9DA0-B3E7758D769A}"/>
          </ac:grpSpMkLst>
        </pc:grpChg>
        <pc:cxnChg chg="mod">
          <ac:chgData name="Liu Shujie" userId="6b83b49411ca81a7" providerId="LiveId" clId="{3DA2170F-DD90-4514-A047-A1499933D991}" dt="2019-07-10T07:29:23.865" v="1663" actId="692"/>
          <ac:cxnSpMkLst>
            <pc:docMk/>
            <pc:sldMk cId="2046615395" sldId="2334"/>
            <ac:cxnSpMk id="151" creationId="{CB9A731B-5673-4106-A9C8-2FAF0FDCE415}"/>
          </ac:cxnSpMkLst>
        </pc:cxnChg>
        <pc:cxnChg chg="mod">
          <ac:chgData name="Liu Shujie" userId="6b83b49411ca81a7" providerId="LiveId" clId="{3DA2170F-DD90-4514-A047-A1499933D991}" dt="2019-07-10T07:29:23.865" v="1663" actId="692"/>
          <ac:cxnSpMkLst>
            <pc:docMk/>
            <pc:sldMk cId="2046615395" sldId="2334"/>
            <ac:cxnSpMk id="154" creationId="{AD910911-10CB-4620-85F0-2B724E6C8305}"/>
          </ac:cxnSpMkLst>
        </pc:cxnChg>
        <pc:cxnChg chg="mod">
          <ac:chgData name="Liu Shujie" userId="6b83b49411ca81a7" providerId="LiveId" clId="{3DA2170F-DD90-4514-A047-A1499933D991}" dt="2019-07-10T07:29:23.865" v="1663" actId="692"/>
          <ac:cxnSpMkLst>
            <pc:docMk/>
            <pc:sldMk cId="2046615395" sldId="2334"/>
            <ac:cxnSpMk id="157" creationId="{A12FD6F7-E37B-4162-8F0B-D6062885721E}"/>
          </ac:cxnSpMkLst>
        </pc:cxnChg>
        <pc:cxnChg chg="mod">
          <ac:chgData name="Liu Shujie" userId="6b83b49411ca81a7" providerId="LiveId" clId="{3DA2170F-DD90-4514-A047-A1499933D991}" dt="2019-07-10T07:29:23.865" v="1663" actId="692"/>
          <ac:cxnSpMkLst>
            <pc:docMk/>
            <pc:sldMk cId="2046615395" sldId="2334"/>
            <ac:cxnSpMk id="160" creationId="{DA740654-4895-4B03-B829-B714A777C8EC}"/>
          </ac:cxnSpMkLst>
        </pc:cxnChg>
        <pc:cxnChg chg="mod">
          <ac:chgData name="Liu Shujie" userId="6b83b49411ca81a7" providerId="LiveId" clId="{3DA2170F-DD90-4514-A047-A1499933D991}" dt="2019-07-10T07:29:23.865" v="1663" actId="692"/>
          <ac:cxnSpMkLst>
            <pc:docMk/>
            <pc:sldMk cId="2046615395" sldId="2334"/>
            <ac:cxnSpMk id="163" creationId="{3E486AB0-ECF4-4907-BCF9-E3D5B814AB04}"/>
          </ac:cxnSpMkLst>
        </pc:cxnChg>
        <pc:cxnChg chg="mod">
          <ac:chgData name="Liu Shujie" userId="6b83b49411ca81a7" providerId="LiveId" clId="{3DA2170F-DD90-4514-A047-A1499933D991}" dt="2019-07-10T07:29:23.865" v="1663" actId="692"/>
          <ac:cxnSpMkLst>
            <pc:docMk/>
            <pc:sldMk cId="2046615395" sldId="2334"/>
            <ac:cxnSpMk id="166" creationId="{E7E30EC3-FBFB-47D3-8B21-41A222B81B58}"/>
          </ac:cxnSpMkLst>
        </pc:cxnChg>
        <pc:cxnChg chg="mod">
          <ac:chgData name="Liu Shujie" userId="6b83b49411ca81a7" providerId="LiveId" clId="{3DA2170F-DD90-4514-A047-A1499933D991}" dt="2019-07-10T07:29:23.865" v="1663" actId="692"/>
          <ac:cxnSpMkLst>
            <pc:docMk/>
            <pc:sldMk cId="2046615395" sldId="2334"/>
            <ac:cxnSpMk id="171" creationId="{60B8C766-13F5-4967-A5FB-B5F6DD080892}"/>
          </ac:cxnSpMkLst>
        </pc:cxnChg>
        <pc:cxnChg chg="mod">
          <ac:chgData name="Liu Shujie" userId="6b83b49411ca81a7" providerId="LiveId" clId="{3DA2170F-DD90-4514-A047-A1499933D991}" dt="2019-07-10T07:29:23.865" v="1663" actId="692"/>
          <ac:cxnSpMkLst>
            <pc:docMk/>
            <pc:sldMk cId="2046615395" sldId="2334"/>
            <ac:cxnSpMk id="174" creationId="{128C352B-C344-484F-A57A-87BCD1F79149}"/>
          </ac:cxnSpMkLst>
        </pc:cxnChg>
        <pc:cxnChg chg="add del">
          <ac:chgData name="Liu Shujie" userId="6b83b49411ca81a7" providerId="LiveId" clId="{3DA2170F-DD90-4514-A047-A1499933D991}" dt="2019-07-10T07:21:20.992" v="1498"/>
          <ac:cxnSpMkLst>
            <pc:docMk/>
            <pc:sldMk cId="2046615395" sldId="2334"/>
            <ac:cxnSpMk id="197" creationId="{E3DCC69F-A89D-42E3-AD84-6D4880B4539B}"/>
          </ac:cxnSpMkLst>
        </pc:cxnChg>
        <pc:cxnChg chg="add del">
          <ac:chgData name="Liu Shujie" userId="6b83b49411ca81a7" providerId="LiveId" clId="{3DA2170F-DD90-4514-A047-A1499933D991}" dt="2019-07-10T07:21:20.992" v="1498"/>
          <ac:cxnSpMkLst>
            <pc:docMk/>
            <pc:sldMk cId="2046615395" sldId="2334"/>
            <ac:cxnSpMk id="203" creationId="{802F33FC-BB42-4154-A605-7369057D9999}"/>
          </ac:cxnSpMkLst>
        </pc:cxnChg>
        <pc:cxnChg chg="mod">
          <ac:chgData name="Liu Shujie" userId="6b83b49411ca81a7" providerId="LiveId" clId="{3DA2170F-DD90-4514-A047-A1499933D991}" dt="2019-07-10T07:28:39.210" v="1655" actId="1036"/>
          <ac:cxnSpMkLst>
            <pc:docMk/>
            <pc:sldMk cId="2046615395" sldId="2334"/>
            <ac:cxnSpMk id="273" creationId="{75D2028C-93B8-4556-BA0B-C0136EE3571B}"/>
          </ac:cxnSpMkLst>
        </pc:cxnChg>
        <pc:cxnChg chg="mod">
          <ac:chgData name="Liu Shujie" userId="6b83b49411ca81a7" providerId="LiveId" clId="{3DA2170F-DD90-4514-A047-A1499933D991}" dt="2019-07-10T07:28:39.210" v="1655" actId="1036"/>
          <ac:cxnSpMkLst>
            <pc:docMk/>
            <pc:sldMk cId="2046615395" sldId="2334"/>
            <ac:cxnSpMk id="279" creationId="{8F7E3215-698B-466C-A561-A4794CA8E57B}"/>
          </ac:cxnSpMkLst>
        </pc:cxnChg>
        <pc:cxnChg chg="mod">
          <ac:chgData name="Liu Shujie" userId="6b83b49411ca81a7" providerId="LiveId" clId="{3DA2170F-DD90-4514-A047-A1499933D991}" dt="2019-07-10T07:28:39.210" v="1655" actId="1036"/>
          <ac:cxnSpMkLst>
            <pc:docMk/>
            <pc:sldMk cId="2046615395" sldId="2334"/>
            <ac:cxnSpMk id="285" creationId="{47BCFEA5-42F9-42CF-90AB-B9C4B1D31F35}"/>
          </ac:cxnSpMkLst>
        </pc:cxnChg>
        <pc:cxnChg chg="mod">
          <ac:chgData name="Liu Shujie" userId="6b83b49411ca81a7" providerId="LiveId" clId="{3DA2170F-DD90-4514-A047-A1499933D991}" dt="2019-07-10T07:28:39.210" v="1655" actId="1036"/>
          <ac:cxnSpMkLst>
            <pc:docMk/>
            <pc:sldMk cId="2046615395" sldId="2334"/>
            <ac:cxnSpMk id="291" creationId="{D4289B25-1A78-4D77-9B2E-F3A35E88B2D6}"/>
          </ac:cxnSpMkLst>
        </pc:cxnChg>
        <pc:cxnChg chg="mod">
          <ac:chgData name="Liu Shujie" userId="6b83b49411ca81a7" providerId="LiveId" clId="{3DA2170F-DD90-4514-A047-A1499933D991}" dt="2019-07-10T07:28:39.210" v="1655" actId="1036"/>
          <ac:cxnSpMkLst>
            <pc:docMk/>
            <pc:sldMk cId="2046615395" sldId="2334"/>
            <ac:cxnSpMk id="297" creationId="{6BCAC93E-FFA8-41C4-B34F-B04672F3AAEE}"/>
          </ac:cxnSpMkLst>
        </pc:cxnChg>
        <pc:cxnChg chg="mod">
          <ac:chgData name="Liu Shujie" userId="6b83b49411ca81a7" providerId="LiveId" clId="{3DA2170F-DD90-4514-A047-A1499933D991}" dt="2019-07-10T07:28:39.210" v="1655" actId="1036"/>
          <ac:cxnSpMkLst>
            <pc:docMk/>
            <pc:sldMk cId="2046615395" sldId="2334"/>
            <ac:cxnSpMk id="303" creationId="{C6F9C884-3235-4B91-9D15-B0701342195D}"/>
          </ac:cxnSpMkLst>
        </pc:cxnChg>
        <pc:cxnChg chg="mod">
          <ac:chgData name="Liu Shujie" userId="6b83b49411ca81a7" providerId="LiveId" clId="{3DA2170F-DD90-4514-A047-A1499933D991}" dt="2019-07-10T07:28:39.210" v="1655" actId="1036"/>
          <ac:cxnSpMkLst>
            <pc:docMk/>
            <pc:sldMk cId="2046615395" sldId="2334"/>
            <ac:cxnSpMk id="309" creationId="{403C4F66-6F83-4D76-B3E1-35EF5B421ADF}"/>
          </ac:cxnSpMkLst>
        </pc:cxnChg>
        <pc:cxnChg chg="add del">
          <ac:chgData name="Liu Shujie" userId="6b83b49411ca81a7" providerId="LiveId" clId="{3DA2170F-DD90-4514-A047-A1499933D991}" dt="2019-07-10T07:21:20.992" v="1498"/>
          <ac:cxnSpMkLst>
            <pc:docMk/>
            <pc:sldMk cId="2046615395" sldId="2334"/>
            <ac:cxnSpMk id="323" creationId="{B4C65C44-DB38-49EF-816B-5B5D546E07F6}"/>
          </ac:cxnSpMkLst>
        </pc:cxnChg>
        <pc:cxnChg chg="add del">
          <ac:chgData name="Liu Shujie" userId="6b83b49411ca81a7" providerId="LiveId" clId="{3DA2170F-DD90-4514-A047-A1499933D991}" dt="2019-07-10T07:21:20.992" v="1498"/>
          <ac:cxnSpMkLst>
            <pc:docMk/>
            <pc:sldMk cId="2046615395" sldId="2334"/>
            <ac:cxnSpMk id="329" creationId="{CA7BA0DC-37BE-4B25-ACCB-9BAFFB818EF7}"/>
          </ac:cxnSpMkLst>
        </pc:cxnChg>
        <pc:cxnChg chg="add del">
          <ac:chgData name="Liu Shujie" userId="6b83b49411ca81a7" providerId="LiveId" clId="{3DA2170F-DD90-4514-A047-A1499933D991}" dt="2019-07-10T07:21:20.992" v="1498"/>
          <ac:cxnSpMkLst>
            <pc:docMk/>
            <pc:sldMk cId="2046615395" sldId="2334"/>
            <ac:cxnSpMk id="335" creationId="{FAE2638B-8546-4268-ABCD-E0FF5C681C74}"/>
          </ac:cxnSpMkLst>
        </pc:cxnChg>
        <pc:cxnChg chg="add del">
          <ac:chgData name="Liu Shujie" userId="6b83b49411ca81a7" providerId="LiveId" clId="{3DA2170F-DD90-4514-A047-A1499933D991}" dt="2019-07-10T07:21:20.992" v="1498"/>
          <ac:cxnSpMkLst>
            <pc:docMk/>
            <pc:sldMk cId="2046615395" sldId="2334"/>
            <ac:cxnSpMk id="341" creationId="{23494F79-2909-444A-9A60-232DE53B6E2F}"/>
          </ac:cxnSpMkLst>
        </pc:cxnChg>
        <pc:cxnChg chg="add del">
          <ac:chgData name="Liu Shujie" userId="6b83b49411ca81a7" providerId="LiveId" clId="{3DA2170F-DD90-4514-A047-A1499933D991}" dt="2019-07-10T07:21:20.992" v="1498"/>
          <ac:cxnSpMkLst>
            <pc:docMk/>
            <pc:sldMk cId="2046615395" sldId="2334"/>
            <ac:cxnSpMk id="347" creationId="{4731207D-931D-4243-9996-E8C39E4DCB25}"/>
          </ac:cxnSpMkLst>
        </pc:cxnChg>
        <pc:cxnChg chg="add del">
          <ac:chgData name="Liu Shujie" userId="6b83b49411ca81a7" providerId="LiveId" clId="{3DA2170F-DD90-4514-A047-A1499933D991}" dt="2019-07-10T07:21:20.992" v="1498"/>
          <ac:cxnSpMkLst>
            <pc:docMk/>
            <pc:sldMk cId="2046615395" sldId="2334"/>
            <ac:cxnSpMk id="357" creationId="{8A7D3FD4-0848-4623-99A7-ECD30747AF9B}"/>
          </ac:cxnSpMkLst>
        </pc:cxnChg>
        <pc:cxnChg chg="add del">
          <ac:chgData name="Liu Shujie" userId="6b83b49411ca81a7" providerId="LiveId" clId="{3DA2170F-DD90-4514-A047-A1499933D991}" dt="2019-07-10T07:21:20.992" v="1498"/>
          <ac:cxnSpMkLst>
            <pc:docMk/>
            <pc:sldMk cId="2046615395" sldId="2334"/>
            <ac:cxnSpMk id="358" creationId="{4DAA2283-771C-4B99-A67C-8DEED2CBB0BA}"/>
          </ac:cxnSpMkLst>
        </pc:cxnChg>
        <pc:cxnChg chg="add del">
          <ac:chgData name="Liu Shujie" userId="6b83b49411ca81a7" providerId="LiveId" clId="{3DA2170F-DD90-4514-A047-A1499933D991}" dt="2019-07-10T07:21:20.992" v="1498"/>
          <ac:cxnSpMkLst>
            <pc:docMk/>
            <pc:sldMk cId="2046615395" sldId="2334"/>
            <ac:cxnSpMk id="359" creationId="{1D850BA0-F83F-4BF2-8B98-E50C56C2F7A1}"/>
          </ac:cxnSpMkLst>
        </pc:cxnChg>
        <pc:cxnChg chg="add del">
          <ac:chgData name="Liu Shujie" userId="6b83b49411ca81a7" providerId="LiveId" clId="{3DA2170F-DD90-4514-A047-A1499933D991}" dt="2019-07-10T07:21:20.992" v="1498"/>
          <ac:cxnSpMkLst>
            <pc:docMk/>
            <pc:sldMk cId="2046615395" sldId="2334"/>
            <ac:cxnSpMk id="360" creationId="{5F68B6E2-F078-424D-BEA1-2EB56EAA34A3}"/>
          </ac:cxnSpMkLst>
        </pc:cxnChg>
        <pc:cxnChg chg="add del">
          <ac:chgData name="Liu Shujie" userId="6b83b49411ca81a7" providerId="LiveId" clId="{3DA2170F-DD90-4514-A047-A1499933D991}" dt="2019-07-10T07:21:20.992" v="1498"/>
          <ac:cxnSpMkLst>
            <pc:docMk/>
            <pc:sldMk cId="2046615395" sldId="2334"/>
            <ac:cxnSpMk id="361" creationId="{88B2C59C-AF70-4121-B2C2-D0AC1EC5FBB7}"/>
          </ac:cxnSpMkLst>
        </pc:cxnChg>
        <pc:cxnChg chg="add del">
          <ac:chgData name="Liu Shujie" userId="6b83b49411ca81a7" providerId="LiveId" clId="{3DA2170F-DD90-4514-A047-A1499933D991}" dt="2019-07-10T07:21:20.992" v="1498"/>
          <ac:cxnSpMkLst>
            <pc:docMk/>
            <pc:sldMk cId="2046615395" sldId="2334"/>
            <ac:cxnSpMk id="362" creationId="{4CD1FD53-8656-4BEC-B789-7FFCF1ABA22F}"/>
          </ac:cxnSpMkLst>
        </pc:cxnChg>
        <pc:cxnChg chg="add del">
          <ac:chgData name="Liu Shujie" userId="6b83b49411ca81a7" providerId="LiveId" clId="{3DA2170F-DD90-4514-A047-A1499933D991}" dt="2019-07-10T07:21:20.992" v="1498"/>
          <ac:cxnSpMkLst>
            <pc:docMk/>
            <pc:sldMk cId="2046615395" sldId="2334"/>
            <ac:cxnSpMk id="363" creationId="{4388E2BD-037E-49C8-BC23-60AF482F9545}"/>
          </ac:cxnSpMkLst>
        </pc:cxnChg>
        <pc:cxnChg chg="add del">
          <ac:chgData name="Liu Shujie" userId="6b83b49411ca81a7" providerId="LiveId" clId="{3DA2170F-DD90-4514-A047-A1499933D991}" dt="2019-07-10T07:21:20.992" v="1498"/>
          <ac:cxnSpMkLst>
            <pc:docMk/>
            <pc:sldMk cId="2046615395" sldId="2334"/>
            <ac:cxnSpMk id="364" creationId="{32BC1887-6DC6-4D3A-A066-7FF1629B671F}"/>
          </ac:cxnSpMkLst>
        </pc:cxnChg>
        <pc:cxnChg chg="add del mod">
          <ac:chgData name="Liu Shujie" userId="6b83b49411ca81a7" providerId="LiveId" clId="{3DA2170F-DD90-4514-A047-A1499933D991}" dt="2019-07-10T07:29:15.096" v="1662" actId="478"/>
          <ac:cxnSpMkLst>
            <pc:docMk/>
            <pc:sldMk cId="2046615395" sldId="2334"/>
            <ac:cxnSpMk id="374" creationId="{46307601-73C2-46B4-B1FA-1B95803FB875}"/>
          </ac:cxnSpMkLst>
        </pc:cxnChg>
        <pc:cxnChg chg="add del mod">
          <ac:chgData name="Liu Shujie" userId="6b83b49411ca81a7" providerId="LiveId" clId="{3DA2170F-DD90-4514-A047-A1499933D991}" dt="2019-07-10T07:29:15.096" v="1662" actId="478"/>
          <ac:cxnSpMkLst>
            <pc:docMk/>
            <pc:sldMk cId="2046615395" sldId="2334"/>
            <ac:cxnSpMk id="375" creationId="{0A3C39FC-5B5F-4B68-AC92-1EA2F8E2645F}"/>
          </ac:cxnSpMkLst>
        </pc:cxnChg>
        <pc:cxnChg chg="add del mod">
          <ac:chgData name="Liu Shujie" userId="6b83b49411ca81a7" providerId="LiveId" clId="{3DA2170F-DD90-4514-A047-A1499933D991}" dt="2019-07-10T07:29:15.096" v="1662" actId="478"/>
          <ac:cxnSpMkLst>
            <pc:docMk/>
            <pc:sldMk cId="2046615395" sldId="2334"/>
            <ac:cxnSpMk id="376" creationId="{A94ECAED-EFFB-4466-A854-5D8AB094094B}"/>
          </ac:cxnSpMkLst>
        </pc:cxnChg>
        <pc:cxnChg chg="add del mod">
          <ac:chgData name="Liu Shujie" userId="6b83b49411ca81a7" providerId="LiveId" clId="{3DA2170F-DD90-4514-A047-A1499933D991}" dt="2019-07-10T07:29:15.096" v="1662" actId="478"/>
          <ac:cxnSpMkLst>
            <pc:docMk/>
            <pc:sldMk cId="2046615395" sldId="2334"/>
            <ac:cxnSpMk id="377" creationId="{B4556A4C-46CE-4574-A41E-5357FB3B7A69}"/>
          </ac:cxnSpMkLst>
        </pc:cxnChg>
        <pc:cxnChg chg="add del mod">
          <ac:chgData name="Liu Shujie" userId="6b83b49411ca81a7" providerId="LiveId" clId="{3DA2170F-DD90-4514-A047-A1499933D991}" dt="2019-07-10T07:29:15.096" v="1662" actId="478"/>
          <ac:cxnSpMkLst>
            <pc:docMk/>
            <pc:sldMk cId="2046615395" sldId="2334"/>
            <ac:cxnSpMk id="378" creationId="{51931B59-57D3-4DD1-B0FB-34FCAC0FAF4F}"/>
          </ac:cxnSpMkLst>
        </pc:cxnChg>
        <pc:cxnChg chg="add del mod">
          <ac:chgData name="Liu Shujie" userId="6b83b49411ca81a7" providerId="LiveId" clId="{3DA2170F-DD90-4514-A047-A1499933D991}" dt="2019-07-10T07:29:15.096" v="1662" actId="478"/>
          <ac:cxnSpMkLst>
            <pc:docMk/>
            <pc:sldMk cId="2046615395" sldId="2334"/>
            <ac:cxnSpMk id="379" creationId="{3F1B61AF-E3FD-4C43-A8E5-CBEA88B69473}"/>
          </ac:cxnSpMkLst>
        </pc:cxnChg>
        <pc:cxnChg chg="add del mod">
          <ac:chgData name="Liu Shujie" userId="6b83b49411ca81a7" providerId="LiveId" clId="{3DA2170F-DD90-4514-A047-A1499933D991}" dt="2019-07-10T07:29:15.096" v="1662" actId="478"/>
          <ac:cxnSpMkLst>
            <pc:docMk/>
            <pc:sldMk cId="2046615395" sldId="2334"/>
            <ac:cxnSpMk id="380" creationId="{04A98851-DA7E-463C-AA2F-B9F7A3465C47}"/>
          </ac:cxnSpMkLst>
        </pc:cxnChg>
        <pc:cxnChg chg="add mod">
          <ac:chgData name="Liu Shujie" userId="6b83b49411ca81a7" providerId="LiveId" clId="{3DA2170F-DD90-4514-A047-A1499933D991}" dt="2019-07-10T07:29:02.493" v="1661" actId="692"/>
          <ac:cxnSpMkLst>
            <pc:docMk/>
            <pc:sldMk cId="2046615395" sldId="2334"/>
            <ac:cxnSpMk id="381" creationId="{49857C85-38AC-408A-8945-AEA8AC108848}"/>
          </ac:cxnSpMkLst>
        </pc:cxnChg>
        <pc:cxnChg chg="add mod">
          <ac:chgData name="Liu Shujie" userId="6b83b49411ca81a7" providerId="LiveId" clId="{3DA2170F-DD90-4514-A047-A1499933D991}" dt="2019-07-10T07:29:02.493" v="1661" actId="692"/>
          <ac:cxnSpMkLst>
            <pc:docMk/>
            <pc:sldMk cId="2046615395" sldId="2334"/>
            <ac:cxnSpMk id="382" creationId="{95DCA7D7-C10F-4031-94EE-34708EADF703}"/>
          </ac:cxnSpMkLst>
        </pc:cxnChg>
        <pc:cxnChg chg="add mod">
          <ac:chgData name="Liu Shujie" userId="6b83b49411ca81a7" providerId="LiveId" clId="{3DA2170F-DD90-4514-A047-A1499933D991}" dt="2019-07-10T07:29:02.493" v="1661" actId="692"/>
          <ac:cxnSpMkLst>
            <pc:docMk/>
            <pc:sldMk cId="2046615395" sldId="2334"/>
            <ac:cxnSpMk id="383" creationId="{3CB16E21-3760-48D4-AF1C-8043E40A929A}"/>
          </ac:cxnSpMkLst>
        </pc:cxnChg>
        <pc:cxnChg chg="add mod">
          <ac:chgData name="Liu Shujie" userId="6b83b49411ca81a7" providerId="LiveId" clId="{3DA2170F-DD90-4514-A047-A1499933D991}" dt="2019-07-10T07:29:02.493" v="1661" actId="692"/>
          <ac:cxnSpMkLst>
            <pc:docMk/>
            <pc:sldMk cId="2046615395" sldId="2334"/>
            <ac:cxnSpMk id="384" creationId="{12C48A64-7D79-42E6-AE57-E0B176928213}"/>
          </ac:cxnSpMkLst>
        </pc:cxnChg>
        <pc:cxnChg chg="add mod">
          <ac:chgData name="Liu Shujie" userId="6b83b49411ca81a7" providerId="LiveId" clId="{3DA2170F-DD90-4514-A047-A1499933D991}" dt="2019-07-10T07:29:02.493" v="1661" actId="692"/>
          <ac:cxnSpMkLst>
            <pc:docMk/>
            <pc:sldMk cId="2046615395" sldId="2334"/>
            <ac:cxnSpMk id="385" creationId="{4F78F129-8406-46E5-857C-348C5A20A2EA}"/>
          </ac:cxnSpMkLst>
        </pc:cxnChg>
        <pc:cxnChg chg="add mod">
          <ac:chgData name="Liu Shujie" userId="6b83b49411ca81a7" providerId="LiveId" clId="{3DA2170F-DD90-4514-A047-A1499933D991}" dt="2019-07-10T07:29:02.493" v="1661" actId="692"/>
          <ac:cxnSpMkLst>
            <pc:docMk/>
            <pc:sldMk cId="2046615395" sldId="2334"/>
            <ac:cxnSpMk id="386" creationId="{C0C36FEF-5D74-438D-B1D6-72CC341E3744}"/>
          </ac:cxnSpMkLst>
        </pc:cxnChg>
        <pc:cxnChg chg="add mod">
          <ac:chgData name="Liu Shujie" userId="6b83b49411ca81a7" providerId="LiveId" clId="{3DA2170F-DD90-4514-A047-A1499933D991}" dt="2019-07-10T07:29:02.493" v="1661" actId="692"/>
          <ac:cxnSpMkLst>
            <pc:docMk/>
            <pc:sldMk cId="2046615395" sldId="2334"/>
            <ac:cxnSpMk id="387" creationId="{60AC5D70-C9AE-4D6C-B697-4229DD9DB1C9}"/>
          </ac:cxnSpMkLst>
        </pc:cxnChg>
        <pc:cxnChg chg="add mod">
          <ac:chgData name="Liu Shujie" userId="6b83b49411ca81a7" providerId="LiveId" clId="{3DA2170F-DD90-4514-A047-A1499933D991}" dt="2019-07-10T07:29:02.493" v="1661" actId="692"/>
          <ac:cxnSpMkLst>
            <pc:docMk/>
            <pc:sldMk cId="2046615395" sldId="2334"/>
            <ac:cxnSpMk id="388" creationId="{BAF5CA33-1271-448B-A1CF-9B4392AC962D}"/>
          </ac:cxnSpMkLst>
        </pc:cxnChg>
        <pc:cxnChg chg="add del mod">
          <ac:chgData name="Liu Shujie" userId="6b83b49411ca81a7" providerId="LiveId" clId="{3DA2170F-DD90-4514-A047-A1499933D991}" dt="2019-07-10T07:29:15.096" v="1662" actId="478"/>
          <ac:cxnSpMkLst>
            <pc:docMk/>
            <pc:sldMk cId="2046615395" sldId="2334"/>
            <ac:cxnSpMk id="389" creationId="{5FF6FE43-2F59-43E1-852B-719CE44003ED}"/>
          </ac:cxnSpMkLst>
        </pc:cxnChg>
        <pc:cxnChg chg="add del mod">
          <ac:chgData name="Liu Shujie" userId="6b83b49411ca81a7" providerId="LiveId" clId="{3DA2170F-DD90-4514-A047-A1499933D991}" dt="2019-07-10T07:29:15.096" v="1662" actId="478"/>
          <ac:cxnSpMkLst>
            <pc:docMk/>
            <pc:sldMk cId="2046615395" sldId="2334"/>
            <ac:cxnSpMk id="390" creationId="{7C0D7FAE-D505-469B-BF6D-D0DFB83F3C26}"/>
          </ac:cxnSpMkLst>
        </pc:cxnChg>
        <pc:cxnChg chg="add mod">
          <ac:chgData name="Liu Shujie" userId="6b83b49411ca81a7" providerId="LiveId" clId="{3DA2170F-DD90-4514-A047-A1499933D991}" dt="2019-07-10T07:34:16.324" v="1707" actId="108"/>
          <ac:cxnSpMkLst>
            <pc:docMk/>
            <pc:sldMk cId="2046615395" sldId="2334"/>
            <ac:cxnSpMk id="391" creationId="{BC23FD1F-15F0-44B9-82DA-314378E38FFA}"/>
          </ac:cxnSpMkLst>
        </pc:cxnChg>
      </pc:sldChg>
      <pc:sldChg chg="addSp modSp add ord">
        <pc:chgData name="Liu Shujie" userId="6b83b49411ca81a7" providerId="LiveId" clId="{3DA2170F-DD90-4514-A047-A1499933D991}" dt="2019-07-10T07:38:38.352" v="1742"/>
        <pc:sldMkLst>
          <pc:docMk/>
          <pc:sldMk cId="1546176278" sldId="2335"/>
        </pc:sldMkLst>
        <pc:spChg chg="mod">
          <ac:chgData name="Liu Shujie" userId="6b83b49411ca81a7" providerId="LiveId" clId="{3DA2170F-DD90-4514-A047-A1499933D991}" dt="2019-07-10T07:35:28.539" v="1712" actId="20577"/>
          <ac:spMkLst>
            <pc:docMk/>
            <pc:sldMk cId="1546176278" sldId="2335"/>
            <ac:spMk id="2" creationId="{791DE26D-6E38-4BB7-B674-CE0FE80EB58E}"/>
          </ac:spMkLst>
        </pc:spChg>
        <pc:cxnChg chg="add mod">
          <ac:chgData name="Liu Shujie" userId="6b83b49411ca81a7" providerId="LiveId" clId="{3DA2170F-DD90-4514-A047-A1499933D991}" dt="2019-07-10T07:34:50.501" v="1709" actId="692"/>
          <ac:cxnSpMkLst>
            <pc:docMk/>
            <pc:sldMk cId="1546176278" sldId="2335"/>
            <ac:cxnSpMk id="162" creationId="{2BF235A7-AC91-4212-A800-1B35599DC866}"/>
          </ac:cxnSpMkLst>
        </pc:cxnChg>
        <pc:cxnChg chg="add mod">
          <ac:chgData name="Liu Shujie" userId="6b83b49411ca81a7" providerId="LiveId" clId="{3DA2170F-DD90-4514-A047-A1499933D991}" dt="2019-07-10T07:34:50.501" v="1709" actId="692"/>
          <ac:cxnSpMkLst>
            <pc:docMk/>
            <pc:sldMk cId="1546176278" sldId="2335"/>
            <ac:cxnSpMk id="165" creationId="{D6A37D93-C4D0-4C38-BBF0-EA6932D82F1C}"/>
          </ac:cxnSpMkLst>
        </pc:cxnChg>
        <pc:cxnChg chg="add mod">
          <ac:chgData name="Liu Shujie" userId="6b83b49411ca81a7" providerId="LiveId" clId="{3DA2170F-DD90-4514-A047-A1499933D991}" dt="2019-07-10T07:34:50.501" v="1709" actId="692"/>
          <ac:cxnSpMkLst>
            <pc:docMk/>
            <pc:sldMk cId="1546176278" sldId="2335"/>
            <ac:cxnSpMk id="168" creationId="{48C3C62A-DEEC-4CD2-8905-20F0D5E2488E}"/>
          </ac:cxnSpMkLst>
        </pc:cxnChg>
        <pc:cxnChg chg="add mod">
          <ac:chgData name="Liu Shujie" userId="6b83b49411ca81a7" providerId="LiveId" clId="{3DA2170F-DD90-4514-A047-A1499933D991}" dt="2019-07-10T07:34:50.501" v="1709" actId="692"/>
          <ac:cxnSpMkLst>
            <pc:docMk/>
            <pc:sldMk cId="1546176278" sldId="2335"/>
            <ac:cxnSpMk id="177" creationId="{FCBB63EA-A9CC-4ECF-90A3-CF5890E6BC5D}"/>
          </ac:cxnSpMkLst>
        </pc:cxnChg>
        <pc:cxnChg chg="add mod">
          <ac:chgData name="Liu Shujie" userId="6b83b49411ca81a7" providerId="LiveId" clId="{3DA2170F-DD90-4514-A047-A1499933D991}" dt="2019-07-10T07:34:50.501" v="1709" actId="692"/>
          <ac:cxnSpMkLst>
            <pc:docMk/>
            <pc:sldMk cId="1546176278" sldId="2335"/>
            <ac:cxnSpMk id="180" creationId="{1F30AE89-C812-4ED5-B078-E5545C2D89CE}"/>
          </ac:cxnSpMkLst>
        </pc:cxnChg>
        <pc:cxnChg chg="add mod">
          <ac:chgData name="Liu Shujie" userId="6b83b49411ca81a7" providerId="LiveId" clId="{3DA2170F-DD90-4514-A047-A1499933D991}" dt="2019-07-10T07:34:50.501" v="1709" actId="692"/>
          <ac:cxnSpMkLst>
            <pc:docMk/>
            <pc:sldMk cId="1546176278" sldId="2335"/>
            <ac:cxnSpMk id="183" creationId="{023A4BBA-88AB-4493-8B48-42F00850A5F8}"/>
          </ac:cxnSpMkLst>
        </pc:cxnChg>
        <pc:cxnChg chg="add mod">
          <ac:chgData name="Liu Shujie" userId="6b83b49411ca81a7" providerId="LiveId" clId="{3DA2170F-DD90-4514-A047-A1499933D991}" dt="2019-07-10T07:34:50.501" v="1709" actId="692"/>
          <ac:cxnSpMkLst>
            <pc:docMk/>
            <pc:sldMk cId="1546176278" sldId="2335"/>
            <ac:cxnSpMk id="186" creationId="{1A043E85-449C-4EA9-B5FA-A20572FFD242}"/>
          </ac:cxnSpMkLst>
        </pc:cxnChg>
        <pc:cxnChg chg="add mod">
          <ac:chgData name="Liu Shujie" userId="6b83b49411ca81a7" providerId="LiveId" clId="{3DA2170F-DD90-4514-A047-A1499933D991}" dt="2019-07-10T07:34:53.763" v="1710" actId="692"/>
          <ac:cxnSpMkLst>
            <pc:docMk/>
            <pc:sldMk cId="1546176278" sldId="2335"/>
            <ac:cxnSpMk id="189" creationId="{8DF1D562-E99F-469E-AD82-C77366F02624}"/>
          </ac:cxnSpMkLst>
        </pc:cxnChg>
        <pc:cxnChg chg="add">
          <ac:chgData name="Liu Shujie" userId="6b83b49411ca81a7" providerId="LiveId" clId="{3DA2170F-DD90-4514-A047-A1499933D991}" dt="2019-07-10T07:38:31.793" v="1741"/>
          <ac:cxnSpMkLst>
            <pc:docMk/>
            <pc:sldMk cId="1546176278" sldId="2335"/>
            <ac:cxnSpMk id="192" creationId="{FEF75D67-BD1C-420A-8CCE-0519ADD1DF90}"/>
          </ac:cxnSpMkLst>
        </pc:cxnChg>
        <pc:cxnChg chg="add">
          <ac:chgData name="Liu Shujie" userId="6b83b49411ca81a7" providerId="LiveId" clId="{3DA2170F-DD90-4514-A047-A1499933D991}" dt="2019-07-10T07:38:31.793" v="1741"/>
          <ac:cxnSpMkLst>
            <pc:docMk/>
            <pc:sldMk cId="1546176278" sldId="2335"/>
            <ac:cxnSpMk id="195" creationId="{D3425F75-5F32-4673-AF75-95C79F52E90D}"/>
          </ac:cxnSpMkLst>
        </pc:cxnChg>
        <pc:cxnChg chg="add">
          <ac:chgData name="Liu Shujie" userId="6b83b49411ca81a7" providerId="LiveId" clId="{3DA2170F-DD90-4514-A047-A1499933D991}" dt="2019-07-10T07:38:31.793" v="1741"/>
          <ac:cxnSpMkLst>
            <pc:docMk/>
            <pc:sldMk cId="1546176278" sldId="2335"/>
            <ac:cxnSpMk id="196" creationId="{6CF82E36-23F9-44F9-ADBA-D2F55D781E91}"/>
          </ac:cxnSpMkLst>
        </pc:cxnChg>
        <pc:cxnChg chg="add">
          <ac:chgData name="Liu Shujie" userId="6b83b49411ca81a7" providerId="LiveId" clId="{3DA2170F-DD90-4514-A047-A1499933D991}" dt="2019-07-10T07:38:31.793" v="1741"/>
          <ac:cxnSpMkLst>
            <pc:docMk/>
            <pc:sldMk cId="1546176278" sldId="2335"/>
            <ac:cxnSpMk id="197" creationId="{A6902E50-2BF0-49B9-9E16-C730A0ACA1F6}"/>
          </ac:cxnSpMkLst>
        </pc:cxnChg>
        <pc:cxnChg chg="add">
          <ac:chgData name="Liu Shujie" userId="6b83b49411ca81a7" providerId="LiveId" clId="{3DA2170F-DD90-4514-A047-A1499933D991}" dt="2019-07-10T07:38:31.793" v="1741"/>
          <ac:cxnSpMkLst>
            <pc:docMk/>
            <pc:sldMk cId="1546176278" sldId="2335"/>
            <ac:cxnSpMk id="198" creationId="{7C662E97-C090-424C-8EDD-D535DB3170E1}"/>
          </ac:cxnSpMkLst>
        </pc:cxnChg>
        <pc:cxnChg chg="add">
          <ac:chgData name="Liu Shujie" userId="6b83b49411ca81a7" providerId="LiveId" clId="{3DA2170F-DD90-4514-A047-A1499933D991}" dt="2019-07-10T07:38:31.793" v="1741"/>
          <ac:cxnSpMkLst>
            <pc:docMk/>
            <pc:sldMk cId="1546176278" sldId="2335"/>
            <ac:cxnSpMk id="199" creationId="{F6BDC701-9B37-469B-A08C-2764589204A7}"/>
          </ac:cxnSpMkLst>
        </pc:cxnChg>
        <pc:cxnChg chg="add">
          <ac:chgData name="Liu Shujie" userId="6b83b49411ca81a7" providerId="LiveId" clId="{3DA2170F-DD90-4514-A047-A1499933D991}" dt="2019-07-10T07:38:31.793" v="1741"/>
          <ac:cxnSpMkLst>
            <pc:docMk/>
            <pc:sldMk cId="1546176278" sldId="2335"/>
            <ac:cxnSpMk id="200" creationId="{39EF1A9D-8200-4318-8C17-5FB777E1AC1B}"/>
          </ac:cxnSpMkLst>
        </pc:cxnChg>
        <pc:cxnChg chg="add">
          <ac:chgData name="Liu Shujie" userId="6b83b49411ca81a7" providerId="LiveId" clId="{3DA2170F-DD90-4514-A047-A1499933D991}" dt="2019-07-10T07:38:31.793" v="1741"/>
          <ac:cxnSpMkLst>
            <pc:docMk/>
            <pc:sldMk cId="1546176278" sldId="2335"/>
            <ac:cxnSpMk id="201" creationId="{1F50930B-0D2F-450B-8742-805D6F872475}"/>
          </ac:cxnSpMkLst>
        </pc:cxnChg>
        <pc:cxnChg chg="mod">
          <ac:chgData name="Liu Shujie" userId="6b83b49411ca81a7" providerId="LiveId" clId="{3DA2170F-DD90-4514-A047-A1499933D991}" dt="2019-07-10T07:34:29.249" v="1708" actId="692"/>
          <ac:cxnSpMkLst>
            <pc:docMk/>
            <pc:sldMk cId="1546176278" sldId="2335"/>
            <ac:cxnSpMk id="381" creationId="{49857C85-38AC-408A-8945-AEA8AC108848}"/>
          </ac:cxnSpMkLst>
        </pc:cxnChg>
        <pc:cxnChg chg="mod">
          <ac:chgData name="Liu Shujie" userId="6b83b49411ca81a7" providerId="LiveId" clId="{3DA2170F-DD90-4514-A047-A1499933D991}" dt="2019-07-10T07:34:29.249" v="1708" actId="692"/>
          <ac:cxnSpMkLst>
            <pc:docMk/>
            <pc:sldMk cId="1546176278" sldId="2335"/>
            <ac:cxnSpMk id="382" creationId="{95DCA7D7-C10F-4031-94EE-34708EADF703}"/>
          </ac:cxnSpMkLst>
        </pc:cxnChg>
        <pc:cxnChg chg="mod">
          <ac:chgData name="Liu Shujie" userId="6b83b49411ca81a7" providerId="LiveId" clId="{3DA2170F-DD90-4514-A047-A1499933D991}" dt="2019-07-10T07:34:29.249" v="1708" actId="692"/>
          <ac:cxnSpMkLst>
            <pc:docMk/>
            <pc:sldMk cId="1546176278" sldId="2335"/>
            <ac:cxnSpMk id="383" creationId="{3CB16E21-3760-48D4-AF1C-8043E40A929A}"/>
          </ac:cxnSpMkLst>
        </pc:cxnChg>
        <pc:cxnChg chg="mod">
          <ac:chgData name="Liu Shujie" userId="6b83b49411ca81a7" providerId="LiveId" clId="{3DA2170F-DD90-4514-A047-A1499933D991}" dt="2019-07-10T07:34:29.249" v="1708" actId="692"/>
          <ac:cxnSpMkLst>
            <pc:docMk/>
            <pc:sldMk cId="1546176278" sldId="2335"/>
            <ac:cxnSpMk id="384" creationId="{12C48A64-7D79-42E6-AE57-E0B176928213}"/>
          </ac:cxnSpMkLst>
        </pc:cxnChg>
        <pc:cxnChg chg="mod">
          <ac:chgData name="Liu Shujie" userId="6b83b49411ca81a7" providerId="LiveId" clId="{3DA2170F-DD90-4514-A047-A1499933D991}" dt="2019-07-10T07:34:29.249" v="1708" actId="692"/>
          <ac:cxnSpMkLst>
            <pc:docMk/>
            <pc:sldMk cId="1546176278" sldId="2335"/>
            <ac:cxnSpMk id="385" creationId="{4F78F129-8406-46E5-857C-348C5A20A2EA}"/>
          </ac:cxnSpMkLst>
        </pc:cxnChg>
        <pc:cxnChg chg="mod">
          <ac:chgData name="Liu Shujie" userId="6b83b49411ca81a7" providerId="LiveId" clId="{3DA2170F-DD90-4514-A047-A1499933D991}" dt="2019-07-10T07:34:29.249" v="1708" actId="692"/>
          <ac:cxnSpMkLst>
            <pc:docMk/>
            <pc:sldMk cId="1546176278" sldId="2335"/>
            <ac:cxnSpMk id="386" creationId="{C0C36FEF-5D74-438D-B1D6-72CC341E3744}"/>
          </ac:cxnSpMkLst>
        </pc:cxnChg>
        <pc:cxnChg chg="mod">
          <ac:chgData name="Liu Shujie" userId="6b83b49411ca81a7" providerId="LiveId" clId="{3DA2170F-DD90-4514-A047-A1499933D991}" dt="2019-07-10T07:34:29.249" v="1708" actId="692"/>
          <ac:cxnSpMkLst>
            <pc:docMk/>
            <pc:sldMk cId="1546176278" sldId="2335"/>
            <ac:cxnSpMk id="387" creationId="{60AC5D70-C9AE-4D6C-B697-4229DD9DB1C9}"/>
          </ac:cxnSpMkLst>
        </pc:cxnChg>
        <pc:cxnChg chg="mod">
          <ac:chgData name="Liu Shujie" userId="6b83b49411ca81a7" providerId="LiveId" clId="{3DA2170F-DD90-4514-A047-A1499933D991}" dt="2019-07-10T07:34:29.249" v="1708" actId="692"/>
          <ac:cxnSpMkLst>
            <pc:docMk/>
            <pc:sldMk cId="1546176278" sldId="2335"/>
            <ac:cxnSpMk id="388" creationId="{BAF5CA33-1271-448B-A1CF-9B4392AC962D}"/>
          </ac:cxnSpMkLst>
        </pc:cxnChg>
      </pc:sldChg>
      <pc:sldChg chg="addSp delSp modSp add del modAnim">
        <pc:chgData name="Liu Shujie" userId="6b83b49411ca81a7" providerId="LiveId" clId="{3DA2170F-DD90-4514-A047-A1499933D991}" dt="2019-07-10T07:28:38.271" v="1652"/>
        <pc:sldMkLst>
          <pc:docMk/>
          <pc:sldMk cId="3556864803" sldId="2335"/>
        </pc:sldMkLst>
        <pc:spChg chg="mod">
          <ac:chgData name="Liu Shujie" userId="6b83b49411ca81a7" providerId="LiveId" clId="{3DA2170F-DD90-4514-A047-A1499933D991}" dt="2019-07-10T07:28:36.992" v="1646" actId="1076"/>
          <ac:spMkLst>
            <pc:docMk/>
            <pc:sldMk cId="3556864803" sldId="2335"/>
            <ac:spMk id="169" creationId="{8EE59302-2970-4A76-BCFC-A7A77924D750}"/>
          </ac:spMkLst>
        </pc:spChg>
        <pc:spChg chg="mod">
          <ac:chgData name="Liu Shujie" userId="6b83b49411ca81a7" providerId="LiveId" clId="{3DA2170F-DD90-4514-A047-A1499933D991}" dt="2019-07-10T07:28:37.662" v="1649" actId="164"/>
          <ac:spMkLst>
            <pc:docMk/>
            <pc:sldMk cId="3556864803" sldId="2335"/>
            <ac:spMk id="170" creationId="{E067ADBC-2685-43FA-B52B-30BBFE44504A}"/>
          </ac:spMkLst>
        </pc:spChg>
        <pc:spChg chg="mod">
          <ac:chgData name="Liu Shujie" userId="6b83b49411ca81a7" providerId="LiveId" clId="{3DA2170F-DD90-4514-A047-A1499933D991}" dt="2019-07-10T07:28:37.662" v="1649" actId="164"/>
          <ac:spMkLst>
            <pc:docMk/>
            <pc:sldMk cId="3556864803" sldId="2335"/>
            <ac:spMk id="172" creationId="{0CECEA78-D440-402B-B0E6-B2812312D511}"/>
          </ac:spMkLst>
        </pc:spChg>
        <pc:spChg chg="mod">
          <ac:chgData name="Liu Shujie" userId="6b83b49411ca81a7" providerId="LiveId" clId="{3DA2170F-DD90-4514-A047-A1499933D991}" dt="2019-07-10T07:28:37.662" v="1649" actId="164"/>
          <ac:spMkLst>
            <pc:docMk/>
            <pc:sldMk cId="3556864803" sldId="2335"/>
            <ac:spMk id="184" creationId="{405DCF18-78DD-4EBA-A60E-8540851EE62E}"/>
          </ac:spMkLst>
        </pc:spChg>
        <pc:spChg chg="mod">
          <ac:chgData name="Liu Shujie" userId="6b83b49411ca81a7" providerId="LiveId" clId="{3DA2170F-DD90-4514-A047-A1499933D991}" dt="2019-07-10T07:28:37.662" v="1649" actId="164"/>
          <ac:spMkLst>
            <pc:docMk/>
            <pc:sldMk cId="3556864803" sldId="2335"/>
            <ac:spMk id="185" creationId="{3D65FCC2-80A6-431B-AD98-CC56DD528756}"/>
          </ac:spMkLst>
        </pc:spChg>
        <pc:spChg chg="mod">
          <ac:chgData name="Liu Shujie" userId="6b83b49411ca81a7" providerId="LiveId" clId="{3DA2170F-DD90-4514-A047-A1499933D991}" dt="2019-07-10T07:28:37.662" v="1649" actId="164"/>
          <ac:spMkLst>
            <pc:docMk/>
            <pc:sldMk cId="3556864803" sldId="2335"/>
            <ac:spMk id="187" creationId="{AD100540-3ED7-4F67-8013-14B0DD91DC82}"/>
          </ac:spMkLst>
        </pc:spChg>
        <pc:spChg chg="mod">
          <ac:chgData name="Liu Shujie" userId="6b83b49411ca81a7" providerId="LiveId" clId="{3DA2170F-DD90-4514-A047-A1499933D991}" dt="2019-07-10T07:28:37.662" v="1649" actId="164"/>
          <ac:spMkLst>
            <pc:docMk/>
            <pc:sldMk cId="3556864803" sldId="2335"/>
            <ac:spMk id="188" creationId="{D424DEF4-7A23-42CE-852D-11555325848C}"/>
          </ac:spMkLst>
        </pc:spChg>
        <pc:spChg chg="mod">
          <ac:chgData name="Liu Shujie" userId="6b83b49411ca81a7" providerId="LiveId" clId="{3DA2170F-DD90-4514-A047-A1499933D991}" dt="2019-07-10T07:28:37.662" v="1649" actId="164"/>
          <ac:spMkLst>
            <pc:docMk/>
            <pc:sldMk cId="3556864803" sldId="2335"/>
            <ac:spMk id="190" creationId="{472A177E-2D70-4682-BFE7-5413433C5839}"/>
          </ac:spMkLst>
        </pc:spChg>
        <pc:spChg chg="mod">
          <ac:chgData name="Liu Shujie" userId="6b83b49411ca81a7" providerId="LiveId" clId="{3DA2170F-DD90-4514-A047-A1499933D991}" dt="2019-07-10T07:28:37.662" v="1649" actId="164"/>
          <ac:spMkLst>
            <pc:docMk/>
            <pc:sldMk cId="3556864803" sldId="2335"/>
            <ac:spMk id="191" creationId="{5AB965F0-F827-471F-98D1-A66CC4FB33CB}"/>
          </ac:spMkLst>
        </pc:spChg>
        <pc:spChg chg="mod">
          <ac:chgData name="Liu Shujie" userId="6b83b49411ca81a7" providerId="LiveId" clId="{3DA2170F-DD90-4514-A047-A1499933D991}" dt="2019-07-10T07:28:37.662" v="1649" actId="164"/>
          <ac:spMkLst>
            <pc:docMk/>
            <pc:sldMk cId="3556864803" sldId="2335"/>
            <ac:spMk id="193" creationId="{51C3CBAB-3B2E-4C56-8F98-EDD035BE257B}"/>
          </ac:spMkLst>
        </pc:spChg>
        <pc:spChg chg="mod">
          <ac:chgData name="Liu Shujie" userId="6b83b49411ca81a7" providerId="LiveId" clId="{3DA2170F-DD90-4514-A047-A1499933D991}" dt="2019-07-10T07:28:36.992" v="1646" actId="1076"/>
          <ac:spMkLst>
            <pc:docMk/>
            <pc:sldMk cId="3556864803" sldId="2335"/>
            <ac:spMk id="246" creationId="{688AD6F3-B870-4891-BEB8-F2448B86CCB5}"/>
          </ac:spMkLst>
        </pc:spChg>
        <pc:spChg chg="mod">
          <ac:chgData name="Liu Shujie" userId="6b83b49411ca81a7" providerId="LiveId" clId="{3DA2170F-DD90-4514-A047-A1499933D991}" dt="2019-07-10T07:28:38.107" v="1651" actId="164"/>
          <ac:spMkLst>
            <pc:docMk/>
            <pc:sldMk cId="3556864803" sldId="2335"/>
            <ac:spMk id="310" creationId="{47AD8667-AA1C-4599-B5A8-B2C59A7DE5CE}"/>
          </ac:spMkLst>
        </pc:spChg>
        <pc:spChg chg="mod">
          <ac:chgData name="Liu Shujie" userId="6b83b49411ca81a7" providerId="LiveId" clId="{3DA2170F-DD90-4514-A047-A1499933D991}" dt="2019-07-10T07:28:38.107" v="1651" actId="164"/>
          <ac:spMkLst>
            <pc:docMk/>
            <pc:sldMk cId="3556864803" sldId="2335"/>
            <ac:spMk id="311" creationId="{08A41B06-4BED-4A85-9AE6-CB98DF529FA0}"/>
          </ac:spMkLst>
        </pc:spChg>
        <pc:spChg chg="mod">
          <ac:chgData name="Liu Shujie" userId="6b83b49411ca81a7" providerId="LiveId" clId="{3DA2170F-DD90-4514-A047-A1499933D991}" dt="2019-07-10T07:28:38.107" v="1651" actId="164"/>
          <ac:spMkLst>
            <pc:docMk/>
            <pc:sldMk cId="3556864803" sldId="2335"/>
            <ac:spMk id="312" creationId="{3F818CFA-B131-4701-9D87-09D09CDE07A3}"/>
          </ac:spMkLst>
        </pc:spChg>
        <pc:spChg chg="mod">
          <ac:chgData name="Liu Shujie" userId="6b83b49411ca81a7" providerId="LiveId" clId="{3DA2170F-DD90-4514-A047-A1499933D991}" dt="2019-07-10T07:28:38.107" v="1651" actId="164"/>
          <ac:spMkLst>
            <pc:docMk/>
            <pc:sldMk cId="3556864803" sldId="2335"/>
            <ac:spMk id="313" creationId="{9909CB5E-D8D1-4EF0-AB64-A69D5A667456}"/>
          </ac:spMkLst>
        </pc:spChg>
        <pc:spChg chg="mod">
          <ac:chgData name="Liu Shujie" userId="6b83b49411ca81a7" providerId="LiveId" clId="{3DA2170F-DD90-4514-A047-A1499933D991}" dt="2019-07-10T07:28:38.107" v="1651" actId="164"/>
          <ac:spMkLst>
            <pc:docMk/>
            <pc:sldMk cId="3556864803" sldId="2335"/>
            <ac:spMk id="314" creationId="{50C7DD0F-EFF8-438D-86EE-8DFA53E5EE04}"/>
          </ac:spMkLst>
        </pc:spChg>
        <pc:spChg chg="mod">
          <ac:chgData name="Liu Shujie" userId="6b83b49411ca81a7" providerId="LiveId" clId="{3DA2170F-DD90-4514-A047-A1499933D991}" dt="2019-07-10T07:28:38.107" v="1651" actId="164"/>
          <ac:spMkLst>
            <pc:docMk/>
            <pc:sldMk cId="3556864803" sldId="2335"/>
            <ac:spMk id="315" creationId="{5DAEB07E-258C-488F-963D-754414719EC6}"/>
          </ac:spMkLst>
        </pc:spChg>
        <pc:spChg chg="mod">
          <ac:chgData name="Liu Shujie" userId="6b83b49411ca81a7" providerId="LiveId" clId="{3DA2170F-DD90-4514-A047-A1499933D991}" dt="2019-07-10T07:28:38.107" v="1651" actId="164"/>
          <ac:spMkLst>
            <pc:docMk/>
            <pc:sldMk cId="3556864803" sldId="2335"/>
            <ac:spMk id="316" creationId="{944CED89-B035-4E66-9182-68B72A9D4F33}"/>
          </ac:spMkLst>
        </pc:spChg>
        <pc:spChg chg="mod">
          <ac:chgData name="Liu Shujie" userId="6b83b49411ca81a7" providerId="LiveId" clId="{3DA2170F-DD90-4514-A047-A1499933D991}" dt="2019-07-10T07:28:38.107" v="1651" actId="164"/>
          <ac:spMkLst>
            <pc:docMk/>
            <pc:sldMk cId="3556864803" sldId="2335"/>
            <ac:spMk id="317" creationId="{2AC889DF-8A82-486B-9DE3-A4EE882D7725}"/>
          </ac:spMkLst>
        </pc:spChg>
        <pc:spChg chg="mod">
          <ac:chgData name="Liu Shujie" userId="6b83b49411ca81a7" providerId="LiveId" clId="{3DA2170F-DD90-4514-A047-A1499933D991}" dt="2019-07-10T07:28:38.107" v="1651" actId="164"/>
          <ac:spMkLst>
            <pc:docMk/>
            <pc:sldMk cId="3556864803" sldId="2335"/>
            <ac:spMk id="318" creationId="{5E6EE06B-1F7B-4111-B76C-DF941A48C38F}"/>
          </ac:spMkLst>
        </pc:spChg>
        <pc:spChg chg="mod">
          <ac:chgData name="Liu Shujie" userId="6b83b49411ca81a7" providerId="LiveId" clId="{3DA2170F-DD90-4514-A047-A1499933D991}" dt="2019-07-10T07:28:36.992" v="1646" actId="1076"/>
          <ac:spMkLst>
            <pc:docMk/>
            <pc:sldMk cId="3556864803" sldId="2335"/>
            <ac:spMk id="365" creationId="{0B24FAA9-2865-44FA-94A3-2A529F1D7F85}"/>
          </ac:spMkLst>
        </pc:spChg>
        <pc:spChg chg="mod">
          <ac:chgData name="Liu Shujie" userId="6b83b49411ca81a7" providerId="LiveId" clId="{3DA2170F-DD90-4514-A047-A1499933D991}" dt="2019-07-10T07:28:36.992" v="1646" actId="1076"/>
          <ac:spMkLst>
            <pc:docMk/>
            <pc:sldMk cId="3556864803" sldId="2335"/>
            <ac:spMk id="366" creationId="{E1E74472-1086-4AEF-B982-3D00712F0B4E}"/>
          </ac:spMkLst>
        </pc:spChg>
        <pc:spChg chg="mod">
          <ac:chgData name="Liu Shujie" userId="6b83b49411ca81a7" providerId="LiveId" clId="{3DA2170F-DD90-4514-A047-A1499933D991}" dt="2019-07-10T07:28:36.992" v="1646" actId="1076"/>
          <ac:spMkLst>
            <pc:docMk/>
            <pc:sldMk cId="3556864803" sldId="2335"/>
            <ac:spMk id="367" creationId="{E3AC8E10-1CB6-45A4-9808-292260B2458D}"/>
          </ac:spMkLst>
        </pc:spChg>
        <pc:spChg chg="mod">
          <ac:chgData name="Liu Shujie" userId="6b83b49411ca81a7" providerId="LiveId" clId="{3DA2170F-DD90-4514-A047-A1499933D991}" dt="2019-07-10T07:28:36.992" v="1646" actId="1076"/>
          <ac:spMkLst>
            <pc:docMk/>
            <pc:sldMk cId="3556864803" sldId="2335"/>
            <ac:spMk id="368" creationId="{E262CFD3-4BCB-42C8-8FD3-42328CD22582}"/>
          </ac:spMkLst>
        </pc:spChg>
        <pc:spChg chg="mod">
          <ac:chgData name="Liu Shujie" userId="6b83b49411ca81a7" providerId="LiveId" clId="{3DA2170F-DD90-4514-A047-A1499933D991}" dt="2019-07-10T07:28:36.992" v="1646" actId="1076"/>
          <ac:spMkLst>
            <pc:docMk/>
            <pc:sldMk cId="3556864803" sldId="2335"/>
            <ac:spMk id="369" creationId="{368E9246-6F0E-43DD-8F03-C8953FD5FC70}"/>
          </ac:spMkLst>
        </pc:spChg>
        <pc:spChg chg="mod">
          <ac:chgData name="Liu Shujie" userId="6b83b49411ca81a7" providerId="LiveId" clId="{3DA2170F-DD90-4514-A047-A1499933D991}" dt="2019-07-10T07:28:36.992" v="1646" actId="1076"/>
          <ac:spMkLst>
            <pc:docMk/>
            <pc:sldMk cId="3556864803" sldId="2335"/>
            <ac:spMk id="370" creationId="{40989D87-9927-43A8-9091-4C40644F6BB4}"/>
          </ac:spMkLst>
        </pc:spChg>
        <pc:spChg chg="mod">
          <ac:chgData name="Liu Shujie" userId="6b83b49411ca81a7" providerId="LiveId" clId="{3DA2170F-DD90-4514-A047-A1499933D991}" dt="2019-07-10T07:28:36.992" v="1646" actId="1076"/>
          <ac:spMkLst>
            <pc:docMk/>
            <pc:sldMk cId="3556864803" sldId="2335"/>
            <ac:spMk id="371" creationId="{8960147C-32D5-4756-AC9A-6A80F8DE1949}"/>
          </ac:spMkLst>
        </pc:spChg>
        <pc:spChg chg="mod">
          <ac:chgData name="Liu Shujie" userId="6b83b49411ca81a7" providerId="LiveId" clId="{3DA2170F-DD90-4514-A047-A1499933D991}" dt="2019-07-10T07:28:36.992" v="1646" actId="1076"/>
          <ac:spMkLst>
            <pc:docMk/>
            <pc:sldMk cId="3556864803" sldId="2335"/>
            <ac:spMk id="372" creationId="{FC7BE36C-7168-4007-A1CD-07BBC8A72E5F}"/>
          </ac:spMkLst>
        </pc:spChg>
        <pc:spChg chg="mod">
          <ac:chgData name="Liu Shujie" userId="6b83b49411ca81a7" providerId="LiveId" clId="{3DA2170F-DD90-4514-A047-A1499933D991}" dt="2019-07-10T07:28:36.992" v="1646" actId="1076"/>
          <ac:spMkLst>
            <pc:docMk/>
            <pc:sldMk cId="3556864803" sldId="2335"/>
            <ac:spMk id="373" creationId="{F1528A7C-C198-47AB-8E68-873094354E2A}"/>
          </ac:spMkLst>
        </pc:spChg>
        <pc:grpChg chg="add mod">
          <ac:chgData name="Liu Shujie" userId="6b83b49411ca81a7" providerId="LiveId" clId="{3DA2170F-DD90-4514-A047-A1499933D991}" dt="2019-07-10T07:28:38.107" v="1651" actId="164"/>
          <ac:grpSpMkLst>
            <pc:docMk/>
            <pc:sldMk cId="3556864803" sldId="2335"/>
            <ac:grpSpMk id="3" creationId="{2597E617-9AAD-4A3E-AAAB-C0544F9BA6A2}"/>
          </ac:grpSpMkLst>
        </pc:grpChg>
        <pc:grpChg chg="add mod">
          <ac:chgData name="Liu Shujie" userId="6b83b49411ca81a7" providerId="LiveId" clId="{3DA2170F-DD90-4514-A047-A1499933D991}" dt="2019-07-10T07:28:37.662" v="1649" actId="164"/>
          <ac:grpSpMkLst>
            <pc:docMk/>
            <pc:sldMk cId="3556864803" sldId="2335"/>
            <ac:grpSpMk id="4" creationId="{ED14DDED-190C-4DE8-80D9-3677AB3E0B88}"/>
          </ac:grpSpMkLst>
        </pc:grpChg>
        <pc:grpChg chg="mod">
          <ac:chgData name="Liu Shujie" userId="6b83b49411ca81a7" providerId="LiveId" clId="{3DA2170F-DD90-4514-A047-A1499933D991}" dt="2019-07-10T07:28:36.992" v="1646" actId="1076"/>
          <ac:grpSpMkLst>
            <pc:docMk/>
            <pc:sldMk cId="3556864803" sldId="2335"/>
            <ac:grpSpMk id="173" creationId="{92013B02-915B-4F16-BE5D-12E9E07F58D2}"/>
          </ac:grpSpMkLst>
        </pc:grpChg>
        <pc:grpChg chg="add del mod">
          <ac:chgData name="Liu Shujie" userId="6b83b49411ca81a7" providerId="LiveId" clId="{3DA2170F-DD90-4514-A047-A1499933D991}" dt="2019-07-10T07:28:37.417" v="1648"/>
          <ac:grpSpMkLst>
            <pc:docMk/>
            <pc:sldMk cId="3556864803" sldId="2335"/>
            <ac:grpSpMk id="177" creationId="{408350E9-1908-4CF1-A293-F9CEF0954828}"/>
          </ac:grpSpMkLst>
        </pc:grpChg>
        <pc:grpChg chg="mod">
          <ac:chgData name="Liu Shujie" userId="6b83b49411ca81a7" providerId="LiveId" clId="{3DA2170F-DD90-4514-A047-A1499933D991}" dt="2019-07-10T07:28:36.992" v="1646" actId="1076"/>
          <ac:grpSpMkLst>
            <pc:docMk/>
            <pc:sldMk cId="3556864803" sldId="2335"/>
            <ac:grpSpMk id="194" creationId="{06BB4813-FFFF-4206-915B-140D54DDA212}"/>
          </ac:grpSpMkLst>
        </pc:grpChg>
        <pc:grpChg chg="mod">
          <ac:chgData name="Liu Shujie" userId="6b83b49411ca81a7" providerId="LiveId" clId="{3DA2170F-DD90-4514-A047-A1499933D991}" dt="2019-07-10T07:28:36.992" v="1646" actId="1076"/>
          <ac:grpSpMkLst>
            <pc:docMk/>
            <pc:sldMk cId="3556864803" sldId="2335"/>
            <ac:grpSpMk id="209" creationId="{2AEA95ED-488C-429F-AC22-7C3F11100F41}"/>
          </ac:grpSpMkLst>
        </pc:grpChg>
        <pc:grpChg chg="mod">
          <ac:chgData name="Liu Shujie" userId="6b83b49411ca81a7" providerId="LiveId" clId="{3DA2170F-DD90-4514-A047-A1499933D991}" dt="2019-07-10T07:28:36.992" v="1646" actId="1076"/>
          <ac:grpSpMkLst>
            <pc:docMk/>
            <pc:sldMk cId="3556864803" sldId="2335"/>
            <ac:grpSpMk id="214" creationId="{DCF33950-7751-4C76-BD94-B3BDA1FAAE88}"/>
          </ac:grpSpMkLst>
        </pc:grpChg>
        <pc:grpChg chg="mod">
          <ac:chgData name="Liu Shujie" userId="6b83b49411ca81a7" providerId="LiveId" clId="{3DA2170F-DD90-4514-A047-A1499933D991}" dt="2019-07-10T07:28:36.992" v="1646" actId="1076"/>
          <ac:grpSpMkLst>
            <pc:docMk/>
            <pc:sldMk cId="3556864803" sldId="2335"/>
            <ac:grpSpMk id="219" creationId="{D89D23C2-4905-443B-8516-6915CEB33347}"/>
          </ac:grpSpMkLst>
        </pc:grpChg>
        <pc:grpChg chg="mod">
          <ac:chgData name="Liu Shujie" userId="6b83b49411ca81a7" providerId="LiveId" clId="{3DA2170F-DD90-4514-A047-A1499933D991}" dt="2019-07-10T07:28:36.992" v="1646" actId="1076"/>
          <ac:grpSpMkLst>
            <pc:docMk/>
            <pc:sldMk cId="3556864803" sldId="2335"/>
            <ac:grpSpMk id="224" creationId="{87C29177-7A79-4F93-97C0-2D60E3449BCD}"/>
          </ac:grpSpMkLst>
        </pc:grpChg>
        <pc:grpChg chg="mod">
          <ac:chgData name="Liu Shujie" userId="6b83b49411ca81a7" providerId="LiveId" clId="{3DA2170F-DD90-4514-A047-A1499933D991}" dt="2019-07-10T07:28:36.992" v="1646" actId="1076"/>
          <ac:grpSpMkLst>
            <pc:docMk/>
            <pc:sldMk cId="3556864803" sldId="2335"/>
            <ac:grpSpMk id="229" creationId="{D8828478-378A-4C27-AA78-827C50746316}"/>
          </ac:grpSpMkLst>
        </pc:grpChg>
        <pc:grpChg chg="mod">
          <ac:chgData name="Liu Shujie" userId="6b83b49411ca81a7" providerId="LiveId" clId="{3DA2170F-DD90-4514-A047-A1499933D991}" dt="2019-07-10T07:28:36.992" v="1646" actId="1076"/>
          <ac:grpSpMkLst>
            <pc:docMk/>
            <pc:sldMk cId="3556864803" sldId="2335"/>
            <ac:grpSpMk id="234" creationId="{10A38F42-8C3B-45D5-B2BA-98F55C722D26}"/>
          </ac:grpSpMkLst>
        </pc:grpChg>
        <pc:grpChg chg="mod">
          <ac:chgData name="Liu Shujie" userId="6b83b49411ca81a7" providerId="LiveId" clId="{3DA2170F-DD90-4514-A047-A1499933D991}" dt="2019-07-10T07:28:36.992" v="1646" actId="1076"/>
          <ac:grpSpMkLst>
            <pc:docMk/>
            <pc:sldMk cId="3556864803" sldId="2335"/>
            <ac:grpSpMk id="247" creationId="{25144CD9-22C6-4B86-AE86-7F680CE6F871}"/>
          </ac:grpSpMkLst>
        </pc:grpChg>
        <pc:grpChg chg="mod">
          <ac:chgData name="Liu Shujie" userId="6b83b49411ca81a7" providerId="LiveId" clId="{3DA2170F-DD90-4514-A047-A1499933D991}" dt="2019-07-10T07:28:38.107" v="1651" actId="164"/>
          <ac:grpSpMkLst>
            <pc:docMk/>
            <pc:sldMk cId="3556864803" sldId="2335"/>
            <ac:grpSpMk id="254" creationId="{AF20CD85-197B-44E2-9B1A-8A54D08B0680}"/>
          </ac:grpSpMkLst>
        </pc:grpChg>
        <pc:grpChg chg="mod">
          <ac:chgData name="Liu Shujie" userId="6b83b49411ca81a7" providerId="LiveId" clId="{3DA2170F-DD90-4514-A047-A1499933D991}" dt="2019-07-10T07:28:38.107" v="1651" actId="164"/>
          <ac:grpSpMkLst>
            <pc:docMk/>
            <pc:sldMk cId="3556864803" sldId="2335"/>
            <ac:grpSpMk id="261" creationId="{E25E643F-4DC2-46F8-90BE-C1A774580299}"/>
          </ac:grpSpMkLst>
        </pc:grpChg>
        <pc:grpChg chg="mod">
          <ac:chgData name="Liu Shujie" userId="6b83b49411ca81a7" providerId="LiveId" clId="{3DA2170F-DD90-4514-A047-A1499933D991}" dt="2019-07-10T07:28:38.107" v="1651" actId="164"/>
          <ac:grpSpMkLst>
            <pc:docMk/>
            <pc:sldMk cId="3556864803" sldId="2335"/>
            <ac:grpSpMk id="268" creationId="{4C70EAD4-F5DD-4A1B-845A-937D47C5B35C}"/>
          </ac:grpSpMkLst>
        </pc:grpChg>
        <pc:grpChg chg="mod">
          <ac:chgData name="Liu Shujie" userId="6b83b49411ca81a7" providerId="LiveId" clId="{3DA2170F-DD90-4514-A047-A1499933D991}" dt="2019-07-10T07:28:38.107" v="1651" actId="164"/>
          <ac:grpSpMkLst>
            <pc:docMk/>
            <pc:sldMk cId="3556864803" sldId="2335"/>
            <ac:grpSpMk id="274" creationId="{7C1AC4B8-720A-402B-B7AA-692039F07CC3}"/>
          </ac:grpSpMkLst>
        </pc:grpChg>
        <pc:grpChg chg="mod">
          <ac:chgData name="Liu Shujie" userId="6b83b49411ca81a7" providerId="LiveId" clId="{3DA2170F-DD90-4514-A047-A1499933D991}" dt="2019-07-10T07:28:38.107" v="1651" actId="164"/>
          <ac:grpSpMkLst>
            <pc:docMk/>
            <pc:sldMk cId="3556864803" sldId="2335"/>
            <ac:grpSpMk id="280" creationId="{2D656305-B7AE-4299-B32D-F141F37292B4}"/>
          </ac:grpSpMkLst>
        </pc:grpChg>
        <pc:grpChg chg="mod">
          <ac:chgData name="Liu Shujie" userId="6b83b49411ca81a7" providerId="LiveId" clId="{3DA2170F-DD90-4514-A047-A1499933D991}" dt="2019-07-10T07:28:38.107" v="1651" actId="164"/>
          <ac:grpSpMkLst>
            <pc:docMk/>
            <pc:sldMk cId="3556864803" sldId="2335"/>
            <ac:grpSpMk id="286" creationId="{AFCD7517-01BB-4C93-826E-4BB3ED6ABAC0}"/>
          </ac:grpSpMkLst>
        </pc:grpChg>
        <pc:grpChg chg="mod">
          <ac:chgData name="Liu Shujie" userId="6b83b49411ca81a7" providerId="LiveId" clId="{3DA2170F-DD90-4514-A047-A1499933D991}" dt="2019-07-10T07:28:38.107" v="1651" actId="164"/>
          <ac:grpSpMkLst>
            <pc:docMk/>
            <pc:sldMk cId="3556864803" sldId="2335"/>
            <ac:grpSpMk id="292" creationId="{55E7A32B-47BC-45E4-84C9-D4782DA31FA8}"/>
          </ac:grpSpMkLst>
        </pc:grpChg>
        <pc:grpChg chg="mod">
          <ac:chgData name="Liu Shujie" userId="6b83b49411ca81a7" providerId="LiveId" clId="{3DA2170F-DD90-4514-A047-A1499933D991}" dt="2019-07-10T07:28:38.107" v="1651" actId="164"/>
          <ac:grpSpMkLst>
            <pc:docMk/>
            <pc:sldMk cId="3556864803" sldId="2335"/>
            <ac:grpSpMk id="298" creationId="{D757CB42-0BB7-4B5A-A2E5-A450DFB99065}"/>
          </ac:grpSpMkLst>
        </pc:grpChg>
        <pc:grpChg chg="mod">
          <ac:chgData name="Liu Shujie" userId="6b83b49411ca81a7" providerId="LiveId" clId="{3DA2170F-DD90-4514-A047-A1499933D991}" dt="2019-07-10T07:28:38.107" v="1651" actId="164"/>
          <ac:grpSpMkLst>
            <pc:docMk/>
            <pc:sldMk cId="3556864803" sldId="2335"/>
            <ac:grpSpMk id="304" creationId="{49DC8B82-0E2A-43E5-AD7F-9F05DF9ECF5B}"/>
          </ac:grpSpMkLst>
        </pc:grpChg>
        <pc:cxnChg chg="mod">
          <ac:chgData name="Liu Shujie" userId="6b83b49411ca81a7" providerId="LiveId" clId="{3DA2170F-DD90-4514-A047-A1499933D991}" dt="2019-07-10T07:28:37.662" v="1649" actId="164"/>
          <ac:cxnSpMkLst>
            <pc:docMk/>
            <pc:sldMk cId="3556864803" sldId="2335"/>
            <ac:cxnSpMk id="151" creationId="{CB9A731B-5673-4106-A9C8-2FAF0FDCE415}"/>
          </ac:cxnSpMkLst>
        </pc:cxnChg>
        <pc:cxnChg chg="mod">
          <ac:chgData name="Liu Shujie" userId="6b83b49411ca81a7" providerId="LiveId" clId="{3DA2170F-DD90-4514-A047-A1499933D991}" dt="2019-07-10T07:28:37.662" v="1649" actId="164"/>
          <ac:cxnSpMkLst>
            <pc:docMk/>
            <pc:sldMk cId="3556864803" sldId="2335"/>
            <ac:cxnSpMk id="154" creationId="{AD910911-10CB-4620-85F0-2B724E6C8305}"/>
          </ac:cxnSpMkLst>
        </pc:cxnChg>
        <pc:cxnChg chg="mod">
          <ac:chgData name="Liu Shujie" userId="6b83b49411ca81a7" providerId="LiveId" clId="{3DA2170F-DD90-4514-A047-A1499933D991}" dt="2019-07-10T07:28:37.662" v="1649" actId="164"/>
          <ac:cxnSpMkLst>
            <pc:docMk/>
            <pc:sldMk cId="3556864803" sldId="2335"/>
            <ac:cxnSpMk id="157" creationId="{A12FD6F7-E37B-4162-8F0B-D6062885721E}"/>
          </ac:cxnSpMkLst>
        </pc:cxnChg>
        <pc:cxnChg chg="mod">
          <ac:chgData name="Liu Shujie" userId="6b83b49411ca81a7" providerId="LiveId" clId="{3DA2170F-DD90-4514-A047-A1499933D991}" dt="2019-07-10T07:28:37.662" v="1649" actId="164"/>
          <ac:cxnSpMkLst>
            <pc:docMk/>
            <pc:sldMk cId="3556864803" sldId="2335"/>
            <ac:cxnSpMk id="160" creationId="{DA740654-4895-4B03-B829-B714A777C8EC}"/>
          </ac:cxnSpMkLst>
        </pc:cxnChg>
        <pc:cxnChg chg="mod">
          <ac:chgData name="Liu Shujie" userId="6b83b49411ca81a7" providerId="LiveId" clId="{3DA2170F-DD90-4514-A047-A1499933D991}" dt="2019-07-10T07:28:37.662" v="1649" actId="164"/>
          <ac:cxnSpMkLst>
            <pc:docMk/>
            <pc:sldMk cId="3556864803" sldId="2335"/>
            <ac:cxnSpMk id="163" creationId="{3E486AB0-ECF4-4907-BCF9-E3D5B814AB04}"/>
          </ac:cxnSpMkLst>
        </pc:cxnChg>
        <pc:cxnChg chg="mod">
          <ac:chgData name="Liu Shujie" userId="6b83b49411ca81a7" providerId="LiveId" clId="{3DA2170F-DD90-4514-A047-A1499933D991}" dt="2019-07-10T07:28:37.662" v="1649" actId="164"/>
          <ac:cxnSpMkLst>
            <pc:docMk/>
            <pc:sldMk cId="3556864803" sldId="2335"/>
            <ac:cxnSpMk id="166" creationId="{E7E30EC3-FBFB-47D3-8B21-41A222B81B58}"/>
          </ac:cxnSpMkLst>
        </pc:cxnChg>
        <pc:cxnChg chg="mod">
          <ac:chgData name="Liu Shujie" userId="6b83b49411ca81a7" providerId="LiveId" clId="{3DA2170F-DD90-4514-A047-A1499933D991}" dt="2019-07-10T07:28:37.662" v="1649" actId="164"/>
          <ac:cxnSpMkLst>
            <pc:docMk/>
            <pc:sldMk cId="3556864803" sldId="2335"/>
            <ac:cxnSpMk id="171" creationId="{60B8C766-13F5-4967-A5FB-B5F6DD080892}"/>
          </ac:cxnSpMkLst>
        </pc:cxnChg>
        <pc:cxnChg chg="mod">
          <ac:chgData name="Liu Shujie" userId="6b83b49411ca81a7" providerId="LiveId" clId="{3DA2170F-DD90-4514-A047-A1499933D991}" dt="2019-07-10T07:28:37.662" v="1649" actId="164"/>
          <ac:cxnSpMkLst>
            <pc:docMk/>
            <pc:sldMk cId="3556864803" sldId="2335"/>
            <ac:cxnSpMk id="174" creationId="{128C352B-C344-484F-A57A-87BCD1F79149}"/>
          </ac:cxnSpMkLst>
        </pc:cxnChg>
        <pc:cxnChg chg="mod">
          <ac:chgData name="Liu Shujie" userId="6b83b49411ca81a7" providerId="LiveId" clId="{3DA2170F-DD90-4514-A047-A1499933D991}" dt="2019-07-10T07:28:37.662" v="1649" actId="164"/>
          <ac:cxnSpMkLst>
            <pc:docMk/>
            <pc:sldMk cId="3556864803" sldId="2335"/>
            <ac:cxnSpMk id="239" creationId="{938C27AC-9BC3-4A45-80FF-DF3C7A9A4E68}"/>
          </ac:cxnSpMkLst>
        </pc:cxnChg>
        <pc:cxnChg chg="mod">
          <ac:chgData name="Liu Shujie" userId="6b83b49411ca81a7" providerId="LiveId" clId="{3DA2170F-DD90-4514-A047-A1499933D991}" dt="2019-07-10T07:28:37.662" v="1649" actId="164"/>
          <ac:cxnSpMkLst>
            <pc:docMk/>
            <pc:sldMk cId="3556864803" sldId="2335"/>
            <ac:cxnSpMk id="240" creationId="{923BDE19-C018-43C6-AE08-76E04236352F}"/>
          </ac:cxnSpMkLst>
        </pc:cxnChg>
        <pc:cxnChg chg="mod">
          <ac:chgData name="Liu Shujie" userId="6b83b49411ca81a7" providerId="LiveId" clId="{3DA2170F-DD90-4514-A047-A1499933D991}" dt="2019-07-10T07:28:37.662" v="1649" actId="164"/>
          <ac:cxnSpMkLst>
            <pc:docMk/>
            <pc:sldMk cId="3556864803" sldId="2335"/>
            <ac:cxnSpMk id="241" creationId="{53E61798-F7E8-406F-9BFE-597BC202FCE9}"/>
          </ac:cxnSpMkLst>
        </pc:cxnChg>
        <pc:cxnChg chg="mod">
          <ac:chgData name="Liu Shujie" userId="6b83b49411ca81a7" providerId="LiveId" clId="{3DA2170F-DD90-4514-A047-A1499933D991}" dt="2019-07-10T07:28:37.662" v="1649" actId="164"/>
          <ac:cxnSpMkLst>
            <pc:docMk/>
            <pc:sldMk cId="3556864803" sldId="2335"/>
            <ac:cxnSpMk id="242" creationId="{15B2B9EC-D046-4999-8644-0E67942122DB}"/>
          </ac:cxnSpMkLst>
        </pc:cxnChg>
        <pc:cxnChg chg="mod">
          <ac:chgData name="Liu Shujie" userId="6b83b49411ca81a7" providerId="LiveId" clId="{3DA2170F-DD90-4514-A047-A1499933D991}" dt="2019-07-10T07:28:37.662" v="1649" actId="164"/>
          <ac:cxnSpMkLst>
            <pc:docMk/>
            <pc:sldMk cId="3556864803" sldId="2335"/>
            <ac:cxnSpMk id="243" creationId="{5DF47833-0B7E-4725-A364-8F127117E6DA}"/>
          </ac:cxnSpMkLst>
        </pc:cxnChg>
        <pc:cxnChg chg="mod">
          <ac:chgData name="Liu Shujie" userId="6b83b49411ca81a7" providerId="LiveId" clId="{3DA2170F-DD90-4514-A047-A1499933D991}" dt="2019-07-10T07:28:37.662" v="1649" actId="164"/>
          <ac:cxnSpMkLst>
            <pc:docMk/>
            <pc:sldMk cId="3556864803" sldId="2335"/>
            <ac:cxnSpMk id="244" creationId="{E20E0A1B-4342-44BA-B786-F0DA3D53ABAC}"/>
          </ac:cxnSpMkLst>
        </pc:cxnChg>
        <pc:cxnChg chg="mod">
          <ac:chgData name="Liu Shujie" userId="6b83b49411ca81a7" providerId="LiveId" clId="{3DA2170F-DD90-4514-A047-A1499933D991}" dt="2019-07-10T07:28:37.662" v="1649" actId="164"/>
          <ac:cxnSpMkLst>
            <pc:docMk/>
            <pc:sldMk cId="3556864803" sldId="2335"/>
            <ac:cxnSpMk id="245" creationId="{EB6A5DB7-CF3F-4B37-A0B6-BB57CE697667}"/>
          </ac:cxnSpMkLst>
        </pc:cxnChg>
        <pc:cxnChg chg="mod">
          <ac:chgData name="Liu Shujie" userId="6b83b49411ca81a7" providerId="LiveId" clId="{3DA2170F-DD90-4514-A047-A1499933D991}" dt="2019-07-10T07:28:38.107" v="1651" actId="164"/>
          <ac:cxnSpMkLst>
            <pc:docMk/>
            <pc:sldMk cId="3556864803" sldId="2335"/>
            <ac:cxnSpMk id="273" creationId="{75D2028C-93B8-4556-BA0B-C0136EE3571B}"/>
          </ac:cxnSpMkLst>
        </pc:cxnChg>
        <pc:cxnChg chg="mod">
          <ac:chgData name="Liu Shujie" userId="6b83b49411ca81a7" providerId="LiveId" clId="{3DA2170F-DD90-4514-A047-A1499933D991}" dt="2019-07-10T07:28:38.107" v="1651" actId="164"/>
          <ac:cxnSpMkLst>
            <pc:docMk/>
            <pc:sldMk cId="3556864803" sldId="2335"/>
            <ac:cxnSpMk id="279" creationId="{8F7E3215-698B-466C-A561-A4794CA8E57B}"/>
          </ac:cxnSpMkLst>
        </pc:cxnChg>
        <pc:cxnChg chg="mod">
          <ac:chgData name="Liu Shujie" userId="6b83b49411ca81a7" providerId="LiveId" clId="{3DA2170F-DD90-4514-A047-A1499933D991}" dt="2019-07-10T07:28:38.107" v="1651" actId="164"/>
          <ac:cxnSpMkLst>
            <pc:docMk/>
            <pc:sldMk cId="3556864803" sldId="2335"/>
            <ac:cxnSpMk id="285" creationId="{47BCFEA5-42F9-42CF-90AB-B9C4B1D31F35}"/>
          </ac:cxnSpMkLst>
        </pc:cxnChg>
        <pc:cxnChg chg="mod">
          <ac:chgData name="Liu Shujie" userId="6b83b49411ca81a7" providerId="LiveId" clId="{3DA2170F-DD90-4514-A047-A1499933D991}" dt="2019-07-10T07:28:38.107" v="1651" actId="164"/>
          <ac:cxnSpMkLst>
            <pc:docMk/>
            <pc:sldMk cId="3556864803" sldId="2335"/>
            <ac:cxnSpMk id="291" creationId="{D4289B25-1A78-4D77-9B2E-F3A35E88B2D6}"/>
          </ac:cxnSpMkLst>
        </pc:cxnChg>
        <pc:cxnChg chg="mod">
          <ac:chgData name="Liu Shujie" userId="6b83b49411ca81a7" providerId="LiveId" clId="{3DA2170F-DD90-4514-A047-A1499933D991}" dt="2019-07-10T07:28:38.107" v="1651" actId="164"/>
          <ac:cxnSpMkLst>
            <pc:docMk/>
            <pc:sldMk cId="3556864803" sldId="2335"/>
            <ac:cxnSpMk id="297" creationId="{6BCAC93E-FFA8-41C4-B34F-B04672F3AAEE}"/>
          </ac:cxnSpMkLst>
        </pc:cxnChg>
        <pc:cxnChg chg="mod">
          <ac:chgData name="Liu Shujie" userId="6b83b49411ca81a7" providerId="LiveId" clId="{3DA2170F-DD90-4514-A047-A1499933D991}" dt="2019-07-10T07:28:38.107" v="1651" actId="164"/>
          <ac:cxnSpMkLst>
            <pc:docMk/>
            <pc:sldMk cId="3556864803" sldId="2335"/>
            <ac:cxnSpMk id="303" creationId="{C6F9C884-3235-4B91-9D15-B0701342195D}"/>
          </ac:cxnSpMkLst>
        </pc:cxnChg>
        <pc:cxnChg chg="mod">
          <ac:chgData name="Liu Shujie" userId="6b83b49411ca81a7" providerId="LiveId" clId="{3DA2170F-DD90-4514-A047-A1499933D991}" dt="2019-07-10T07:28:38.107" v="1651" actId="164"/>
          <ac:cxnSpMkLst>
            <pc:docMk/>
            <pc:sldMk cId="3556864803" sldId="2335"/>
            <ac:cxnSpMk id="309" creationId="{403C4F66-6F83-4D76-B3E1-35EF5B421ADF}"/>
          </ac:cxnSpMkLst>
        </pc:cxnChg>
        <pc:cxnChg chg="mod">
          <ac:chgData name="Liu Shujie" userId="6b83b49411ca81a7" providerId="LiveId" clId="{3DA2170F-DD90-4514-A047-A1499933D991}" dt="2019-07-10T07:28:36.992" v="1646" actId="1076"/>
          <ac:cxnSpMkLst>
            <pc:docMk/>
            <pc:sldMk cId="3556864803" sldId="2335"/>
            <ac:cxnSpMk id="374" creationId="{46307601-73C2-46B4-B1FA-1B95803FB875}"/>
          </ac:cxnSpMkLst>
        </pc:cxnChg>
        <pc:cxnChg chg="mod">
          <ac:chgData name="Liu Shujie" userId="6b83b49411ca81a7" providerId="LiveId" clId="{3DA2170F-DD90-4514-A047-A1499933D991}" dt="2019-07-10T07:28:36.992" v="1646" actId="1076"/>
          <ac:cxnSpMkLst>
            <pc:docMk/>
            <pc:sldMk cId="3556864803" sldId="2335"/>
            <ac:cxnSpMk id="375" creationId="{0A3C39FC-5B5F-4B68-AC92-1EA2F8E2645F}"/>
          </ac:cxnSpMkLst>
        </pc:cxnChg>
        <pc:cxnChg chg="mod">
          <ac:chgData name="Liu Shujie" userId="6b83b49411ca81a7" providerId="LiveId" clId="{3DA2170F-DD90-4514-A047-A1499933D991}" dt="2019-07-10T07:28:36.992" v="1646" actId="1076"/>
          <ac:cxnSpMkLst>
            <pc:docMk/>
            <pc:sldMk cId="3556864803" sldId="2335"/>
            <ac:cxnSpMk id="376" creationId="{A94ECAED-EFFB-4466-A854-5D8AB094094B}"/>
          </ac:cxnSpMkLst>
        </pc:cxnChg>
        <pc:cxnChg chg="mod">
          <ac:chgData name="Liu Shujie" userId="6b83b49411ca81a7" providerId="LiveId" clId="{3DA2170F-DD90-4514-A047-A1499933D991}" dt="2019-07-10T07:28:36.992" v="1646" actId="1076"/>
          <ac:cxnSpMkLst>
            <pc:docMk/>
            <pc:sldMk cId="3556864803" sldId="2335"/>
            <ac:cxnSpMk id="377" creationId="{B4556A4C-46CE-4574-A41E-5357FB3B7A69}"/>
          </ac:cxnSpMkLst>
        </pc:cxnChg>
        <pc:cxnChg chg="mod">
          <ac:chgData name="Liu Shujie" userId="6b83b49411ca81a7" providerId="LiveId" clId="{3DA2170F-DD90-4514-A047-A1499933D991}" dt="2019-07-10T07:28:36.992" v="1646" actId="1076"/>
          <ac:cxnSpMkLst>
            <pc:docMk/>
            <pc:sldMk cId="3556864803" sldId="2335"/>
            <ac:cxnSpMk id="378" creationId="{51931B59-57D3-4DD1-B0FB-34FCAC0FAF4F}"/>
          </ac:cxnSpMkLst>
        </pc:cxnChg>
        <pc:cxnChg chg="mod">
          <ac:chgData name="Liu Shujie" userId="6b83b49411ca81a7" providerId="LiveId" clId="{3DA2170F-DD90-4514-A047-A1499933D991}" dt="2019-07-10T07:28:36.992" v="1646" actId="1076"/>
          <ac:cxnSpMkLst>
            <pc:docMk/>
            <pc:sldMk cId="3556864803" sldId="2335"/>
            <ac:cxnSpMk id="379" creationId="{3F1B61AF-E3FD-4C43-A8E5-CBEA88B69473}"/>
          </ac:cxnSpMkLst>
        </pc:cxnChg>
        <pc:cxnChg chg="mod">
          <ac:chgData name="Liu Shujie" userId="6b83b49411ca81a7" providerId="LiveId" clId="{3DA2170F-DD90-4514-A047-A1499933D991}" dt="2019-07-10T07:28:36.992" v="1646" actId="1076"/>
          <ac:cxnSpMkLst>
            <pc:docMk/>
            <pc:sldMk cId="3556864803" sldId="2335"/>
            <ac:cxnSpMk id="380" creationId="{04A98851-DA7E-463C-AA2F-B9F7A3465C47}"/>
          </ac:cxnSpMkLst>
        </pc:cxnChg>
        <pc:cxnChg chg="mod">
          <ac:chgData name="Liu Shujie" userId="6b83b49411ca81a7" providerId="LiveId" clId="{3DA2170F-DD90-4514-A047-A1499933D991}" dt="2019-07-10T07:28:36.992" v="1646" actId="1076"/>
          <ac:cxnSpMkLst>
            <pc:docMk/>
            <pc:sldMk cId="3556864803" sldId="2335"/>
            <ac:cxnSpMk id="381" creationId="{49857C85-38AC-408A-8945-AEA8AC108848}"/>
          </ac:cxnSpMkLst>
        </pc:cxnChg>
        <pc:cxnChg chg="mod">
          <ac:chgData name="Liu Shujie" userId="6b83b49411ca81a7" providerId="LiveId" clId="{3DA2170F-DD90-4514-A047-A1499933D991}" dt="2019-07-10T07:28:36.992" v="1646" actId="1076"/>
          <ac:cxnSpMkLst>
            <pc:docMk/>
            <pc:sldMk cId="3556864803" sldId="2335"/>
            <ac:cxnSpMk id="382" creationId="{95DCA7D7-C10F-4031-94EE-34708EADF703}"/>
          </ac:cxnSpMkLst>
        </pc:cxnChg>
        <pc:cxnChg chg="mod">
          <ac:chgData name="Liu Shujie" userId="6b83b49411ca81a7" providerId="LiveId" clId="{3DA2170F-DD90-4514-A047-A1499933D991}" dt="2019-07-10T07:28:36.992" v="1646" actId="1076"/>
          <ac:cxnSpMkLst>
            <pc:docMk/>
            <pc:sldMk cId="3556864803" sldId="2335"/>
            <ac:cxnSpMk id="383" creationId="{3CB16E21-3760-48D4-AF1C-8043E40A929A}"/>
          </ac:cxnSpMkLst>
        </pc:cxnChg>
        <pc:cxnChg chg="mod">
          <ac:chgData name="Liu Shujie" userId="6b83b49411ca81a7" providerId="LiveId" clId="{3DA2170F-DD90-4514-A047-A1499933D991}" dt="2019-07-10T07:28:36.992" v="1646" actId="1076"/>
          <ac:cxnSpMkLst>
            <pc:docMk/>
            <pc:sldMk cId="3556864803" sldId="2335"/>
            <ac:cxnSpMk id="384" creationId="{12C48A64-7D79-42E6-AE57-E0B176928213}"/>
          </ac:cxnSpMkLst>
        </pc:cxnChg>
        <pc:cxnChg chg="mod">
          <ac:chgData name="Liu Shujie" userId="6b83b49411ca81a7" providerId="LiveId" clId="{3DA2170F-DD90-4514-A047-A1499933D991}" dt="2019-07-10T07:28:36.992" v="1646" actId="1076"/>
          <ac:cxnSpMkLst>
            <pc:docMk/>
            <pc:sldMk cId="3556864803" sldId="2335"/>
            <ac:cxnSpMk id="385" creationId="{4F78F129-8406-46E5-857C-348C5A20A2EA}"/>
          </ac:cxnSpMkLst>
        </pc:cxnChg>
        <pc:cxnChg chg="mod">
          <ac:chgData name="Liu Shujie" userId="6b83b49411ca81a7" providerId="LiveId" clId="{3DA2170F-DD90-4514-A047-A1499933D991}" dt="2019-07-10T07:28:36.992" v="1646" actId="1076"/>
          <ac:cxnSpMkLst>
            <pc:docMk/>
            <pc:sldMk cId="3556864803" sldId="2335"/>
            <ac:cxnSpMk id="386" creationId="{C0C36FEF-5D74-438D-B1D6-72CC341E3744}"/>
          </ac:cxnSpMkLst>
        </pc:cxnChg>
        <pc:cxnChg chg="mod">
          <ac:chgData name="Liu Shujie" userId="6b83b49411ca81a7" providerId="LiveId" clId="{3DA2170F-DD90-4514-A047-A1499933D991}" dt="2019-07-10T07:28:36.992" v="1646" actId="1076"/>
          <ac:cxnSpMkLst>
            <pc:docMk/>
            <pc:sldMk cId="3556864803" sldId="2335"/>
            <ac:cxnSpMk id="387" creationId="{60AC5D70-C9AE-4D6C-B697-4229DD9DB1C9}"/>
          </ac:cxnSpMkLst>
        </pc:cxnChg>
        <pc:cxnChg chg="mod">
          <ac:chgData name="Liu Shujie" userId="6b83b49411ca81a7" providerId="LiveId" clId="{3DA2170F-DD90-4514-A047-A1499933D991}" dt="2019-07-10T07:28:36.992" v="1646" actId="1076"/>
          <ac:cxnSpMkLst>
            <pc:docMk/>
            <pc:sldMk cId="3556864803" sldId="2335"/>
            <ac:cxnSpMk id="388" creationId="{BAF5CA33-1271-448B-A1CF-9B4392AC962D}"/>
          </ac:cxnSpMkLst>
        </pc:cxnChg>
        <pc:cxnChg chg="mod">
          <ac:chgData name="Liu Shujie" userId="6b83b49411ca81a7" providerId="LiveId" clId="{3DA2170F-DD90-4514-A047-A1499933D991}" dt="2019-07-10T07:28:36.992" v="1646" actId="1076"/>
          <ac:cxnSpMkLst>
            <pc:docMk/>
            <pc:sldMk cId="3556864803" sldId="2335"/>
            <ac:cxnSpMk id="389" creationId="{5FF6FE43-2F59-43E1-852B-719CE44003ED}"/>
          </ac:cxnSpMkLst>
        </pc:cxnChg>
        <pc:cxnChg chg="mod">
          <ac:chgData name="Liu Shujie" userId="6b83b49411ca81a7" providerId="LiveId" clId="{3DA2170F-DD90-4514-A047-A1499933D991}" dt="2019-07-10T07:28:36.992" v="1646" actId="1076"/>
          <ac:cxnSpMkLst>
            <pc:docMk/>
            <pc:sldMk cId="3556864803" sldId="2335"/>
            <ac:cxnSpMk id="390" creationId="{7C0D7FAE-D505-469B-BF6D-D0DFB83F3C26}"/>
          </ac:cxnSpMkLst>
        </pc:cxnChg>
      </pc:sldChg>
      <pc:sldChg chg="add del">
        <pc:chgData name="Liu Shujie" userId="6b83b49411ca81a7" providerId="LiveId" clId="{3DA2170F-DD90-4514-A047-A1499933D991}" dt="2019-07-10T07:25:27.885" v="1615" actId="47"/>
        <pc:sldMkLst>
          <pc:docMk/>
          <pc:sldMk cId="4139956445" sldId="2335"/>
        </pc:sldMkLst>
      </pc:sldChg>
      <pc:sldChg chg="addSp delSp modSp add">
        <pc:chgData name="Liu Shujie" userId="6b83b49411ca81a7" providerId="LiveId" clId="{3DA2170F-DD90-4514-A047-A1499933D991}" dt="2019-07-10T07:38:56.180" v="1751" actId="692"/>
        <pc:sldMkLst>
          <pc:docMk/>
          <pc:sldMk cId="364433647" sldId="2336"/>
        </pc:sldMkLst>
        <pc:spChg chg="mod">
          <ac:chgData name="Liu Shujie" userId="6b83b49411ca81a7" providerId="LiveId" clId="{3DA2170F-DD90-4514-A047-A1499933D991}" dt="2019-07-10T07:35:32.432" v="1713" actId="20577"/>
          <ac:spMkLst>
            <pc:docMk/>
            <pc:sldMk cId="364433647" sldId="2336"/>
            <ac:spMk id="2" creationId="{791DE26D-6E38-4BB7-B674-CE0FE80EB58E}"/>
          </ac:spMkLst>
        </pc:spChg>
        <pc:cxnChg chg="del mod">
          <ac:chgData name="Liu Shujie" userId="6b83b49411ca81a7" providerId="LiveId" clId="{3DA2170F-DD90-4514-A047-A1499933D991}" dt="2019-07-10T07:38:41.375" v="1743" actId="478"/>
          <ac:cxnSpMkLst>
            <pc:docMk/>
            <pc:sldMk cId="364433647" sldId="2336"/>
            <ac:cxnSpMk id="162" creationId="{2BF235A7-AC91-4212-A800-1B35599DC866}"/>
          </ac:cxnSpMkLst>
        </pc:cxnChg>
        <pc:cxnChg chg="del mod">
          <ac:chgData name="Liu Shujie" userId="6b83b49411ca81a7" providerId="LiveId" clId="{3DA2170F-DD90-4514-A047-A1499933D991}" dt="2019-07-10T07:38:42.472" v="1744" actId="478"/>
          <ac:cxnSpMkLst>
            <pc:docMk/>
            <pc:sldMk cId="364433647" sldId="2336"/>
            <ac:cxnSpMk id="165" creationId="{D6A37D93-C4D0-4C38-BBF0-EA6932D82F1C}"/>
          </ac:cxnSpMkLst>
        </pc:cxnChg>
        <pc:cxnChg chg="del mod">
          <ac:chgData name="Liu Shujie" userId="6b83b49411ca81a7" providerId="LiveId" clId="{3DA2170F-DD90-4514-A047-A1499933D991}" dt="2019-07-10T07:38:43.369" v="1745" actId="478"/>
          <ac:cxnSpMkLst>
            <pc:docMk/>
            <pc:sldMk cId="364433647" sldId="2336"/>
            <ac:cxnSpMk id="168" creationId="{48C3C62A-DEEC-4CD2-8905-20F0D5E2488E}"/>
          </ac:cxnSpMkLst>
        </pc:cxnChg>
        <pc:cxnChg chg="del mod">
          <ac:chgData name="Liu Shujie" userId="6b83b49411ca81a7" providerId="LiveId" clId="{3DA2170F-DD90-4514-A047-A1499933D991}" dt="2019-07-10T07:38:44.215" v="1746" actId="478"/>
          <ac:cxnSpMkLst>
            <pc:docMk/>
            <pc:sldMk cId="364433647" sldId="2336"/>
            <ac:cxnSpMk id="177" creationId="{FCBB63EA-A9CC-4ECF-90A3-CF5890E6BC5D}"/>
          </ac:cxnSpMkLst>
        </pc:cxnChg>
        <pc:cxnChg chg="del mod">
          <ac:chgData name="Liu Shujie" userId="6b83b49411ca81a7" providerId="LiveId" clId="{3DA2170F-DD90-4514-A047-A1499933D991}" dt="2019-07-10T07:38:45.088" v="1747" actId="478"/>
          <ac:cxnSpMkLst>
            <pc:docMk/>
            <pc:sldMk cId="364433647" sldId="2336"/>
            <ac:cxnSpMk id="180" creationId="{1F30AE89-C812-4ED5-B078-E5545C2D89CE}"/>
          </ac:cxnSpMkLst>
        </pc:cxnChg>
        <pc:cxnChg chg="del mod">
          <ac:chgData name="Liu Shujie" userId="6b83b49411ca81a7" providerId="LiveId" clId="{3DA2170F-DD90-4514-A047-A1499933D991}" dt="2019-07-10T07:38:45.592" v="1748" actId="478"/>
          <ac:cxnSpMkLst>
            <pc:docMk/>
            <pc:sldMk cId="364433647" sldId="2336"/>
            <ac:cxnSpMk id="183" creationId="{023A4BBA-88AB-4493-8B48-42F00850A5F8}"/>
          </ac:cxnSpMkLst>
        </pc:cxnChg>
        <pc:cxnChg chg="del mod">
          <ac:chgData name="Liu Shujie" userId="6b83b49411ca81a7" providerId="LiveId" clId="{3DA2170F-DD90-4514-A047-A1499933D991}" dt="2019-07-10T07:38:46.391" v="1749" actId="478"/>
          <ac:cxnSpMkLst>
            <pc:docMk/>
            <pc:sldMk cId="364433647" sldId="2336"/>
            <ac:cxnSpMk id="186" creationId="{1A043E85-449C-4EA9-B5FA-A20572FFD242}"/>
          </ac:cxnSpMkLst>
        </pc:cxnChg>
        <pc:cxnChg chg="del mod">
          <ac:chgData name="Liu Shujie" userId="6b83b49411ca81a7" providerId="LiveId" clId="{3DA2170F-DD90-4514-A047-A1499933D991}" dt="2019-07-10T07:38:47.174" v="1750" actId="478"/>
          <ac:cxnSpMkLst>
            <pc:docMk/>
            <pc:sldMk cId="364433647" sldId="2336"/>
            <ac:cxnSpMk id="189" creationId="{8DF1D562-E99F-469E-AD82-C77366F02624}"/>
          </ac:cxnSpMkLst>
        </pc:cxnChg>
        <pc:cxnChg chg="add mod">
          <ac:chgData name="Liu Shujie" userId="6b83b49411ca81a7" providerId="LiveId" clId="{3DA2170F-DD90-4514-A047-A1499933D991}" dt="2019-07-10T07:38:56.180" v="1751" actId="692"/>
          <ac:cxnSpMkLst>
            <pc:docMk/>
            <pc:sldMk cId="364433647" sldId="2336"/>
            <ac:cxnSpMk id="192" creationId="{B36B3A01-6206-441F-A586-7E7DD0786A39}"/>
          </ac:cxnSpMkLst>
        </pc:cxnChg>
        <pc:cxnChg chg="add mod">
          <ac:chgData name="Liu Shujie" userId="6b83b49411ca81a7" providerId="LiveId" clId="{3DA2170F-DD90-4514-A047-A1499933D991}" dt="2019-07-10T07:38:56.180" v="1751" actId="692"/>
          <ac:cxnSpMkLst>
            <pc:docMk/>
            <pc:sldMk cId="364433647" sldId="2336"/>
            <ac:cxnSpMk id="195" creationId="{8CBBC2C7-8034-4117-835B-9437DAA32484}"/>
          </ac:cxnSpMkLst>
        </pc:cxnChg>
        <pc:cxnChg chg="add mod">
          <ac:chgData name="Liu Shujie" userId="6b83b49411ca81a7" providerId="LiveId" clId="{3DA2170F-DD90-4514-A047-A1499933D991}" dt="2019-07-10T07:38:56.180" v="1751" actId="692"/>
          <ac:cxnSpMkLst>
            <pc:docMk/>
            <pc:sldMk cId="364433647" sldId="2336"/>
            <ac:cxnSpMk id="196" creationId="{5CE7DF52-B1B2-4ADA-B7D9-D194904FAF9C}"/>
          </ac:cxnSpMkLst>
        </pc:cxnChg>
        <pc:cxnChg chg="add mod">
          <ac:chgData name="Liu Shujie" userId="6b83b49411ca81a7" providerId="LiveId" clId="{3DA2170F-DD90-4514-A047-A1499933D991}" dt="2019-07-10T07:38:56.180" v="1751" actId="692"/>
          <ac:cxnSpMkLst>
            <pc:docMk/>
            <pc:sldMk cId="364433647" sldId="2336"/>
            <ac:cxnSpMk id="197" creationId="{BE439B12-BB17-4318-B539-D413E450436E}"/>
          </ac:cxnSpMkLst>
        </pc:cxnChg>
        <pc:cxnChg chg="add mod">
          <ac:chgData name="Liu Shujie" userId="6b83b49411ca81a7" providerId="LiveId" clId="{3DA2170F-DD90-4514-A047-A1499933D991}" dt="2019-07-10T07:38:56.180" v="1751" actId="692"/>
          <ac:cxnSpMkLst>
            <pc:docMk/>
            <pc:sldMk cId="364433647" sldId="2336"/>
            <ac:cxnSpMk id="198" creationId="{C71E3A2C-2475-40F8-A531-7BE6D323F670}"/>
          </ac:cxnSpMkLst>
        </pc:cxnChg>
        <pc:cxnChg chg="add mod">
          <ac:chgData name="Liu Shujie" userId="6b83b49411ca81a7" providerId="LiveId" clId="{3DA2170F-DD90-4514-A047-A1499933D991}" dt="2019-07-10T07:38:56.180" v="1751" actId="692"/>
          <ac:cxnSpMkLst>
            <pc:docMk/>
            <pc:sldMk cId="364433647" sldId="2336"/>
            <ac:cxnSpMk id="199" creationId="{A8895A6E-00B2-428B-B6E4-F79F40B83F3C}"/>
          </ac:cxnSpMkLst>
        </pc:cxnChg>
        <pc:cxnChg chg="add mod">
          <ac:chgData name="Liu Shujie" userId="6b83b49411ca81a7" providerId="LiveId" clId="{3DA2170F-DD90-4514-A047-A1499933D991}" dt="2019-07-10T07:38:56.180" v="1751" actId="692"/>
          <ac:cxnSpMkLst>
            <pc:docMk/>
            <pc:sldMk cId="364433647" sldId="2336"/>
            <ac:cxnSpMk id="200" creationId="{57958813-7DC3-4F53-8A3A-6B7CFED8CBDA}"/>
          </ac:cxnSpMkLst>
        </pc:cxnChg>
        <pc:cxnChg chg="add mod">
          <ac:chgData name="Liu Shujie" userId="6b83b49411ca81a7" providerId="LiveId" clId="{3DA2170F-DD90-4514-A047-A1499933D991}" dt="2019-07-10T07:38:56.180" v="1751" actId="692"/>
          <ac:cxnSpMkLst>
            <pc:docMk/>
            <pc:sldMk cId="364433647" sldId="2336"/>
            <ac:cxnSpMk id="201" creationId="{3B12CA27-FDE1-45D0-8B66-561BA040BE83}"/>
          </ac:cxnSpMkLst>
        </pc:cxnChg>
        <pc:cxnChg chg="mod">
          <ac:chgData name="Liu Shujie" userId="6b83b49411ca81a7" providerId="LiveId" clId="{3DA2170F-DD90-4514-A047-A1499933D991}" dt="2019-07-10T07:35:44.955" v="1714" actId="692"/>
          <ac:cxnSpMkLst>
            <pc:docMk/>
            <pc:sldMk cId="364433647" sldId="2336"/>
            <ac:cxnSpMk id="391" creationId="{BC23FD1F-15F0-44B9-82DA-314378E38FFA}"/>
          </ac:cxnSpMkLst>
        </pc:cxnChg>
      </pc:sldChg>
      <pc:sldChg chg="delSp modSp add modAnim">
        <pc:chgData name="Liu Shujie" userId="6b83b49411ca81a7" providerId="LiveId" clId="{3DA2170F-DD90-4514-A047-A1499933D991}" dt="2019-07-10T08:32:30.260" v="2369" actId="207"/>
        <pc:sldMkLst>
          <pc:docMk/>
          <pc:sldMk cId="3550226080" sldId="2337"/>
        </pc:sldMkLst>
        <pc:spChg chg="del">
          <ac:chgData name="Liu Shujie" userId="6b83b49411ca81a7" providerId="LiveId" clId="{3DA2170F-DD90-4514-A047-A1499933D991}" dt="2019-07-10T07:40:12.125" v="1753" actId="478"/>
          <ac:spMkLst>
            <pc:docMk/>
            <pc:sldMk cId="3550226080" sldId="2337"/>
            <ac:spMk id="3" creationId="{00000000-0000-0000-0000-000000000000}"/>
          </ac:spMkLst>
        </pc:spChg>
        <pc:spChg chg="mod">
          <ac:chgData name="Liu Shujie" userId="6b83b49411ca81a7" providerId="LiveId" clId="{3DA2170F-DD90-4514-A047-A1499933D991}" dt="2019-07-10T07:43:43.112" v="1827" actId="14100"/>
          <ac:spMkLst>
            <pc:docMk/>
            <pc:sldMk cId="3550226080" sldId="2337"/>
            <ac:spMk id="17" creationId="{00000000-0000-0000-0000-000000000000}"/>
          </ac:spMkLst>
        </pc:spChg>
        <pc:spChg chg="mod">
          <ac:chgData name="Liu Shujie" userId="6b83b49411ca81a7" providerId="LiveId" clId="{3DA2170F-DD90-4514-A047-A1499933D991}" dt="2019-07-10T07:42:37.104" v="1779" actId="20577"/>
          <ac:spMkLst>
            <pc:docMk/>
            <pc:sldMk cId="3550226080" sldId="2337"/>
            <ac:spMk id="408" creationId="{00000000-0000-0000-0000-000000000000}"/>
          </ac:spMkLst>
        </pc:spChg>
        <pc:spChg chg="mod">
          <ac:chgData name="Liu Shujie" userId="6b83b49411ca81a7" providerId="LiveId" clId="{3DA2170F-DD90-4514-A047-A1499933D991}" dt="2019-07-10T07:43:36.113" v="1826" actId="20577"/>
          <ac:spMkLst>
            <pc:docMk/>
            <pc:sldMk cId="3550226080" sldId="2337"/>
            <ac:spMk id="409" creationId="{00000000-0000-0000-0000-000000000000}"/>
          </ac:spMkLst>
        </pc:spChg>
        <pc:spChg chg="mod">
          <ac:chgData name="Liu Shujie" userId="6b83b49411ca81a7" providerId="LiveId" clId="{3DA2170F-DD90-4514-A047-A1499933D991}" dt="2019-07-10T08:32:30.260" v="2369" actId="207"/>
          <ac:spMkLst>
            <pc:docMk/>
            <pc:sldMk cId="3550226080" sldId="2337"/>
            <ac:spMk id="418" creationId="{00000000-0000-0000-0000-000000000000}"/>
          </ac:spMkLst>
        </pc:spChg>
        <pc:grpChg chg="del">
          <ac:chgData name="Liu Shujie" userId="6b83b49411ca81a7" providerId="LiveId" clId="{3DA2170F-DD90-4514-A047-A1499933D991}" dt="2019-07-10T07:40:35.117" v="1756" actId="478"/>
          <ac:grpSpMkLst>
            <pc:docMk/>
            <pc:sldMk cId="3550226080" sldId="2337"/>
            <ac:grpSpMk id="10" creationId="{00000000-0000-0000-0000-000000000000}"/>
          </ac:grpSpMkLst>
        </pc:grpChg>
        <pc:grpChg chg="del">
          <ac:chgData name="Liu Shujie" userId="6b83b49411ca81a7" providerId="LiveId" clId="{3DA2170F-DD90-4514-A047-A1499933D991}" dt="2019-07-10T07:40:29.499" v="1755" actId="165"/>
          <ac:grpSpMkLst>
            <pc:docMk/>
            <pc:sldMk cId="3550226080" sldId="2337"/>
            <ac:grpSpMk id="15" creationId="{00000000-0000-0000-0000-000000000000}"/>
          </ac:grpSpMkLst>
        </pc:grpChg>
        <pc:cxnChg chg="mod">
          <ac:chgData name="Liu Shujie" userId="6b83b49411ca81a7" providerId="LiveId" clId="{3DA2170F-DD90-4514-A047-A1499933D991}" dt="2019-07-10T07:40:43.111" v="1757" actId="108"/>
          <ac:cxnSpMkLst>
            <pc:docMk/>
            <pc:sldMk cId="3550226080" sldId="2337"/>
            <ac:cxnSpMk id="386" creationId="{00000000-0000-0000-0000-000000000000}"/>
          </ac:cxnSpMkLst>
        </pc:cxnChg>
        <pc:cxnChg chg="mod">
          <ac:chgData name="Liu Shujie" userId="6b83b49411ca81a7" providerId="LiveId" clId="{3DA2170F-DD90-4514-A047-A1499933D991}" dt="2019-07-10T07:40:43.111" v="1757" actId="108"/>
          <ac:cxnSpMkLst>
            <pc:docMk/>
            <pc:sldMk cId="3550226080" sldId="2337"/>
            <ac:cxnSpMk id="394" creationId="{00000000-0000-0000-0000-000000000000}"/>
          </ac:cxnSpMkLst>
        </pc:cxnChg>
        <pc:cxnChg chg="mod">
          <ac:chgData name="Liu Shujie" userId="6b83b49411ca81a7" providerId="LiveId" clId="{3DA2170F-DD90-4514-A047-A1499933D991}" dt="2019-07-10T07:41:22.480" v="1762" actId="14100"/>
          <ac:cxnSpMkLst>
            <pc:docMk/>
            <pc:sldMk cId="3550226080" sldId="2337"/>
            <ac:cxnSpMk id="447" creationId="{00000000-0000-0000-0000-000000000000}"/>
          </ac:cxnSpMkLst>
        </pc:cxnChg>
        <pc:cxnChg chg="mod">
          <ac:chgData name="Liu Shujie" userId="6b83b49411ca81a7" providerId="LiveId" clId="{3DA2170F-DD90-4514-A047-A1499933D991}" dt="2019-07-10T07:41:18.688" v="1761" actId="14100"/>
          <ac:cxnSpMkLst>
            <pc:docMk/>
            <pc:sldMk cId="3550226080" sldId="2337"/>
            <ac:cxnSpMk id="448" creationId="{00000000-0000-0000-0000-000000000000}"/>
          </ac:cxnSpMkLst>
        </pc:cxnChg>
        <pc:cxnChg chg="mod topLvl">
          <ac:chgData name="Liu Shujie" userId="6b83b49411ca81a7" providerId="LiveId" clId="{3DA2170F-DD90-4514-A047-A1499933D991}" dt="2019-07-10T07:44:16.656" v="1828" actId="14100"/>
          <ac:cxnSpMkLst>
            <pc:docMk/>
            <pc:sldMk cId="3550226080" sldId="2337"/>
            <ac:cxnSpMk id="449" creationId="{00000000-0000-0000-0000-000000000000}"/>
          </ac:cxnSpMkLst>
        </pc:cxnChg>
        <pc:cxnChg chg="mod topLvl">
          <ac:chgData name="Liu Shujie" userId="6b83b49411ca81a7" providerId="LiveId" clId="{3DA2170F-DD90-4514-A047-A1499933D991}" dt="2019-07-10T07:44:20.055" v="1829" actId="14100"/>
          <ac:cxnSpMkLst>
            <pc:docMk/>
            <pc:sldMk cId="3550226080" sldId="2337"/>
            <ac:cxnSpMk id="450" creationId="{00000000-0000-0000-0000-000000000000}"/>
          </ac:cxnSpMkLst>
        </pc:cxnChg>
        <pc:cxnChg chg="mod topLvl">
          <ac:chgData name="Liu Shujie" userId="6b83b49411ca81a7" providerId="LiveId" clId="{3DA2170F-DD90-4514-A047-A1499933D991}" dt="2019-07-10T07:44:24.385" v="1830" actId="14100"/>
          <ac:cxnSpMkLst>
            <pc:docMk/>
            <pc:sldMk cId="3550226080" sldId="2337"/>
            <ac:cxnSpMk id="451" creationId="{00000000-0000-0000-0000-000000000000}"/>
          </ac:cxnSpMkLst>
        </pc:cxnChg>
        <pc:cxnChg chg="mod topLvl">
          <ac:chgData name="Liu Shujie" userId="6b83b49411ca81a7" providerId="LiveId" clId="{3DA2170F-DD90-4514-A047-A1499933D991}" dt="2019-07-10T07:44:28.914" v="1831" actId="14100"/>
          <ac:cxnSpMkLst>
            <pc:docMk/>
            <pc:sldMk cId="3550226080" sldId="2337"/>
            <ac:cxnSpMk id="452" creationId="{00000000-0000-0000-0000-000000000000}"/>
          </ac:cxnSpMkLst>
        </pc:cxnChg>
        <pc:cxnChg chg="del mod topLvl">
          <ac:chgData name="Liu Shujie" userId="6b83b49411ca81a7" providerId="LiveId" clId="{3DA2170F-DD90-4514-A047-A1499933D991}" dt="2019-07-10T07:44:30.641" v="1832" actId="478"/>
          <ac:cxnSpMkLst>
            <pc:docMk/>
            <pc:sldMk cId="3550226080" sldId="2337"/>
            <ac:cxnSpMk id="453" creationId="{00000000-0000-0000-0000-000000000000}"/>
          </ac:cxnSpMkLst>
        </pc:cxnChg>
        <pc:cxnChg chg="del mod topLvl">
          <ac:chgData name="Liu Shujie" userId="6b83b49411ca81a7" providerId="LiveId" clId="{3DA2170F-DD90-4514-A047-A1499933D991}" dt="2019-07-10T07:44:31.836" v="1833" actId="478"/>
          <ac:cxnSpMkLst>
            <pc:docMk/>
            <pc:sldMk cId="3550226080" sldId="2337"/>
            <ac:cxnSpMk id="454" creationId="{00000000-0000-0000-0000-000000000000}"/>
          </ac:cxnSpMkLst>
        </pc:cxnChg>
        <pc:cxnChg chg="mod topLvl">
          <ac:chgData name="Liu Shujie" userId="6b83b49411ca81a7" providerId="LiveId" clId="{3DA2170F-DD90-4514-A047-A1499933D991}" dt="2019-07-10T07:40:29.499" v="1755" actId="165"/>
          <ac:cxnSpMkLst>
            <pc:docMk/>
            <pc:sldMk cId="3550226080" sldId="2337"/>
            <ac:cxnSpMk id="455" creationId="{00000000-0000-0000-0000-000000000000}"/>
          </ac:cxnSpMkLst>
        </pc:cxnChg>
      </pc:sldChg>
      <pc:sldChg chg="addSp delSp modSp add">
        <pc:chgData name="Liu Shujie" userId="6b83b49411ca81a7" providerId="LiveId" clId="{3DA2170F-DD90-4514-A047-A1499933D991}" dt="2019-07-10T08:32:36.164" v="2370" actId="207"/>
        <pc:sldMkLst>
          <pc:docMk/>
          <pc:sldMk cId="3511489270" sldId="2338"/>
        </pc:sldMkLst>
        <pc:spChg chg="add mod">
          <ac:chgData name="Liu Shujie" userId="6b83b49411ca81a7" providerId="LiveId" clId="{3DA2170F-DD90-4514-A047-A1499933D991}" dt="2019-07-10T07:46:33.658" v="1876" actId="12789"/>
          <ac:spMkLst>
            <pc:docMk/>
            <pc:sldMk cId="3511489270" sldId="2338"/>
            <ac:spMk id="3" creationId="{75BFB822-23DE-4170-9B39-42B22F21C88B}"/>
          </ac:spMkLst>
        </pc:spChg>
        <pc:spChg chg="add mod">
          <ac:chgData name="Liu Shujie" userId="6b83b49411ca81a7" providerId="LiveId" clId="{3DA2170F-DD90-4514-A047-A1499933D991}" dt="2019-07-10T07:46:33.658" v="1876" actId="12789"/>
          <ac:spMkLst>
            <pc:docMk/>
            <pc:sldMk cId="3511489270" sldId="2338"/>
            <ac:spMk id="202" creationId="{0D5626E6-2D33-4640-9E26-5B96F2543A46}"/>
          </ac:spMkLst>
        </pc:spChg>
        <pc:spChg chg="add mod">
          <ac:chgData name="Liu Shujie" userId="6b83b49411ca81a7" providerId="LiveId" clId="{3DA2170F-DD90-4514-A047-A1499933D991}" dt="2019-07-10T07:46:33.658" v="1876" actId="12789"/>
          <ac:spMkLst>
            <pc:docMk/>
            <pc:sldMk cId="3511489270" sldId="2338"/>
            <ac:spMk id="203" creationId="{D2894535-38A0-41CE-891F-27A21603DE91}"/>
          </ac:spMkLst>
        </pc:spChg>
        <pc:spChg chg="add mod">
          <ac:chgData name="Liu Shujie" userId="6b83b49411ca81a7" providerId="LiveId" clId="{3DA2170F-DD90-4514-A047-A1499933D991}" dt="2019-07-10T07:46:33.658" v="1876" actId="12789"/>
          <ac:spMkLst>
            <pc:docMk/>
            <pc:sldMk cId="3511489270" sldId="2338"/>
            <ac:spMk id="204" creationId="{03EA83F1-416B-4020-8598-EFBC721C99C2}"/>
          </ac:spMkLst>
        </pc:spChg>
        <pc:spChg chg="add mod">
          <ac:chgData name="Liu Shujie" userId="6b83b49411ca81a7" providerId="LiveId" clId="{3DA2170F-DD90-4514-A047-A1499933D991}" dt="2019-07-10T07:46:33.658" v="1876" actId="12789"/>
          <ac:spMkLst>
            <pc:docMk/>
            <pc:sldMk cId="3511489270" sldId="2338"/>
            <ac:spMk id="205" creationId="{2CD19909-09CA-4561-93D3-00C6C13B23B8}"/>
          </ac:spMkLst>
        </pc:spChg>
        <pc:spChg chg="add del">
          <ac:chgData name="Liu Shujie" userId="6b83b49411ca81a7" providerId="LiveId" clId="{3DA2170F-DD90-4514-A047-A1499933D991}" dt="2019-07-10T07:46:16.277" v="1873" actId="478"/>
          <ac:spMkLst>
            <pc:docMk/>
            <pc:sldMk cId="3511489270" sldId="2338"/>
            <ac:spMk id="206" creationId="{67DFC53E-4939-46CC-9D07-FDA10EC107F1}"/>
          </ac:spMkLst>
        </pc:spChg>
        <pc:spChg chg="add mod">
          <ac:chgData name="Liu Shujie" userId="6b83b49411ca81a7" providerId="LiveId" clId="{3DA2170F-DD90-4514-A047-A1499933D991}" dt="2019-07-10T07:46:33.658" v="1876" actId="12789"/>
          <ac:spMkLst>
            <pc:docMk/>
            <pc:sldMk cId="3511489270" sldId="2338"/>
            <ac:spMk id="207" creationId="{3F3D3E30-6DEE-4F52-A8B9-684B66D004EB}"/>
          </ac:spMkLst>
        </pc:spChg>
        <pc:spChg chg="add mod">
          <ac:chgData name="Liu Shujie" userId="6b83b49411ca81a7" providerId="LiveId" clId="{3DA2170F-DD90-4514-A047-A1499933D991}" dt="2019-07-10T07:46:33.658" v="1876" actId="12789"/>
          <ac:spMkLst>
            <pc:docMk/>
            <pc:sldMk cId="3511489270" sldId="2338"/>
            <ac:spMk id="208" creationId="{74271AB1-C16E-40F9-8352-C4A749C8BCA6}"/>
          </ac:spMkLst>
        </pc:spChg>
        <pc:spChg chg="add mod">
          <ac:chgData name="Liu Shujie" userId="6b83b49411ca81a7" providerId="LiveId" clId="{3DA2170F-DD90-4514-A047-A1499933D991}" dt="2019-07-10T07:46:33.658" v="1876" actId="12789"/>
          <ac:spMkLst>
            <pc:docMk/>
            <pc:sldMk cId="3511489270" sldId="2338"/>
            <ac:spMk id="209" creationId="{DA1AE04E-AB91-4F40-8075-A86B6A881A29}"/>
          </ac:spMkLst>
        </pc:spChg>
        <pc:spChg chg="add mod">
          <ac:chgData name="Liu Shujie" userId="6b83b49411ca81a7" providerId="LiveId" clId="{3DA2170F-DD90-4514-A047-A1499933D991}" dt="2019-07-10T07:46:33.658" v="1876" actId="12789"/>
          <ac:spMkLst>
            <pc:docMk/>
            <pc:sldMk cId="3511489270" sldId="2338"/>
            <ac:spMk id="210" creationId="{81E6B144-7BC8-4D90-9F04-985C4798A451}"/>
          </ac:spMkLst>
        </pc:spChg>
        <pc:spChg chg="mod">
          <ac:chgData name="Liu Shujie" userId="6b83b49411ca81a7" providerId="LiveId" clId="{3DA2170F-DD90-4514-A047-A1499933D991}" dt="2019-07-10T08:32:36.164" v="2370" actId="207"/>
          <ac:spMkLst>
            <pc:docMk/>
            <pc:sldMk cId="3511489270" sldId="2338"/>
            <ac:spMk id="418" creationId="{00000000-0000-0000-0000-000000000000}"/>
          </ac:spMkLst>
        </pc:spChg>
        <pc:cxnChg chg="add mod">
          <ac:chgData name="Liu Shujie" userId="6b83b49411ca81a7" providerId="LiveId" clId="{3DA2170F-DD90-4514-A047-A1499933D991}" dt="2019-07-10T07:45:03.022" v="1843" actId="1076"/>
          <ac:cxnSpMkLst>
            <pc:docMk/>
            <pc:sldMk cId="3511489270" sldId="2338"/>
            <ac:cxnSpMk id="193" creationId="{5C3FE97A-1B96-4314-A191-2DB512B807FE}"/>
          </ac:cxnSpMkLst>
        </pc:cxnChg>
        <pc:cxnChg chg="add mod">
          <ac:chgData name="Liu Shujie" userId="6b83b49411ca81a7" providerId="LiveId" clId="{3DA2170F-DD90-4514-A047-A1499933D991}" dt="2019-07-10T07:45:07.038" v="1845" actId="1076"/>
          <ac:cxnSpMkLst>
            <pc:docMk/>
            <pc:sldMk cId="3511489270" sldId="2338"/>
            <ac:cxnSpMk id="194" creationId="{3EF0190D-030C-423C-AA22-45F2622D7997}"/>
          </ac:cxnSpMkLst>
        </pc:cxnChg>
        <pc:cxnChg chg="add mod">
          <ac:chgData name="Liu Shujie" userId="6b83b49411ca81a7" providerId="LiveId" clId="{3DA2170F-DD90-4514-A047-A1499933D991}" dt="2019-07-10T07:45:10.944" v="1847" actId="1076"/>
          <ac:cxnSpMkLst>
            <pc:docMk/>
            <pc:sldMk cId="3511489270" sldId="2338"/>
            <ac:cxnSpMk id="195" creationId="{CB5912D7-76FA-45EF-9A04-CE205A6EEBF5}"/>
          </ac:cxnSpMkLst>
        </pc:cxnChg>
        <pc:cxnChg chg="add mod">
          <ac:chgData name="Liu Shujie" userId="6b83b49411ca81a7" providerId="LiveId" clId="{3DA2170F-DD90-4514-A047-A1499933D991}" dt="2019-07-10T07:45:20.761" v="1849" actId="1076"/>
          <ac:cxnSpMkLst>
            <pc:docMk/>
            <pc:sldMk cId="3511489270" sldId="2338"/>
            <ac:cxnSpMk id="196" creationId="{B56F257B-21BF-4CB6-8826-BE2E5F950CBA}"/>
          </ac:cxnSpMkLst>
        </pc:cxnChg>
        <pc:cxnChg chg="add mod">
          <ac:chgData name="Liu Shujie" userId="6b83b49411ca81a7" providerId="LiveId" clId="{3DA2170F-DD90-4514-A047-A1499933D991}" dt="2019-07-10T07:45:20.761" v="1849" actId="1076"/>
          <ac:cxnSpMkLst>
            <pc:docMk/>
            <pc:sldMk cId="3511489270" sldId="2338"/>
            <ac:cxnSpMk id="197" creationId="{84C7BE3C-57E8-400C-A497-44DBB48E8F33}"/>
          </ac:cxnSpMkLst>
        </pc:cxnChg>
        <pc:cxnChg chg="add mod">
          <ac:chgData name="Liu Shujie" userId="6b83b49411ca81a7" providerId="LiveId" clId="{3DA2170F-DD90-4514-A047-A1499933D991}" dt="2019-07-10T07:45:20.761" v="1849" actId="1076"/>
          <ac:cxnSpMkLst>
            <pc:docMk/>
            <pc:sldMk cId="3511489270" sldId="2338"/>
            <ac:cxnSpMk id="198" creationId="{FC823577-C76F-44A8-B8C7-FC1928BEA652}"/>
          </ac:cxnSpMkLst>
        </pc:cxnChg>
        <pc:cxnChg chg="add mod">
          <ac:chgData name="Liu Shujie" userId="6b83b49411ca81a7" providerId="LiveId" clId="{3DA2170F-DD90-4514-A047-A1499933D991}" dt="2019-07-10T07:45:20.761" v="1849" actId="1076"/>
          <ac:cxnSpMkLst>
            <pc:docMk/>
            <pc:sldMk cId="3511489270" sldId="2338"/>
            <ac:cxnSpMk id="199" creationId="{63604F9A-7B9C-4B19-8B86-528B9ACA3FEF}"/>
          </ac:cxnSpMkLst>
        </pc:cxnChg>
        <pc:cxnChg chg="add mod">
          <ac:chgData name="Liu Shujie" userId="6b83b49411ca81a7" providerId="LiveId" clId="{3DA2170F-DD90-4514-A047-A1499933D991}" dt="2019-07-10T07:45:28.194" v="1851" actId="1076"/>
          <ac:cxnSpMkLst>
            <pc:docMk/>
            <pc:sldMk cId="3511489270" sldId="2338"/>
            <ac:cxnSpMk id="200" creationId="{57E85B7A-DC00-4942-92E9-BC73674662B5}"/>
          </ac:cxnSpMkLst>
        </pc:cxnChg>
        <pc:cxnChg chg="mod">
          <ac:chgData name="Liu Shujie" userId="6b83b49411ca81a7" providerId="LiveId" clId="{3DA2170F-DD90-4514-A047-A1499933D991}" dt="2019-07-10T07:46:27.857" v="1875" actId="12789"/>
          <ac:cxnSpMkLst>
            <pc:docMk/>
            <pc:sldMk cId="3511489270" sldId="2338"/>
            <ac:cxnSpMk id="446" creationId="{00000000-0000-0000-0000-000000000000}"/>
          </ac:cxnSpMkLst>
        </pc:cxnChg>
        <pc:cxnChg chg="del mod">
          <ac:chgData name="Liu Shujie" userId="6b83b49411ca81a7" providerId="LiveId" clId="{3DA2170F-DD90-4514-A047-A1499933D991}" dt="2019-07-10T07:44:50.503" v="1835" actId="478"/>
          <ac:cxnSpMkLst>
            <pc:docMk/>
            <pc:sldMk cId="3511489270" sldId="2338"/>
            <ac:cxnSpMk id="447" creationId="{00000000-0000-0000-0000-000000000000}"/>
          </ac:cxnSpMkLst>
        </pc:cxnChg>
        <pc:cxnChg chg="del mod">
          <ac:chgData name="Liu Shujie" userId="6b83b49411ca81a7" providerId="LiveId" clId="{3DA2170F-DD90-4514-A047-A1499933D991}" dt="2019-07-10T07:44:51.474" v="1836" actId="478"/>
          <ac:cxnSpMkLst>
            <pc:docMk/>
            <pc:sldMk cId="3511489270" sldId="2338"/>
            <ac:cxnSpMk id="448" creationId="{00000000-0000-0000-0000-000000000000}"/>
          </ac:cxnSpMkLst>
        </pc:cxnChg>
        <pc:cxnChg chg="del mod">
          <ac:chgData name="Liu Shujie" userId="6b83b49411ca81a7" providerId="LiveId" clId="{3DA2170F-DD90-4514-A047-A1499933D991}" dt="2019-07-10T07:44:52.268" v="1837" actId="478"/>
          <ac:cxnSpMkLst>
            <pc:docMk/>
            <pc:sldMk cId="3511489270" sldId="2338"/>
            <ac:cxnSpMk id="449" creationId="{00000000-0000-0000-0000-000000000000}"/>
          </ac:cxnSpMkLst>
        </pc:cxnChg>
        <pc:cxnChg chg="del mod">
          <ac:chgData name="Liu Shujie" userId="6b83b49411ca81a7" providerId="LiveId" clId="{3DA2170F-DD90-4514-A047-A1499933D991}" dt="2019-07-10T07:44:53.008" v="1838" actId="478"/>
          <ac:cxnSpMkLst>
            <pc:docMk/>
            <pc:sldMk cId="3511489270" sldId="2338"/>
            <ac:cxnSpMk id="450" creationId="{00000000-0000-0000-0000-000000000000}"/>
          </ac:cxnSpMkLst>
        </pc:cxnChg>
        <pc:cxnChg chg="del mod">
          <ac:chgData name="Liu Shujie" userId="6b83b49411ca81a7" providerId="LiveId" clId="{3DA2170F-DD90-4514-A047-A1499933D991}" dt="2019-07-10T07:44:53.889" v="1839" actId="478"/>
          <ac:cxnSpMkLst>
            <pc:docMk/>
            <pc:sldMk cId="3511489270" sldId="2338"/>
            <ac:cxnSpMk id="451" creationId="{00000000-0000-0000-0000-000000000000}"/>
          </ac:cxnSpMkLst>
        </pc:cxnChg>
        <pc:cxnChg chg="del mod">
          <ac:chgData name="Liu Shujie" userId="6b83b49411ca81a7" providerId="LiveId" clId="{3DA2170F-DD90-4514-A047-A1499933D991}" dt="2019-07-10T07:44:54.565" v="1840" actId="478"/>
          <ac:cxnSpMkLst>
            <pc:docMk/>
            <pc:sldMk cId="3511489270" sldId="2338"/>
            <ac:cxnSpMk id="452" creationId="{00000000-0000-0000-0000-000000000000}"/>
          </ac:cxnSpMkLst>
        </pc:cxnChg>
        <pc:cxnChg chg="mod">
          <ac:chgData name="Liu Shujie" userId="6b83b49411ca81a7" providerId="LiveId" clId="{3DA2170F-DD90-4514-A047-A1499933D991}" dt="2019-07-10T07:44:57.925" v="1841" actId="14100"/>
          <ac:cxnSpMkLst>
            <pc:docMk/>
            <pc:sldMk cId="3511489270" sldId="2338"/>
            <ac:cxnSpMk id="455" creationId="{00000000-0000-0000-0000-000000000000}"/>
          </ac:cxnSpMkLst>
        </pc:cxnChg>
      </pc:sldChg>
      <pc:sldChg chg="modSp add">
        <pc:chgData name="Liu Shujie" userId="6b83b49411ca81a7" providerId="LiveId" clId="{3DA2170F-DD90-4514-A047-A1499933D991}" dt="2019-07-11T07:05:07.430" v="5442" actId="20577"/>
        <pc:sldMkLst>
          <pc:docMk/>
          <pc:sldMk cId="2975380804" sldId="2339"/>
        </pc:sldMkLst>
        <pc:spChg chg="mod">
          <ac:chgData name="Liu Shujie" userId="6b83b49411ca81a7" providerId="LiveId" clId="{3DA2170F-DD90-4514-A047-A1499933D991}" dt="2019-07-11T07:05:07.430" v="5442" actId="20577"/>
          <ac:spMkLst>
            <pc:docMk/>
            <pc:sldMk cId="2975380804" sldId="2339"/>
            <ac:spMk id="3" creationId="{8D9C7441-0CBE-4930-AE61-7DB00A99CB41}"/>
          </ac:spMkLst>
        </pc:spChg>
      </pc:sldChg>
      <pc:sldChg chg="modSp add">
        <pc:chgData name="Liu Shujie" userId="6b83b49411ca81a7" providerId="LiveId" clId="{3DA2170F-DD90-4514-A047-A1499933D991}" dt="2019-07-11T01:08:48.761" v="2456" actId="20577"/>
        <pc:sldMkLst>
          <pc:docMk/>
          <pc:sldMk cId="2387755810" sldId="2340"/>
        </pc:sldMkLst>
        <pc:spChg chg="mod">
          <ac:chgData name="Liu Shujie" userId="6b83b49411ca81a7" providerId="LiveId" clId="{3DA2170F-DD90-4514-A047-A1499933D991}" dt="2019-07-11T01:08:48.761" v="2456" actId="20577"/>
          <ac:spMkLst>
            <pc:docMk/>
            <pc:sldMk cId="2387755810" sldId="2340"/>
            <ac:spMk id="3" creationId="{8D9C7441-0CBE-4930-AE61-7DB00A99CB41}"/>
          </ac:spMkLst>
        </pc:spChg>
      </pc:sldChg>
      <pc:sldChg chg="modSp add del">
        <pc:chgData name="Liu Shujie" userId="6b83b49411ca81a7" providerId="LiveId" clId="{3DA2170F-DD90-4514-A047-A1499933D991}" dt="2019-07-11T01:09:23.279" v="2472" actId="108"/>
        <pc:sldMkLst>
          <pc:docMk/>
          <pc:sldMk cId="1794078202" sldId="2341"/>
        </pc:sldMkLst>
        <pc:spChg chg="mod">
          <ac:chgData name="Liu Shujie" userId="6b83b49411ca81a7" providerId="LiveId" clId="{3DA2170F-DD90-4514-A047-A1499933D991}" dt="2019-07-11T01:09:23.279" v="2472" actId="108"/>
          <ac:spMkLst>
            <pc:docMk/>
            <pc:sldMk cId="1794078202" sldId="2341"/>
            <ac:spMk id="3" creationId="{8D9C7441-0CBE-4930-AE61-7DB00A99CB41}"/>
          </ac:spMkLst>
        </pc:spChg>
      </pc:sldChg>
      <pc:sldChg chg="modSp add">
        <pc:chgData name="Liu Shujie" userId="6b83b49411ca81a7" providerId="LiveId" clId="{3DA2170F-DD90-4514-A047-A1499933D991}" dt="2019-07-11T01:09:35.044" v="2480" actId="108"/>
        <pc:sldMkLst>
          <pc:docMk/>
          <pc:sldMk cId="3218215474" sldId="2342"/>
        </pc:sldMkLst>
        <pc:spChg chg="mod">
          <ac:chgData name="Liu Shujie" userId="6b83b49411ca81a7" providerId="LiveId" clId="{3DA2170F-DD90-4514-A047-A1499933D991}" dt="2019-07-11T01:09:35.044" v="2480" actId="108"/>
          <ac:spMkLst>
            <pc:docMk/>
            <pc:sldMk cId="3218215474" sldId="2342"/>
            <ac:spMk id="3" creationId="{8D9C7441-0CBE-4930-AE61-7DB00A99CB41}"/>
          </ac:spMkLst>
        </pc:spChg>
      </pc:sldChg>
      <pc:sldChg chg="modSp add">
        <pc:chgData name="Liu Shujie" userId="6b83b49411ca81a7" providerId="LiveId" clId="{3DA2170F-DD90-4514-A047-A1499933D991}" dt="2019-07-10T08:00:30.416" v="2057" actId="113"/>
        <pc:sldMkLst>
          <pc:docMk/>
          <pc:sldMk cId="2709181525" sldId="2343"/>
        </pc:sldMkLst>
        <pc:spChg chg="mod">
          <ac:chgData name="Liu Shujie" userId="6b83b49411ca81a7" providerId="LiveId" clId="{3DA2170F-DD90-4514-A047-A1499933D991}" dt="2019-07-10T08:00:30.416" v="2057" actId="113"/>
          <ac:spMkLst>
            <pc:docMk/>
            <pc:sldMk cId="2709181525" sldId="2343"/>
            <ac:spMk id="3" creationId="{8D9C7441-0CBE-4930-AE61-7DB00A99CB41}"/>
          </ac:spMkLst>
        </pc:spChg>
      </pc:sldChg>
      <pc:sldChg chg="modSp add">
        <pc:chgData name="Liu Shujie" userId="6b83b49411ca81a7" providerId="LiveId" clId="{3DA2170F-DD90-4514-A047-A1499933D991}" dt="2019-07-11T07:05:26.149" v="5446" actId="20577"/>
        <pc:sldMkLst>
          <pc:docMk/>
          <pc:sldMk cId="1641185513" sldId="2344"/>
        </pc:sldMkLst>
        <pc:spChg chg="mod">
          <ac:chgData name="Liu Shujie" userId="6b83b49411ca81a7" providerId="LiveId" clId="{3DA2170F-DD90-4514-A047-A1499933D991}" dt="2019-07-11T07:05:26.149" v="5446" actId="20577"/>
          <ac:spMkLst>
            <pc:docMk/>
            <pc:sldMk cId="1641185513" sldId="2344"/>
            <ac:spMk id="3" creationId="{8D9C7441-0CBE-4930-AE61-7DB00A99CB41}"/>
          </ac:spMkLst>
        </pc:spChg>
      </pc:sldChg>
      <pc:sldChg chg="modSp add">
        <pc:chgData name="Liu Shujie" userId="6b83b49411ca81a7" providerId="LiveId" clId="{3DA2170F-DD90-4514-A047-A1499933D991}" dt="2019-07-10T08:01:03.468" v="2065" actId="113"/>
        <pc:sldMkLst>
          <pc:docMk/>
          <pc:sldMk cId="2636235702" sldId="2345"/>
        </pc:sldMkLst>
        <pc:spChg chg="mod">
          <ac:chgData name="Liu Shujie" userId="6b83b49411ca81a7" providerId="LiveId" clId="{3DA2170F-DD90-4514-A047-A1499933D991}" dt="2019-07-10T08:01:03.468" v="2065" actId="113"/>
          <ac:spMkLst>
            <pc:docMk/>
            <pc:sldMk cId="2636235702" sldId="2345"/>
            <ac:spMk id="3" creationId="{8D9C7441-0CBE-4930-AE61-7DB00A99CB41}"/>
          </ac:spMkLst>
        </pc:spChg>
      </pc:sldChg>
      <pc:sldChg chg="modSp add">
        <pc:chgData name="Liu Shujie" userId="6b83b49411ca81a7" providerId="LiveId" clId="{3DA2170F-DD90-4514-A047-A1499933D991}" dt="2019-07-11T07:05:38.563" v="5450" actId="20577"/>
        <pc:sldMkLst>
          <pc:docMk/>
          <pc:sldMk cId="67562612" sldId="2346"/>
        </pc:sldMkLst>
        <pc:spChg chg="mod">
          <ac:chgData name="Liu Shujie" userId="6b83b49411ca81a7" providerId="LiveId" clId="{3DA2170F-DD90-4514-A047-A1499933D991}" dt="2019-07-11T07:05:38.563" v="5450" actId="20577"/>
          <ac:spMkLst>
            <pc:docMk/>
            <pc:sldMk cId="67562612" sldId="2346"/>
            <ac:spMk id="3" creationId="{8D9C7441-0CBE-4930-AE61-7DB00A99CB41}"/>
          </ac:spMkLst>
        </pc:spChg>
      </pc:sldChg>
      <pc:sldChg chg="modSp add del">
        <pc:chgData name="Liu Shujie" userId="6b83b49411ca81a7" providerId="LiveId" clId="{3DA2170F-DD90-4514-A047-A1499933D991}" dt="2019-07-10T08:05:16.466" v="2206" actId="47"/>
        <pc:sldMkLst>
          <pc:docMk/>
          <pc:sldMk cId="3951964177" sldId="2347"/>
        </pc:sldMkLst>
        <pc:spChg chg="mod">
          <ac:chgData name="Liu Shujie" userId="6b83b49411ca81a7" providerId="LiveId" clId="{3DA2170F-DD90-4514-A047-A1499933D991}" dt="2019-07-10T08:03:51.950" v="2191" actId="20577"/>
          <ac:spMkLst>
            <pc:docMk/>
            <pc:sldMk cId="3951964177" sldId="2347"/>
            <ac:spMk id="3" creationId="{8D9C7441-0CBE-4930-AE61-7DB00A99CB41}"/>
          </ac:spMkLst>
        </pc:spChg>
      </pc:sldChg>
      <pc:sldChg chg="modSp add del">
        <pc:chgData name="Liu Shujie" userId="6b83b49411ca81a7" providerId="LiveId" clId="{3DA2170F-DD90-4514-A047-A1499933D991}" dt="2019-07-10T08:05:10.399" v="2204" actId="2696"/>
        <pc:sldMkLst>
          <pc:docMk/>
          <pc:sldMk cId="863486481" sldId="2348"/>
        </pc:sldMkLst>
        <pc:spChg chg="mod">
          <ac:chgData name="Liu Shujie" userId="6b83b49411ca81a7" providerId="LiveId" clId="{3DA2170F-DD90-4514-A047-A1499933D991}" dt="2019-07-10T08:04:52.002" v="2201" actId="113"/>
          <ac:spMkLst>
            <pc:docMk/>
            <pc:sldMk cId="863486481" sldId="2348"/>
            <ac:spMk id="3" creationId="{8D9C7441-0CBE-4930-AE61-7DB00A99CB41}"/>
          </ac:spMkLst>
        </pc:spChg>
      </pc:sldChg>
      <pc:sldChg chg="modSp add">
        <pc:chgData name="Liu Shujie" userId="6b83b49411ca81a7" providerId="LiveId" clId="{3DA2170F-DD90-4514-A047-A1499933D991}" dt="2019-07-11T07:05:59.732" v="5452" actId="20577"/>
        <pc:sldMkLst>
          <pc:docMk/>
          <pc:sldMk cId="4065382556" sldId="2348"/>
        </pc:sldMkLst>
        <pc:spChg chg="mod">
          <ac:chgData name="Liu Shujie" userId="6b83b49411ca81a7" providerId="LiveId" clId="{3DA2170F-DD90-4514-A047-A1499933D991}" dt="2019-07-11T07:05:59.732" v="5452" actId="20577"/>
          <ac:spMkLst>
            <pc:docMk/>
            <pc:sldMk cId="4065382556" sldId="2348"/>
            <ac:spMk id="3" creationId="{8D9C7441-0CBE-4930-AE61-7DB00A99CB41}"/>
          </ac:spMkLst>
        </pc:spChg>
      </pc:sldChg>
      <pc:sldChg chg="modSp add">
        <pc:chgData name="Liu Shujie" userId="6b83b49411ca81a7" providerId="LiveId" clId="{3DA2170F-DD90-4514-A047-A1499933D991}" dt="2019-07-11T06:34:53.174" v="5157" actId="14100"/>
        <pc:sldMkLst>
          <pc:docMk/>
          <pc:sldMk cId="1192664512" sldId="2349"/>
        </pc:sldMkLst>
        <pc:spChg chg="mod">
          <ac:chgData name="Liu Shujie" userId="6b83b49411ca81a7" providerId="LiveId" clId="{3DA2170F-DD90-4514-A047-A1499933D991}" dt="2019-07-11T06:34:53.174" v="5157" actId="14100"/>
          <ac:spMkLst>
            <pc:docMk/>
            <pc:sldMk cId="1192664512" sldId="2349"/>
            <ac:spMk id="8" creationId="{00000000-0000-0000-0000-000000000000}"/>
          </ac:spMkLst>
        </pc:spChg>
      </pc:sldChg>
      <pc:sldChg chg="addSp delSp modSp add delAnim modAnim">
        <pc:chgData name="Liu Shujie" userId="6b83b49411ca81a7" providerId="LiveId" clId="{3DA2170F-DD90-4514-A047-A1499933D991}" dt="2019-07-10T08:36:16.395" v="2441" actId="20577"/>
        <pc:sldMkLst>
          <pc:docMk/>
          <pc:sldMk cId="3100468256" sldId="2350"/>
        </pc:sldMkLst>
        <pc:spChg chg="del">
          <ac:chgData name="Liu Shujie" userId="6b83b49411ca81a7" providerId="LiveId" clId="{3DA2170F-DD90-4514-A047-A1499933D991}" dt="2019-07-10T08:29:43.439" v="2323" actId="478"/>
          <ac:spMkLst>
            <pc:docMk/>
            <pc:sldMk cId="3100468256" sldId="2350"/>
            <ac:spMk id="3" creationId="{75BFB822-23DE-4170-9B39-42B22F21C88B}"/>
          </ac:spMkLst>
        </pc:spChg>
        <pc:spChg chg="del">
          <ac:chgData name="Liu Shujie" userId="6b83b49411ca81a7" providerId="LiveId" clId="{3DA2170F-DD90-4514-A047-A1499933D991}" dt="2019-07-10T08:29:44.882" v="2324" actId="478"/>
          <ac:spMkLst>
            <pc:docMk/>
            <pc:sldMk cId="3100468256" sldId="2350"/>
            <ac:spMk id="202" creationId="{0D5626E6-2D33-4640-9E26-5B96F2543A46}"/>
          </ac:spMkLst>
        </pc:spChg>
        <pc:spChg chg="del">
          <ac:chgData name="Liu Shujie" userId="6b83b49411ca81a7" providerId="LiveId" clId="{3DA2170F-DD90-4514-A047-A1499933D991}" dt="2019-07-10T08:29:46.125" v="2325" actId="478"/>
          <ac:spMkLst>
            <pc:docMk/>
            <pc:sldMk cId="3100468256" sldId="2350"/>
            <ac:spMk id="203" creationId="{D2894535-38A0-41CE-891F-27A21603DE91}"/>
          </ac:spMkLst>
        </pc:spChg>
        <pc:spChg chg="del">
          <ac:chgData name="Liu Shujie" userId="6b83b49411ca81a7" providerId="LiveId" clId="{3DA2170F-DD90-4514-A047-A1499933D991}" dt="2019-07-10T08:29:47.427" v="2326" actId="478"/>
          <ac:spMkLst>
            <pc:docMk/>
            <pc:sldMk cId="3100468256" sldId="2350"/>
            <ac:spMk id="204" creationId="{03EA83F1-416B-4020-8598-EFBC721C99C2}"/>
          </ac:spMkLst>
        </pc:spChg>
        <pc:spChg chg="del">
          <ac:chgData name="Liu Shujie" userId="6b83b49411ca81a7" providerId="LiveId" clId="{3DA2170F-DD90-4514-A047-A1499933D991}" dt="2019-07-10T08:29:48.700" v="2327" actId="478"/>
          <ac:spMkLst>
            <pc:docMk/>
            <pc:sldMk cId="3100468256" sldId="2350"/>
            <ac:spMk id="205" creationId="{2CD19909-09CA-4561-93D3-00C6C13B23B8}"/>
          </ac:spMkLst>
        </pc:spChg>
        <pc:spChg chg="del">
          <ac:chgData name="Liu Shujie" userId="6b83b49411ca81a7" providerId="LiveId" clId="{3DA2170F-DD90-4514-A047-A1499933D991}" dt="2019-07-10T08:29:49.934" v="2328" actId="478"/>
          <ac:spMkLst>
            <pc:docMk/>
            <pc:sldMk cId="3100468256" sldId="2350"/>
            <ac:spMk id="207" creationId="{3F3D3E30-6DEE-4F52-A8B9-684B66D004EB}"/>
          </ac:spMkLst>
        </pc:spChg>
        <pc:spChg chg="del">
          <ac:chgData name="Liu Shujie" userId="6b83b49411ca81a7" providerId="LiveId" clId="{3DA2170F-DD90-4514-A047-A1499933D991}" dt="2019-07-10T08:29:51.797" v="2329" actId="478"/>
          <ac:spMkLst>
            <pc:docMk/>
            <pc:sldMk cId="3100468256" sldId="2350"/>
            <ac:spMk id="208" creationId="{74271AB1-C16E-40F9-8352-C4A749C8BCA6}"/>
          </ac:spMkLst>
        </pc:spChg>
        <pc:spChg chg="del">
          <ac:chgData name="Liu Shujie" userId="6b83b49411ca81a7" providerId="LiveId" clId="{3DA2170F-DD90-4514-A047-A1499933D991}" dt="2019-07-10T08:29:53.187" v="2330" actId="478"/>
          <ac:spMkLst>
            <pc:docMk/>
            <pc:sldMk cId="3100468256" sldId="2350"/>
            <ac:spMk id="209" creationId="{DA1AE04E-AB91-4F40-8075-A86B6A881A29}"/>
          </ac:spMkLst>
        </pc:spChg>
        <pc:spChg chg="del">
          <ac:chgData name="Liu Shujie" userId="6b83b49411ca81a7" providerId="LiveId" clId="{3DA2170F-DD90-4514-A047-A1499933D991}" dt="2019-07-10T08:29:54.786" v="2331" actId="478"/>
          <ac:spMkLst>
            <pc:docMk/>
            <pc:sldMk cId="3100468256" sldId="2350"/>
            <ac:spMk id="210" creationId="{81E6B144-7BC8-4D90-9F04-985C4798A451}"/>
          </ac:spMkLst>
        </pc:spChg>
        <pc:spChg chg="mod topLvl">
          <ac:chgData name="Liu Shujie" userId="6b83b49411ca81a7" providerId="LiveId" clId="{3DA2170F-DD90-4514-A047-A1499933D991}" dt="2019-07-10T08:33:38.412" v="2389" actId="1076"/>
          <ac:spMkLst>
            <pc:docMk/>
            <pc:sldMk cId="3100468256" sldId="2350"/>
            <ac:spMk id="218" creationId="{9506F9CE-63F4-4595-BF4D-D1E9D9989D26}"/>
          </ac:spMkLst>
        </pc:spChg>
        <pc:spChg chg="del">
          <ac:chgData name="Liu Shujie" userId="6b83b49411ca81a7" providerId="LiveId" clId="{3DA2170F-DD90-4514-A047-A1499933D991}" dt="2019-07-10T08:31:36.040" v="2357" actId="478"/>
          <ac:spMkLst>
            <pc:docMk/>
            <pc:sldMk cId="3100468256" sldId="2350"/>
            <ac:spMk id="259" creationId="{6B9F82C3-0DD8-409C-AEE9-E9BF29B0467D}"/>
          </ac:spMkLst>
        </pc:spChg>
        <pc:spChg chg="add mod">
          <ac:chgData name="Liu Shujie" userId="6b83b49411ca81a7" providerId="LiveId" clId="{3DA2170F-DD90-4514-A047-A1499933D991}" dt="2019-07-10T08:35:16.415" v="2427" actId="12789"/>
          <ac:spMkLst>
            <pc:docMk/>
            <pc:sldMk cId="3100468256" sldId="2350"/>
            <ac:spMk id="275" creationId="{4F3CED3C-5062-4373-B3BD-462E00ACCEE5}"/>
          </ac:spMkLst>
        </pc:spChg>
        <pc:spChg chg="add mod">
          <ac:chgData name="Liu Shujie" userId="6b83b49411ca81a7" providerId="LiveId" clId="{3DA2170F-DD90-4514-A047-A1499933D991}" dt="2019-07-10T08:35:21.694" v="2429" actId="20577"/>
          <ac:spMkLst>
            <pc:docMk/>
            <pc:sldMk cId="3100468256" sldId="2350"/>
            <ac:spMk id="289" creationId="{8200D189-8E0F-4C4C-86E4-7F90DFE51158}"/>
          </ac:spMkLst>
        </pc:spChg>
        <pc:spChg chg="add mod">
          <ac:chgData name="Liu Shujie" userId="6b83b49411ca81a7" providerId="LiveId" clId="{3DA2170F-DD90-4514-A047-A1499933D991}" dt="2019-07-10T08:35:16.415" v="2427" actId="12789"/>
          <ac:spMkLst>
            <pc:docMk/>
            <pc:sldMk cId="3100468256" sldId="2350"/>
            <ac:spMk id="290" creationId="{127FAE00-A274-4CE5-908B-6F1D6A080806}"/>
          </ac:spMkLst>
        </pc:spChg>
        <pc:spChg chg="add mod">
          <ac:chgData name="Liu Shujie" userId="6b83b49411ca81a7" providerId="LiveId" clId="{3DA2170F-DD90-4514-A047-A1499933D991}" dt="2019-07-10T08:35:16.415" v="2427" actId="12789"/>
          <ac:spMkLst>
            <pc:docMk/>
            <pc:sldMk cId="3100468256" sldId="2350"/>
            <ac:spMk id="291" creationId="{7099D3E3-E519-47D0-92B4-8511DEEF85FC}"/>
          </ac:spMkLst>
        </pc:spChg>
        <pc:spChg chg="add mod">
          <ac:chgData name="Liu Shujie" userId="6b83b49411ca81a7" providerId="LiveId" clId="{3DA2170F-DD90-4514-A047-A1499933D991}" dt="2019-07-10T08:35:16.415" v="2427" actId="12789"/>
          <ac:spMkLst>
            <pc:docMk/>
            <pc:sldMk cId="3100468256" sldId="2350"/>
            <ac:spMk id="292" creationId="{837FD5F4-255E-4E7F-BF3F-8F3E208E92BE}"/>
          </ac:spMkLst>
        </pc:spChg>
        <pc:spChg chg="add mod">
          <ac:chgData name="Liu Shujie" userId="6b83b49411ca81a7" providerId="LiveId" clId="{3DA2170F-DD90-4514-A047-A1499933D991}" dt="2019-07-10T08:36:06.815" v="2438" actId="20577"/>
          <ac:spMkLst>
            <pc:docMk/>
            <pc:sldMk cId="3100468256" sldId="2350"/>
            <ac:spMk id="293" creationId="{8327EBAC-C32C-4AC6-806F-78D4BCFE14CA}"/>
          </ac:spMkLst>
        </pc:spChg>
        <pc:spChg chg="add mod">
          <ac:chgData name="Liu Shujie" userId="6b83b49411ca81a7" providerId="LiveId" clId="{3DA2170F-DD90-4514-A047-A1499933D991}" dt="2019-07-10T08:35:16.415" v="2427" actId="12789"/>
          <ac:spMkLst>
            <pc:docMk/>
            <pc:sldMk cId="3100468256" sldId="2350"/>
            <ac:spMk id="294" creationId="{BB129AC5-45BA-479D-9320-99957C29B6E7}"/>
          </ac:spMkLst>
        </pc:spChg>
        <pc:spChg chg="add mod">
          <ac:chgData name="Liu Shujie" userId="6b83b49411ca81a7" providerId="LiveId" clId="{3DA2170F-DD90-4514-A047-A1499933D991}" dt="2019-07-10T08:36:11.976" v="2439" actId="20577"/>
          <ac:spMkLst>
            <pc:docMk/>
            <pc:sldMk cId="3100468256" sldId="2350"/>
            <ac:spMk id="295" creationId="{07B17744-A1AB-4D99-B7E0-F895D6E4BE1C}"/>
          </ac:spMkLst>
        </pc:spChg>
        <pc:spChg chg="add mod">
          <ac:chgData name="Liu Shujie" userId="6b83b49411ca81a7" providerId="LiveId" clId="{3DA2170F-DD90-4514-A047-A1499933D991}" dt="2019-07-10T08:36:16.395" v="2441" actId="20577"/>
          <ac:spMkLst>
            <pc:docMk/>
            <pc:sldMk cId="3100468256" sldId="2350"/>
            <ac:spMk id="296" creationId="{0452486B-ADDE-44A1-A32E-A12CA98F32C8}"/>
          </ac:spMkLst>
        </pc:spChg>
        <pc:spChg chg="add mod">
          <ac:chgData name="Liu Shujie" userId="6b83b49411ca81a7" providerId="LiveId" clId="{3DA2170F-DD90-4514-A047-A1499933D991}" dt="2019-07-10T08:36:01.232" v="2435" actId="20577"/>
          <ac:spMkLst>
            <pc:docMk/>
            <pc:sldMk cId="3100468256" sldId="2350"/>
            <ac:spMk id="297" creationId="{8A455305-53A7-4B5F-B0D2-9EB8D5F9344B}"/>
          </ac:spMkLst>
        </pc:spChg>
        <pc:spChg chg="mod">
          <ac:chgData name="Liu Shujie" userId="6b83b49411ca81a7" providerId="LiveId" clId="{3DA2170F-DD90-4514-A047-A1499933D991}" dt="2019-07-10T08:32:42.279" v="2371" actId="207"/>
          <ac:spMkLst>
            <pc:docMk/>
            <pc:sldMk cId="3100468256" sldId="2350"/>
            <ac:spMk id="418" creationId="{00000000-0000-0000-0000-000000000000}"/>
          </ac:spMkLst>
        </pc:spChg>
        <pc:grpChg chg="add del mod">
          <ac:chgData name="Liu Shujie" userId="6b83b49411ca81a7" providerId="LiveId" clId="{3DA2170F-DD90-4514-A047-A1499933D991}" dt="2019-07-10T08:33:12.814" v="2380" actId="165"/>
          <ac:grpSpMkLst>
            <pc:docMk/>
            <pc:sldMk cId="3100468256" sldId="2350"/>
            <ac:grpSpMk id="217" creationId="{001B78E0-4F96-486C-8237-19244BF0B095}"/>
          </ac:grpSpMkLst>
        </pc:grpChg>
        <pc:grpChg chg="del mod topLvl">
          <ac:chgData name="Liu Shujie" userId="6b83b49411ca81a7" providerId="LiveId" clId="{3DA2170F-DD90-4514-A047-A1499933D991}" dt="2019-07-10T08:33:16.700" v="2381" actId="165"/>
          <ac:grpSpMkLst>
            <pc:docMk/>
            <pc:sldMk cId="3100468256" sldId="2350"/>
            <ac:grpSpMk id="219" creationId="{87B0C7FA-D1F0-42CD-9855-783A93E8ADE5}"/>
          </ac:grpSpMkLst>
        </pc:grpChg>
        <pc:grpChg chg="del mod topLvl">
          <ac:chgData name="Liu Shujie" userId="6b83b49411ca81a7" providerId="LiveId" clId="{3DA2170F-DD90-4514-A047-A1499933D991}" dt="2019-07-10T08:33:26.085" v="2388" actId="478"/>
          <ac:grpSpMkLst>
            <pc:docMk/>
            <pc:sldMk cId="3100468256" sldId="2350"/>
            <ac:grpSpMk id="227" creationId="{369BEE1A-1A81-46D6-9A51-ECEB348F9A5C}"/>
          </ac:grpSpMkLst>
        </pc:grpChg>
        <pc:grpChg chg="del mod topLvl">
          <ac:chgData name="Liu Shujie" userId="6b83b49411ca81a7" providerId="LiveId" clId="{3DA2170F-DD90-4514-A047-A1499933D991}" dt="2019-07-10T08:33:25.227" v="2387" actId="478"/>
          <ac:grpSpMkLst>
            <pc:docMk/>
            <pc:sldMk cId="3100468256" sldId="2350"/>
            <ac:grpSpMk id="228" creationId="{BDF90EFF-6F24-42D1-98BF-74635AE42195}"/>
          </ac:grpSpMkLst>
        </pc:grpChg>
        <pc:grpChg chg="del mod topLvl">
          <ac:chgData name="Liu Shujie" userId="6b83b49411ca81a7" providerId="LiveId" clId="{3DA2170F-DD90-4514-A047-A1499933D991}" dt="2019-07-10T08:33:24.356" v="2386" actId="478"/>
          <ac:grpSpMkLst>
            <pc:docMk/>
            <pc:sldMk cId="3100468256" sldId="2350"/>
            <ac:grpSpMk id="229" creationId="{A2CF0CB8-EF33-473C-A2BC-4BD02D2CDA05}"/>
          </ac:grpSpMkLst>
        </pc:grpChg>
        <pc:grpChg chg="del mod topLvl">
          <ac:chgData name="Liu Shujie" userId="6b83b49411ca81a7" providerId="LiveId" clId="{3DA2170F-DD90-4514-A047-A1499933D991}" dt="2019-07-10T08:33:23.398" v="2385" actId="478"/>
          <ac:grpSpMkLst>
            <pc:docMk/>
            <pc:sldMk cId="3100468256" sldId="2350"/>
            <ac:grpSpMk id="230" creationId="{9228A9D0-99A3-489A-BD9A-C34987D04CF3}"/>
          </ac:grpSpMkLst>
        </pc:grpChg>
        <pc:grpChg chg="del mod topLvl">
          <ac:chgData name="Liu Shujie" userId="6b83b49411ca81a7" providerId="LiveId" clId="{3DA2170F-DD90-4514-A047-A1499933D991}" dt="2019-07-10T08:33:21.665" v="2384" actId="478"/>
          <ac:grpSpMkLst>
            <pc:docMk/>
            <pc:sldMk cId="3100468256" sldId="2350"/>
            <ac:grpSpMk id="231" creationId="{B3CFA4F1-0C04-44C5-BBD1-CE90987644D7}"/>
          </ac:grpSpMkLst>
        </pc:grpChg>
        <pc:grpChg chg="del mod topLvl">
          <ac:chgData name="Liu Shujie" userId="6b83b49411ca81a7" providerId="LiveId" clId="{3DA2170F-DD90-4514-A047-A1499933D991}" dt="2019-07-10T08:33:20.817" v="2383" actId="478"/>
          <ac:grpSpMkLst>
            <pc:docMk/>
            <pc:sldMk cId="3100468256" sldId="2350"/>
            <ac:grpSpMk id="232" creationId="{E1F498A3-66B3-4C81-BF80-3B19218523C9}"/>
          </ac:grpSpMkLst>
        </pc:grpChg>
        <pc:grpChg chg="del mod topLvl">
          <ac:chgData name="Liu Shujie" userId="6b83b49411ca81a7" providerId="LiveId" clId="{3DA2170F-DD90-4514-A047-A1499933D991}" dt="2019-07-10T08:33:19.659" v="2382" actId="478"/>
          <ac:grpSpMkLst>
            <pc:docMk/>
            <pc:sldMk cId="3100468256" sldId="2350"/>
            <ac:grpSpMk id="233" creationId="{6D57DD94-7CBF-4400-8540-E14BA5908391}"/>
          </ac:grpSpMkLst>
        </pc:grpChg>
        <pc:grpChg chg="add del mod">
          <ac:chgData name="Liu Shujie" userId="6b83b49411ca81a7" providerId="LiveId" clId="{3DA2170F-DD90-4514-A047-A1499933D991}" dt="2019-07-10T08:31:38.296" v="2358" actId="478"/>
          <ac:grpSpMkLst>
            <pc:docMk/>
            <pc:sldMk cId="3100468256" sldId="2350"/>
            <ac:grpSpMk id="255" creationId="{A9B2EE20-3B6A-44A6-8D52-D587B82B943B}"/>
          </ac:grpSpMkLst>
        </pc:grpChg>
        <pc:grpChg chg="del">
          <ac:chgData name="Liu Shujie" userId="6b83b49411ca81a7" providerId="LiveId" clId="{3DA2170F-DD90-4514-A047-A1499933D991}" dt="2019-07-10T08:31:36.040" v="2357" actId="478"/>
          <ac:grpSpMkLst>
            <pc:docMk/>
            <pc:sldMk cId="3100468256" sldId="2350"/>
            <ac:grpSpMk id="257" creationId="{403B60D7-B566-4833-A38C-5B4F95C596F0}"/>
          </ac:grpSpMkLst>
        </pc:grpChg>
        <pc:cxnChg chg="del">
          <ac:chgData name="Liu Shujie" userId="6b83b49411ca81a7" providerId="LiveId" clId="{3DA2170F-DD90-4514-A047-A1499933D991}" dt="2019-07-10T08:30:05.504" v="2338" actId="478"/>
          <ac:cxnSpMkLst>
            <pc:docMk/>
            <pc:sldMk cId="3100468256" sldId="2350"/>
            <ac:cxnSpMk id="193" creationId="{5C3FE97A-1B96-4314-A191-2DB512B807FE}"/>
          </ac:cxnSpMkLst>
        </pc:cxnChg>
        <pc:cxnChg chg="del">
          <ac:chgData name="Liu Shujie" userId="6b83b49411ca81a7" providerId="LiveId" clId="{3DA2170F-DD90-4514-A047-A1499933D991}" dt="2019-07-10T08:30:04.600" v="2337" actId="478"/>
          <ac:cxnSpMkLst>
            <pc:docMk/>
            <pc:sldMk cId="3100468256" sldId="2350"/>
            <ac:cxnSpMk id="194" creationId="{3EF0190D-030C-423C-AA22-45F2622D7997}"/>
          </ac:cxnSpMkLst>
        </pc:cxnChg>
        <pc:cxnChg chg="del">
          <ac:chgData name="Liu Shujie" userId="6b83b49411ca81a7" providerId="LiveId" clId="{3DA2170F-DD90-4514-A047-A1499933D991}" dt="2019-07-10T08:30:03.051" v="2336" actId="478"/>
          <ac:cxnSpMkLst>
            <pc:docMk/>
            <pc:sldMk cId="3100468256" sldId="2350"/>
            <ac:cxnSpMk id="195" creationId="{CB5912D7-76FA-45EF-9A04-CE205A6EEBF5}"/>
          </ac:cxnSpMkLst>
        </pc:cxnChg>
        <pc:cxnChg chg="del">
          <ac:chgData name="Liu Shujie" userId="6b83b49411ca81a7" providerId="LiveId" clId="{3DA2170F-DD90-4514-A047-A1499933D991}" dt="2019-07-10T08:30:02.143" v="2335" actId="478"/>
          <ac:cxnSpMkLst>
            <pc:docMk/>
            <pc:sldMk cId="3100468256" sldId="2350"/>
            <ac:cxnSpMk id="196" creationId="{B56F257B-21BF-4CB6-8826-BE2E5F950CBA}"/>
          </ac:cxnSpMkLst>
        </pc:cxnChg>
        <pc:cxnChg chg="del">
          <ac:chgData name="Liu Shujie" userId="6b83b49411ca81a7" providerId="LiveId" clId="{3DA2170F-DD90-4514-A047-A1499933D991}" dt="2019-07-10T08:30:00.953" v="2334" actId="478"/>
          <ac:cxnSpMkLst>
            <pc:docMk/>
            <pc:sldMk cId="3100468256" sldId="2350"/>
            <ac:cxnSpMk id="197" creationId="{84C7BE3C-57E8-400C-A497-44DBB48E8F33}"/>
          </ac:cxnSpMkLst>
        </pc:cxnChg>
        <pc:cxnChg chg="del">
          <ac:chgData name="Liu Shujie" userId="6b83b49411ca81a7" providerId="LiveId" clId="{3DA2170F-DD90-4514-A047-A1499933D991}" dt="2019-07-10T08:29:59.857" v="2333" actId="478"/>
          <ac:cxnSpMkLst>
            <pc:docMk/>
            <pc:sldMk cId="3100468256" sldId="2350"/>
            <ac:cxnSpMk id="198" creationId="{FC823577-C76F-44A8-B8C7-FC1928BEA652}"/>
          </ac:cxnSpMkLst>
        </pc:cxnChg>
        <pc:cxnChg chg="del">
          <ac:chgData name="Liu Shujie" userId="6b83b49411ca81a7" providerId="LiveId" clId="{3DA2170F-DD90-4514-A047-A1499933D991}" dt="2019-07-10T08:29:58.503" v="2332" actId="478"/>
          <ac:cxnSpMkLst>
            <pc:docMk/>
            <pc:sldMk cId="3100468256" sldId="2350"/>
            <ac:cxnSpMk id="199" creationId="{63604F9A-7B9C-4B19-8B86-528B9ACA3FEF}"/>
          </ac:cxnSpMkLst>
        </pc:cxnChg>
        <pc:cxnChg chg="del mod">
          <ac:chgData name="Liu Shujie" userId="6b83b49411ca81a7" providerId="LiveId" clId="{3DA2170F-DD90-4514-A047-A1499933D991}" dt="2019-07-10T08:31:06.457" v="2353" actId="478"/>
          <ac:cxnSpMkLst>
            <pc:docMk/>
            <pc:sldMk cId="3100468256" sldId="2350"/>
            <ac:cxnSpMk id="200" creationId="{57E85B7A-DC00-4942-92E9-BC73674662B5}"/>
          </ac:cxnSpMkLst>
        </pc:cxnChg>
        <pc:cxnChg chg="add del mod">
          <ac:chgData name="Liu Shujie" userId="6b83b49411ca81a7" providerId="LiveId" clId="{3DA2170F-DD90-4514-A047-A1499933D991}" dt="2019-07-10T08:31:06.457" v="2353" actId="478"/>
          <ac:cxnSpMkLst>
            <pc:docMk/>
            <pc:sldMk cId="3100468256" sldId="2350"/>
            <ac:cxnSpMk id="206" creationId="{2769A7D5-2D41-4AEB-8594-63D654CE1764}"/>
          </ac:cxnSpMkLst>
        </pc:cxnChg>
        <pc:cxnChg chg="add del mod">
          <ac:chgData name="Liu Shujie" userId="6b83b49411ca81a7" providerId="LiveId" clId="{3DA2170F-DD90-4514-A047-A1499933D991}" dt="2019-07-10T08:31:06.457" v="2353" actId="478"/>
          <ac:cxnSpMkLst>
            <pc:docMk/>
            <pc:sldMk cId="3100468256" sldId="2350"/>
            <ac:cxnSpMk id="211" creationId="{24633AA8-F0B2-4293-A0B2-B3675B5F9BED}"/>
          </ac:cxnSpMkLst>
        </pc:cxnChg>
        <pc:cxnChg chg="add del mod">
          <ac:chgData name="Liu Shujie" userId="6b83b49411ca81a7" providerId="LiveId" clId="{3DA2170F-DD90-4514-A047-A1499933D991}" dt="2019-07-10T08:31:07.387" v="2354" actId="478"/>
          <ac:cxnSpMkLst>
            <pc:docMk/>
            <pc:sldMk cId="3100468256" sldId="2350"/>
            <ac:cxnSpMk id="212" creationId="{BE060658-56F0-4ED6-9107-87238EA11C47}"/>
          </ac:cxnSpMkLst>
        </pc:cxnChg>
        <pc:cxnChg chg="add del mod">
          <ac:chgData name="Liu Shujie" userId="6b83b49411ca81a7" providerId="LiveId" clId="{3DA2170F-DD90-4514-A047-A1499933D991}" dt="2019-07-10T08:31:06.457" v="2353" actId="478"/>
          <ac:cxnSpMkLst>
            <pc:docMk/>
            <pc:sldMk cId="3100468256" sldId="2350"/>
            <ac:cxnSpMk id="213" creationId="{0A607D23-901B-4FDB-9329-6DCDC5A2CF59}"/>
          </ac:cxnSpMkLst>
        </pc:cxnChg>
        <pc:cxnChg chg="add mod">
          <ac:chgData name="Liu Shujie" userId="6b83b49411ca81a7" providerId="LiveId" clId="{3DA2170F-DD90-4514-A047-A1499933D991}" dt="2019-07-10T08:33:38.412" v="2389" actId="1076"/>
          <ac:cxnSpMkLst>
            <pc:docMk/>
            <pc:sldMk cId="3100468256" sldId="2350"/>
            <ac:cxnSpMk id="216" creationId="{9692390D-CAA2-4BC8-8394-940E6373F63D}"/>
          </ac:cxnSpMkLst>
        </pc:cxnChg>
        <pc:cxnChg chg="mod topLvl">
          <ac:chgData name="Liu Shujie" userId="6b83b49411ca81a7" providerId="LiveId" clId="{3DA2170F-DD90-4514-A047-A1499933D991}" dt="2019-07-10T08:33:38.412" v="2389" actId="1076"/>
          <ac:cxnSpMkLst>
            <pc:docMk/>
            <pc:sldMk cId="3100468256" sldId="2350"/>
            <ac:cxnSpMk id="220" creationId="{C917A173-4CA2-4943-8A78-667DC259503A}"/>
          </ac:cxnSpMkLst>
        </pc:cxnChg>
        <pc:cxnChg chg="mod topLvl">
          <ac:chgData name="Liu Shujie" userId="6b83b49411ca81a7" providerId="LiveId" clId="{3DA2170F-DD90-4514-A047-A1499933D991}" dt="2019-07-10T08:35:16.415" v="2427" actId="12789"/>
          <ac:cxnSpMkLst>
            <pc:docMk/>
            <pc:sldMk cId="3100468256" sldId="2350"/>
            <ac:cxnSpMk id="221" creationId="{0ABAAA72-05FD-48AF-BE1B-FBF1B075A258}"/>
          </ac:cxnSpMkLst>
        </pc:cxnChg>
        <pc:cxnChg chg="mod topLvl">
          <ac:chgData name="Liu Shujie" userId="6b83b49411ca81a7" providerId="LiveId" clId="{3DA2170F-DD90-4514-A047-A1499933D991}" dt="2019-07-10T08:35:16.415" v="2427" actId="12789"/>
          <ac:cxnSpMkLst>
            <pc:docMk/>
            <pc:sldMk cId="3100468256" sldId="2350"/>
            <ac:cxnSpMk id="222" creationId="{AE616239-3F66-402B-9FB8-69B9494624CD}"/>
          </ac:cxnSpMkLst>
        </pc:cxnChg>
        <pc:cxnChg chg="mod topLvl">
          <ac:chgData name="Liu Shujie" userId="6b83b49411ca81a7" providerId="LiveId" clId="{3DA2170F-DD90-4514-A047-A1499933D991}" dt="2019-07-10T08:35:16.415" v="2427" actId="12789"/>
          <ac:cxnSpMkLst>
            <pc:docMk/>
            <pc:sldMk cId="3100468256" sldId="2350"/>
            <ac:cxnSpMk id="223" creationId="{B18F4B47-275D-4159-964E-5296CDC5D9CB}"/>
          </ac:cxnSpMkLst>
        </pc:cxnChg>
        <pc:cxnChg chg="mod topLvl">
          <ac:chgData name="Liu Shujie" userId="6b83b49411ca81a7" providerId="LiveId" clId="{3DA2170F-DD90-4514-A047-A1499933D991}" dt="2019-07-10T08:35:16.415" v="2427" actId="12789"/>
          <ac:cxnSpMkLst>
            <pc:docMk/>
            <pc:sldMk cId="3100468256" sldId="2350"/>
            <ac:cxnSpMk id="224" creationId="{3D9EE161-55E7-4B30-B840-123BB56C0C47}"/>
          </ac:cxnSpMkLst>
        </pc:cxnChg>
        <pc:cxnChg chg="mod topLvl">
          <ac:chgData name="Liu Shujie" userId="6b83b49411ca81a7" providerId="LiveId" clId="{3DA2170F-DD90-4514-A047-A1499933D991}" dt="2019-07-10T08:35:16.415" v="2427" actId="12789"/>
          <ac:cxnSpMkLst>
            <pc:docMk/>
            <pc:sldMk cId="3100468256" sldId="2350"/>
            <ac:cxnSpMk id="225" creationId="{AB7FFE77-6072-495C-9766-5557D93F66CC}"/>
          </ac:cxnSpMkLst>
        </pc:cxnChg>
        <pc:cxnChg chg="mod topLvl">
          <ac:chgData name="Liu Shujie" userId="6b83b49411ca81a7" providerId="LiveId" clId="{3DA2170F-DD90-4514-A047-A1499933D991}" dt="2019-07-10T08:33:52.756" v="2396" actId="14100"/>
          <ac:cxnSpMkLst>
            <pc:docMk/>
            <pc:sldMk cId="3100468256" sldId="2350"/>
            <ac:cxnSpMk id="226" creationId="{B45F655D-00B2-459E-8F7E-5DE742FF5767}"/>
          </ac:cxnSpMkLst>
        </pc:cxnChg>
        <pc:cxnChg chg="mod">
          <ac:chgData name="Liu Shujie" userId="6b83b49411ca81a7" providerId="LiveId" clId="{3DA2170F-DD90-4514-A047-A1499933D991}" dt="2019-07-10T08:33:19.659" v="2382" actId="478"/>
          <ac:cxnSpMkLst>
            <pc:docMk/>
            <pc:sldMk cId="3100468256" sldId="2350"/>
            <ac:cxnSpMk id="235" creationId="{924E410B-8471-4948-8ACC-886D9B6A4257}"/>
          </ac:cxnSpMkLst>
        </pc:cxnChg>
        <pc:cxnChg chg="mod">
          <ac:chgData name="Liu Shujie" userId="6b83b49411ca81a7" providerId="LiveId" clId="{3DA2170F-DD90-4514-A047-A1499933D991}" dt="2019-07-10T08:33:20.817" v="2383" actId="478"/>
          <ac:cxnSpMkLst>
            <pc:docMk/>
            <pc:sldMk cId="3100468256" sldId="2350"/>
            <ac:cxnSpMk id="238" creationId="{4BEA7C2B-8D47-4A9B-813A-996E6111527C}"/>
          </ac:cxnSpMkLst>
        </pc:cxnChg>
        <pc:cxnChg chg="mod">
          <ac:chgData name="Liu Shujie" userId="6b83b49411ca81a7" providerId="LiveId" clId="{3DA2170F-DD90-4514-A047-A1499933D991}" dt="2019-07-10T08:33:21.665" v="2384" actId="478"/>
          <ac:cxnSpMkLst>
            <pc:docMk/>
            <pc:sldMk cId="3100468256" sldId="2350"/>
            <ac:cxnSpMk id="241" creationId="{CC7EFD79-92D4-435B-AD17-BCB215C012CE}"/>
          </ac:cxnSpMkLst>
        </pc:cxnChg>
        <pc:cxnChg chg="mod">
          <ac:chgData name="Liu Shujie" userId="6b83b49411ca81a7" providerId="LiveId" clId="{3DA2170F-DD90-4514-A047-A1499933D991}" dt="2019-07-10T08:33:23.398" v="2385" actId="478"/>
          <ac:cxnSpMkLst>
            <pc:docMk/>
            <pc:sldMk cId="3100468256" sldId="2350"/>
            <ac:cxnSpMk id="244" creationId="{DF7B3B8B-DC28-4FDA-9A43-4B74679DA79C}"/>
          </ac:cxnSpMkLst>
        </pc:cxnChg>
        <pc:cxnChg chg="mod">
          <ac:chgData name="Liu Shujie" userId="6b83b49411ca81a7" providerId="LiveId" clId="{3DA2170F-DD90-4514-A047-A1499933D991}" dt="2019-07-10T08:33:24.356" v="2386" actId="478"/>
          <ac:cxnSpMkLst>
            <pc:docMk/>
            <pc:sldMk cId="3100468256" sldId="2350"/>
            <ac:cxnSpMk id="247" creationId="{249BBD15-E1F2-44EE-BFA5-AA74318545F4}"/>
          </ac:cxnSpMkLst>
        </pc:cxnChg>
        <pc:cxnChg chg="mod">
          <ac:chgData name="Liu Shujie" userId="6b83b49411ca81a7" providerId="LiveId" clId="{3DA2170F-DD90-4514-A047-A1499933D991}" dt="2019-07-10T08:33:25.227" v="2387" actId="478"/>
          <ac:cxnSpMkLst>
            <pc:docMk/>
            <pc:sldMk cId="3100468256" sldId="2350"/>
            <ac:cxnSpMk id="250" creationId="{DC464801-B4D3-4552-95B9-495A6ACA8307}"/>
          </ac:cxnSpMkLst>
        </pc:cxnChg>
        <pc:cxnChg chg="mod">
          <ac:chgData name="Liu Shujie" userId="6b83b49411ca81a7" providerId="LiveId" clId="{3DA2170F-DD90-4514-A047-A1499933D991}" dt="2019-07-10T08:33:26.085" v="2388" actId="478"/>
          <ac:cxnSpMkLst>
            <pc:docMk/>
            <pc:sldMk cId="3100468256" sldId="2350"/>
            <ac:cxnSpMk id="253" creationId="{C7A74570-E2C8-42D0-B742-4CAE0701D3CF}"/>
          </ac:cxnSpMkLst>
        </pc:cxnChg>
        <pc:cxnChg chg="mod">
          <ac:chgData name="Liu Shujie" userId="6b83b49411ca81a7" providerId="LiveId" clId="{3DA2170F-DD90-4514-A047-A1499933D991}" dt="2019-07-10T08:31:38.296" v="2358" actId="478"/>
          <ac:cxnSpMkLst>
            <pc:docMk/>
            <pc:sldMk cId="3100468256" sldId="2350"/>
            <ac:cxnSpMk id="256" creationId="{620937EB-97D6-4973-BBF8-BB499F0442B2}"/>
          </ac:cxnSpMkLst>
        </pc:cxnChg>
        <pc:cxnChg chg="mod">
          <ac:chgData name="Liu Shujie" userId="6b83b49411ca81a7" providerId="LiveId" clId="{3DA2170F-DD90-4514-A047-A1499933D991}" dt="2019-07-10T08:31:38.296" v="2358" actId="478"/>
          <ac:cxnSpMkLst>
            <pc:docMk/>
            <pc:sldMk cId="3100468256" sldId="2350"/>
            <ac:cxnSpMk id="261" creationId="{C2E22483-71D1-439B-BE54-EE007E2E9704}"/>
          </ac:cxnSpMkLst>
        </pc:cxnChg>
        <pc:cxnChg chg="add del mod">
          <ac:chgData name="Liu Shujie" userId="6b83b49411ca81a7" providerId="LiveId" clId="{3DA2170F-DD90-4514-A047-A1499933D991}" dt="2019-07-10T08:35:39.447" v="2431" actId="478"/>
          <ac:cxnSpMkLst>
            <pc:docMk/>
            <pc:sldMk cId="3100468256" sldId="2350"/>
            <ac:cxnSpMk id="269" creationId="{EFED5B7A-5474-46ED-AB47-A19BC72CBF64}"/>
          </ac:cxnSpMkLst>
        </pc:cxnChg>
        <pc:cxnChg chg="add mod">
          <ac:chgData name="Liu Shujie" userId="6b83b49411ca81a7" providerId="LiveId" clId="{3DA2170F-DD90-4514-A047-A1499933D991}" dt="2019-07-10T08:35:16.415" v="2427" actId="12789"/>
          <ac:cxnSpMkLst>
            <pc:docMk/>
            <pc:sldMk cId="3100468256" sldId="2350"/>
            <ac:cxnSpMk id="272" creationId="{168FCE2B-197E-44DE-B802-909C6B4CC2E4}"/>
          </ac:cxnSpMkLst>
        </pc:cxnChg>
        <pc:cxnChg chg="add mod">
          <ac:chgData name="Liu Shujie" userId="6b83b49411ca81a7" providerId="LiveId" clId="{3DA2170F-DD90-4514-A047-A1499933D991}" dt="2019-07-10T08:33:57.498" v="2399" actId="14100"/>
          <ac:cxnSpMkLst>
            <pc:docMk/>
            <pc:sldMk cId="3100468256" sldId="2350"/>
            <ac:cxnSpMk id="285" creationId="{A0AC9630-ECEF-47C1-A2FF-D1749C98F046}"/>
          </ac:cxnSpMkLst>
        </pc:cxnChg>
        <pc:cxnChg chg="del mod">
          <ac:chgData name="Liu Shujie" userId="6b83b49411ca81a7" providerId="LiveId" clId="{3DA2170F-DD90-4514-A047-A1499933D991}" dt="2019-07-10T08:30:06.391" v="2339" actId="478"/>
          <ac:cxnSpMkLst>
            <pc:docMk/>
            <pc:sldMk cId="3100468256" sldId="2350"/>
            <ac:cxnSpMk id="455" creationId="{00000000-0000-0000-0000-000000000000}"/>
          </ac:cxnSpMkLst>
        </pc:cxnChg>
      </pc:sldChg>
      <pc:sldChg chg="add del">
        <pc:chgData name="Liu Shujie" userId="6b83b49411ca81a7" providerId="LiveId" clId="{3DA2170F-DD90-4514-A047-A1499933D991}" dt="2019-07-11T01:09:45.156" v="2483" actId="47"/>
        <pc:sldMkLst>
          <pc:docMk/>
          <pc:sldMk cId="2259414199" sldId="2351"/>
        </pc:sldMkLst>
      </pc:sldChg>
      <pc:sldChg chg="modSp add">
        <pc:chgData name="Liu Shujie" userId="6b83b49411ca81a7" providerId="LiveId" clId="{3DA2170F-DD90-4514-A047-A1499933D991}" dt="2019-07-11T01:09:51.887" v="2486" actId="113"/>
        <pc:sldMkLst>
          <pc:docMk/>
          <pc:sldMk cId="886208783" sldId="2352"/>
        </pc:sldMkLst>
        <pc:spChg chg="mod">
          <ac:chgData name="Liu Shujie" userId="6b83b49411ca81a7" providerId="LiveId" clId="{3DA2170F-DD90-4514-A047-A1499933D991}" dt="2019-07-11T01:09:51.887" v="2486" actId="113"/>
          <ac:spMkLst>
            <pc:docMk/>
            <pc:sldMk cId="886208783" sldId="2352"/>
            <ac:spMk id="3" creationId="{8D9C7441-0CBE-4930-AE61-7DB00A99CB41}"/>
          </ac:spMkLst>
        </pc:spChg>
      </pc:sldChg>
      <pc:sldChg chg="modSp add del">
        <pc:chgData name="Liu Shujie" userId="6b83b49411ca81a7" providerId="LiveId" clId="{3DA2170F-DD90-4514-A047-A1499933D991}" dt="2019-07-11T01:13:49.395" v="2512" actId="47"/>
        <pc:sldMkLst>
          <pc:docMk/>
          <pc:sldMk cId="1505339678" sldId="2353"/>
        </pc:sldMkLst>
        <pc:spChg chg="mod">
          <ac:chgData name="Liu Shujie" userId="6b83b49411ca81a7" providerId="LiveId" clId="{3DA2170F-DD90-4514-A047-A1499933D991}" dt="2019-07-11T01:10:32.635" v="2506" actId="20577"/>
          <ac:spMkLst>
            <pc:docMk/>
            <pc:sldMk cId="1505339678" sldId="2353"/>
            <ac:spMk id="2" creationId="{91AB71F7-78DF-457A-830B-071F07711BD2}"/>
          </ac:spMkLst>
        </pc:spChg>
      </pc:sldChg>
      <pc:sldChg chg="modSp add">
        <pc:chgData name="Liu Shujie" userId="6b83b49411ca81a7" providerId="LiveId" clId="{3DA2170F-DD90-4514-A047-A1499933D991}" dt="2019-07-11T06:34:00.916" v="5152" actId="20577"/>
        <pc:sldMkLst>
          <pc:docMk/>
          <pc:sldMk cId="3385812762" sldId="2353"/>
        </pc:sldMkLst>
        <pc:spChg chg="mod">
          <ac:chgData name="Liu Shujie" userId="6b83b49411ca81a7" providerId="LiveId" clId="{3DA2170F-DD90-4514-A047-A1499933D991}" dt="2019-07-11T06:31:05.437" v="4776" actId="20577"/>
          <ac:spMkLst>
            <pc:docMk/>
            <pc:sldMk cId="3385812762" sldId="2353"/>
            <ac:spMk id="2" creationId="{B48D3568-32C9-4CE0-A064-9212C8393B0B}"/>
          </ac:spMkLst>
        </pc:spChg>
        <pc:spChg chg="mod">
          <ac:chgData name="Liu Shujie" userId="6b83b49411ca81a7" providerId="LiveId" clId="{3DA2170F-DD90-4514-A047-A1499933D991}" dt="2019-07-11T06:34:00.916" v="5152" actId="20577"/>
          <ac:spMkLst>
            <pc:docMk/>
            <pc:sldMk cId="3385812762" sldId="2353"/>
            <ac:spMk id="3" creationId="{F7DC1CEA-76D4-4306-A57F-B4520C4DAFFA}"/>
          </ac:spMkLst>
        </pc:spChg>
      </pc:sldChg>
      <pc:sldChg chg="addSp delSp modSp add ord delAnim modAnim modNotesTx">
        <pc:chgData name="Liu Shujie" userId="6b83b49411ca81a7" providerId="LiveId" clId="{3DA2170F-DD90-4514-A047-A1499933D991}" dt="2019-07-11T08:10:20.965" v="6793" actId="1076"/>
        <pc:sldMkLst>
          <pc:docMk/>
          <pc:sldMk cId="131746706" sldId="2354"/>
        </pc:sldMkLst>
        <pc:spChg chg="mod">
          <ac:chgData name="Liu Shujie" userId="6b83b49411ca81a7" providerId="LiveId" clId="{3DA2170F-DD90-4514-A047-A1499933D991}" dt="2019-07-11T02:54:24.302" v="3825" actId="20577"/>
          <ac:spMkLst>
            <pc:docMk/>
            <pc:sldMk cId="131746706" sldId="2354"/>
            <ac:spMk id="2" creationId="{7D5F1CE0-B352-4719-B8EE-B0B715903F6D}"/>
          </ac:spMkLst>
        </pc:spChg>
        <pc:spChg chg="mod">
          <ac:chgData name="Liu Shujie" userId="6b83b49411ca81a7" providerId="LiveId" clId="{3DA2170F-DD90-4514-A047-A1499933D991}" dt="2019-07-11T08:05:37.300" v="6754" actId="113"/>
          <ac:spMkLst>
            <pc:docMk/>
            <pc:sldMk cId="131746706" sldId="2354"/>
            <ac:spMk id="3" creationId="{4ED7FB6D-74AB-4078-8D87-58380BC662BB}"/>
          </ac:spMkLst>
        </pc:spChg>
        <pc:spChg chg="add del">
          <ac:chgData name="Liu Shujie" userId="6b83b49411ca81a7" providerId="LiveId" clId="{3DA2170F-DD90-4514-A047-A1499933D991}" dt="2019-07-11T03:04:45.580" v="3873" actId="478"/>
          <ac:spMkLst>
            <pc:docMk/>
            <pc:sldMk cId="131746706" sldId="2354"/>
            <ac:spMk id="4" creationId="{AE213F97-7136-4856-942D-143EB02D6FD8}"/>
          </ac:spMkLst>
        </pc:spChg>
        <pc:spChg chg="add del">
          <ac:chgData name="Liu Shujie" userId="6b83b49411ca81a7" providerId="LiveId" clId="{3DA2170F-DD90-4514-A047-A1499933D991}" dt="2019-07-11T03:04:45.580" v="3873" actId="478"/>
          <ac:spMkLst>
            <pc:docMk/>
            <pc:sldMk cId="131746706" sldId="2354"/>
            <ac:spMk id="5" creationId="{ED25D841-9B7E-4EA6-9B81-08F9DD0F6937}"/>
          </ac:spMkLst>
        </pc:spChg>
        <pc:spChg chg="add del">
          <ac:chgData name="Liu Shujie" userId="6b83b49411ca81a7" providerId="LiveId" clId="{3DA2170F-DD90-4514-A047-A1499933D991}" dt="2019-07-11T03:04:45.580" v="3873" actId="478"/>
          <ac:spMkLst>
            <pc:docMk/>
            <pc:sldMk cId="131746706" sldId="2354"/>
            <ac:spMk id="6" creationId="{BA9C7559-1CBF-4584-AEAF-C0B5A95FC09F}"/>
          </ac:spMkLst>
        </pc:spChg>
        <pc:spChg chg="add del">
          <ac:chgData name="Liu Shujie" userId="6b83b49411ca81a7" providerId="LiveId" clId="{3DA2170F-DD90-4514-A047-A1499933D991}" dt="2019-07-11T03:04:45.580" v="3873" actId="478"/>
          <ac:spMkLst>
            <pc:docMk/>
            <pc:sldMk cId="131746706" sldId="2354"/>
            <ac:spMk id="7" creationId="{7D66BD7F-0854-4152-9840-295F832A9CCC}"/>
          </ac:spMkLst>
        </pc:spChg>
        <pc:spChg chg="add del">
          <ac:chgData name="Liu Shujie" userId="6b83b49411ca81a7" providerId="LiveId" clId="{3DA2170F-DD90-4514-A047-A1499933D991}" dt="2019-07-11T03:04:45.580" v="3873" actId="478"/>
          <ac:spMkLst>
            <pc:docMk/>
            <pc:sldMk cId="131746706" sldId="2354"/>
            <ac:spMk id="8" creationId="{E7D89A4A-5DBB-42CC-B9E5-9039F468B480}"/>
          </ac:spMkLst>
        </pc:spChg>
        <pc:spChg chg="add mod">
          <ac:chgData name="Liu Shujie" userId="6b83b49411ca81a7" providerId="LiveId" clId="{3DA2170F-DD90-4514-A047-A1499933D991}" dt="2019-07-11T08:05:59.174" v="6762" actId="692"/>
          <ac:spMkLst>
            <pc:docMk/>
            <pc:sldMk cId="131746706" sldId="2354"/>
            <ac:spMk id="15" creationId="{09734D11-3248-4FC9-8D9A-96D3F47AFD98}"/>
          </ac:spMkLst>
        </pc:spChg>
        <pc:spChg chg="add mod">
          <ac:chgData name="Liu Shujie" userId="6b83b49411ca81a7" providerId="LiveId" clId="{3DA2170F-DD90-4514-A047-A1499933D991}" dt="2019-07-11T08:06:28.834" v="6790" actId="692"/>
          <ac:spMkLst>
            <pc:docMk/>
            <pc:sldMk cId="131746706" sldId="2354"/>
            <ac:spMk id="16" creationId="{976E862C-7B6F-4271-A7F0-1A9F451F5A12}"/>
          </ac:spMkLst>
        </pc:spChg>
        <pc:graphicFrameChg chg="add del">
          <ac:chgData name="Liu Shujie" userId="6b83b49411ca81a7" providerId="LiveId" clId="{3DA2170F-DD90-4514-A047-A1499933D991}" dt="2019-07-11T05:56:26.311" v="4739" actId="478"/>
          <ac:graphicFrameMkLst>
            <pc:docMk/>
            <pc:sldMk cId="131746706" sldId="2354"/>
            <ac:graphicFrameMk id="9" creationId="{220ECFD4-92DC-4E7F-9A3E-9761721B014E}"/>
          </ac:graphicFrameMkLst>
        </pc:graphicFrameChg>
        <pc:graphicFrameChg chg="add del">
          <ac:chgData name="Liu Shujie" userId="6b83b49411ca81a7" providerId="LiveId" clId="{3DA2170F-DD90-4514-A047-A1499933D991}" dt="2019-07-11T05:56:26.311" v="4739" actId="478"/>
          <ac:graphicFrameMkLst>
            <pc:docMk/>
            <pc:sldMk cId="131746706" sldId="2354"/>
            <ac:graphicFrameMk id="10" creationId="{B6997C35-5A5A-4868-822A-669073579918}"/>
          </ac:graphicFrameMkLst>
        </pc:graphicFrameChg>
        <pc:graphicFrameChg chg="add del">
          <ac:chgData name="Liu Shujie" userId="6b83b49411ca81a7" providerId="LiveId" clId="{3DA2170F-DD90-4514-A047-A1499933D991}" dt="2019-07-11T05:56:26.311" v="4739" actId="478"/>
          <ac:graphicFrameMkLst>
            <pc:docMk/>
            <pc:sldMk cId="131746706" sldId="2354"/>
            <ac:graphicFrameMk id="11" creationId="{BB11EFA1-C8C1-498F-8870-AEF4C707CA78}"/>
          </ac:graphicFrameMkLst>
        </pc:graphicFrameChg>
        <pc:graphicFrameChg chg="add mod">
          <ac:chgData name="Liu Shujie" userId="6b83b49411ca81a7" providerId="LiveId" clId="{3DA2170F-DD90-4514-A047-A1499933D991}" dt="2019-07-11T08:06:16.152" v="6769" actId="1076"/>
          <ac:graphicFrameMkLst>
            <pc:docMk/>
            <pc:sldMk cId="131746706" sldId="2354"/>
            <ac:graphicFrameMk id="12" creationId="{9D76D985-3277-4087-B91E-DC387EBA8050}"/>
          </ac:graphicFrameMkLst>
        </pc:graphicFrameChg>
        <pc:graphicFrameChg chg="add mod">
          <ac:chgData name="Liu Shujie" userId="6b83b49411ca81a7" providerId="LiveId" clId="{3DA2170F-DD90-4514-A047-A1499933D991}" dt="2019-07-11T08:10:20.965" v="6793" actId="1076"/>
          <ac:graphicFrameMkLst>
            <pc:docMk/>
            <pc:sldMk cId="131746706" sldId="2354"/>
            <ac:graphicFrameMk id="13" creationId="{58CA66B3-09EB-49DB-BB51-B839DA0F260A}"/>
          </ac:graphicFrameMkLst>
        </pc:graphicFrameChg>
        <pc:graphicFrameChg chg="add">
          <ac:chgData name="Liu Shujie" userId="6b83b49411ca81a7" providerId="LiveId" clId="{3DA2170F-DD90-4514-A047-A1499933D991}" dt="2019-07-11T05:56:26.676" v="4740"/>
          <ac:graphicFrameMkLst>
            <pc:docMk/>
            <pc:sldMk cId="131746706" sldId="2354"/>
            <ac:graphicFrameMk id="14" creationId="{DFF13E67-514F-4062-8DB5-588D130007DA}"/>
          </ac:graphicFrameMkLst>
        </pc:graphicFrameChg>
      </pc:sldChg>
      <pc:sldChg chg="addSp delSp modSp add del delAnim modAnim">
        <pc:chgData name="Liu Shujie" userId="6b83b49411ca81a7" providerId="LiveId" clId="{3DA2170F-DD90-4514-A047-A1499933D991}" dt="2019-07-11T03:05:15.184" v="3876" actId="47"/>
        <pc:sldMkLst>
          <pc:docMk/>
          <pc:sldMk cId="2402370127" sldId="2355"/>
        </pc:sldMkLst>
        <pc:spChg chg="mod">
          <ac:chgData name="Liu Shujie" userId="6b83b49411ca81a7" providerId="LiveId" clId="{3DA2170F-DD90-4514-A047-A1499933D991}" dt="2019-07-11T02:56:21.045" v="3847" actId="27636"/>
          <ac:spMkLst>
            <pc:docMk/>
            <pc:sldMk cId="2402370127" sldId="2355"/>
            <ac:spMk id="3" creationId="{4ED7FB6D-74AB-4078-8D87-58380BC662BB}"/>
          </ac:spMkLst>
        </pc:spChg>
        <pc:spChg chg="del">
          <ac:chgData name="Liu Shujie" userId="6b83b49411ca81a7" providerId="LiveId" clId="{3DA2170F-DD90-4514-A047-A1499933D991}" dt="2019-07-11T02:56:18.956" v="3845" actId="478"/>
          <ac:spMkLst>
            <pc:docMk/>
            <pc:sldMk cId="2402370127" sldId="2355"/>
            <ac:spMk id="4" creationId="{AE213F97-7136-4856-942D-143EB02D6FD8}"/>
          </ac:spMkLst>
        </pc:spChg>
        <pc:spChg chg="del">
          <ac:chgData name="Liu Shujie" userId="6b83b49411ca81a7" providerId="LiveId" clId="{3DA2170F-DD90-4514-A047-A1499933D991}" dt="2019-07-11T02:56:18.956" v="3845" actId="478"/>
          <ac:spMkLst>
            <pc:docMk/>
            <pc:sldMk cId="2402370127" sldId="2355"/>
            <ac:spMk id="5" creationId="{ED25D841-9B7E-4EA6-9B81-08F9DD0F6937}"/>
          </ac:spMkLst>
        </pc:spChg>
        <pc:spChg chg="del">
          <ac:chgData name="Liu Shujie" userId="6b83b49411ca81a7" providerId="LiveId" clId="{3DA2170F-DD90-4514-A047-A1499933D991}" dt="2019-07-11T02:56:18.956" v="3845" actId="478"/>
          <ac:spMkLst>
            <pc:docMk/>
            <pc:sldMk cId="2402370127" sldId="2355"/>
            <ac:spMk id="6" creationId="{BA9C7559-1CBF-4584-AEAF-C0B5A95FC09F}"/>
          </ac:spMkLst>
        </pc:spChg>
        <pc:spChg chg="del">
          <ac:chgData name="Liu Shujie" userId="6b83b49411ca81a7" providerId="LiveId" clId="{3DA2170F-DD90-4514-A047-A1499933D991}" dt="2019-07-11T02:56:18.956" v="3845" actId="478"/>
          <ac:spMkLst>
            <pc:docMk/>
            <pc:sldMk cId="2402370127" sldId="2355"/>
            <ac:spMk id="7" creationId="{7D66BD7F-0854-4152-9840-295F832A9CCC}"/>
          </ac:spMkLst>
        </pc:spChg>
        <pc:spChg chg="del">
          <ac:chgData name="Liu Shujie" userId="6b83b49411ca81a7" providerId="LiveId" clId="{3DA2170F-DD90-4514-A047-A1499933D991}" dt="2019-07-11T02:56:18.956" v="3845" actId="478"/>
          <ac:spMkLst>
            <pc:docMk/>
            <pc:sldMk cId="2402370127" sldId="2355"/>
            <ac:spMk id="8" creationId="{E7D89A4A-5DBB-42CC-B9E5-9039F468B480}"/>
          </ac:spMkLst>
        </pc:spChg>
        <pc:graphicFrameChg chg="add del mod">
          <ac:chgData name="Liu Shujie" userId="6b83b49411ca81a7" providerId="LiveId" clId="{3DA2170F-DD90-4514-A047-A1499933D991}" dt="2019-07-11T03:04:50.004" v="3874" actId="21"/>
          <ac:graphicFrameMkLst>
            <pc:docMk/>
            <pc:sldMk cId="2402370127" sldId="2355"/>
            <ac:graphicFrameMk id="9" creationId="{C4390588-4708-4AF3-927D-8BEE2698AD15}"/>
          </ac:graphicFrameMkLst>
        </pc:graphicFrameChg>
        <pc:graphicFrameChg chg="add del mod">
          <ac:chgData name="Liu Shujie" userId="6b83b49411ca81a7" providerId="LiveId" clId="{3DA2170F-DD90-4514-A047-A1499933D991}" dt="2019-07-11T03:04:50.004" v="3874" actId="21"/>
          <ac:graphicFrameMkLst>
            <pc:docMk/>
            <pc:sldMk cId="2402370127" sldId="2355"/>
            <ac:graphicFrameMk id="10" creationId="{0FEADE33-67FB-42D4-AB73-53DF476D57CF}"/>
          </ac:graphicFrameMkLst>
        </pc:graphicFrameChg>
        <pc:graphicFrameChg chg="add del mod">
          <ac:chgData name="Liu Shujie" userId="6b83b49411ca81a7" providerId="LiveId" clId="{3DA2170F-DD90-4514-A047-A1499933D991}" dt="2019-07-11T03:04:50.004" v="3874" actId="21"/>
          <ac:graphicFrameMkLst>
            <pc:docMk/>
            <pc:sldMk cId="2402370127" sldId="2355"/>
            <ac:graphicFrameMk id="11" creationId="{76D097B2-3E7A-4C95-932E-DB5400CD7BF3}"/>
          </ac:graphicFrameMkLst>
        </pc:graphicFrameChg>
      </pc:sldChg>
      <pc:sldChg chg="addSp delSp modSp add delAnim">
        <pc:chgData name="Liu Shujie" userId="6b83b49411ca81a7" providerId="LiveId" clId="{3DA2170F-DD90-4514-A047-A1499933D991}" dt="2019-07-11T05:57:14.169" v="4751" actId="1076"/>
        <pc:sldMkLst>
          <pc:docMk/>
          <pc:sldMk cId="1165032744" sldId="2356"/>
        </pc:sldMkLst>
        <pc:spChg chg="mod">
          <ac:chgData name="Liu Shujie" userId="6b83b49411ca81a7" providerId="LiveId" clId="{3DA2170F-DD90-4514-A047-A1499933D991}" dt="2019-07-11T05:57:06.709" v="4748" actId="404"/>
          <ac:spMkLst>
            <pc:docMk/>
            <pc:sldMk cId="1165032744" sldId="2356"/>
            <ac:spMk id="3" creationId="{4ED7FB6D-74AB-4078-8D87-58380BC662BB}"/>
          </ac:spMkLst>
        </pc:spChg>
        <pc:spChg chg="add mod">
          <ac:chgData name="Liu Shujie" userId="6b83b49411ca81a7" providerId="LiveId" clId="{3DA2170F-DD90-4514-A047-A1499933D991}" dt="2019-07-11T05:57:14.169" v="4751" actId="1076"/>
          <ac:spMkLst>
            <pc:docMk/>
            <pc:sldMk cId="1165032744" sldId="2356"/>
            <ac:spMk id="8" creationId="{9BEBB58B-ECE0-49F0-BD46-8E4DCA001593}"/>
          </ac:spMkLst>
        </pc:spChg>
        <pc:graphicFrameChg chg="add del mod">
          <ac:chgData name="Liu Shujie" userId="6b83b49411ca81a7" providerId="LiveId" clId="{3DA2170F-DD90-4514-A047-A1499933D991}" dt="2019-07-11T03:22:00.728" v="3877" actId="478"/>
          <ac:graphicFrameMkLst>
            <pc:docMk/>
            <pc:sldMk cId="1165032744" sldId="2356"/>
            <ac:graphicFrameMk id="7" creationId="{DC5D013A-EBD3-45A1-B194-63C9A6FC7D94}"/>
          </ac:graphicFrameMkLst>
        </pc:graphicFrameChg>
        <pc:graphicFrameChg chg="del">
          <ac:chgData name="Liu Shujie" userId="6b83b49411ca81a7" providerId="LiveId" clId="{3DA2170F-DD90-4514-A047-A1499933D991}" dt="2019-07-11T02:58:26.561" v="3862" actId="478"/>
          <ac:graphicFrameMkLst>
            <pc:docMk/>
            <pc:sldMk cId="1165032744" sldId="2356"/>
            <ac:graphicFrameMk id="9" creationId="{C4390588-4708-4AF3-927D-8BEE2698AD15}"/>
          </ac:graphicFrameMkLst>
        </pc:graphicFrameChg>
        <pc:graphicFrameChg chg="del">
          <ac:chgData name="Liu Shujie" userId="6b83b49411ca81a7" providerId="LiveId" clId="{3DA2170F-DD90-4514-A047-A1499933D991}" dt="2019-07-11T02:58:26.561" v="3862" actId="478"/>
          <ac:graphicFrameMkLst>
            <pc:docMk/>
            <pc:sldMk cId="1165032744" sldId="2356"/>
            <ac:graphicFrameMk id="10" creationId="{0FEADE33-67FB-42D4-AB73-53DF476D57CF}"/>
          </ac:graphicFrameMkLst>
        </pc:graphicFrameChg>
        <pc:graphicFrameChg chg="del">
          <ac:chgData name="Liu Shujie" userId="6b83b49411ca81a7" providerId="LiveId" clId="{3DA2170F-DD90-4514-A047-A1499933D991}" dt="2019-07-11T02:58:26.561" v="3862" actId="478"/>
          <ac:graphicFrameMkLst>
            <pc:docMk/>
            <pc:sldMk cId="1165032744" sldId="2356"/>
            <ac:graphicFrameMk id="11" creationId="{76D097B2-3E7A-4C95-932E-DB5400CD7BF3}"/>
          </ac:graphicFrameMkLst>
        </pc:graphicFrameChg>
        <pc:picChg chg="add mod">
          <ac:chgData name="Liu Shujie" userId="6b83b49411ca81a7" providerId="LiveId" clId="{3DA2170F-DD90-4514-A047-A1499933D991}" dt="2019-07-11T05:57:11.901" v="4750" actId="1076"/>
          <ac:picMkLst>
            <pc:docMk/>
            <pc:sldMk cId="1165032744" sldId="2356"/>
            <ac:picMk id="4" creationId="{1E10ABE6-E85F-43A8-A3DB-7226B8D9D59D}"/>
          </ac:picMkLst>
        </pc:picChg>
      </pc:sldChg>
      <pc:sldChg chg="addSp delSp modSp add delAnim modAnim">
        <pc:chgData name="Liu Shujie" userId="6b83b49411ca81a7" providerId="LiveId" clId="{3DA2170F-DD90-4514-A047-A1499933D991}" dt="2019-07-11T08:10:41.854" v="6795"/>
        <pc:sldMkLst>
          <pc:docMk/>
          <pc:sldMk cId="1846177158" sldId="2357"/>
        </pc:sldMkLst>
        <pc:spChg chg="mod">
          <ac:chgData name="Liu Shujie" userId="6b83b49411ca81a7" providerId="LiveId" clId="{3DA2170F-DD90-4514-A047-A1499933D991}" dt="2019-07-11T05:56:39.221" v="4743" actId="20577"/>
          <ac:spMkLst>
            <pc:docMk/>
            <pc:sldMk cId="1846177158" sldId="2357"/>
            <ac:spMk id="3" creationId="{4ED7FB6D-74AB-4078-8D87-58380BC662BB}"/>
          </ac:spMkLst>
        </pc:spChg>
        <pc:graphicFrameChg chg="add del">
          <ac:chgData name="Liu Shujie" userId="6b83b49411ca81a7" providerId="LiveId" clId="{3DA2170F-DD90-4514-A047-A1499933D991}" dt="2019-07-11T05:56:21.390" v="4737" actId="478"/>
          <ac:graphicFrameMkLst>
            <pc:docMk/>
            <pc:sldMk cId="1846177158" sldId="2357"/>
            <ac:graphicFrameMk id="7" creationId="{11320734-4E1E-42C9-B5FE-6973FD2D9A59}"/>
          </ac:graphicFrameMkLst>
        </pc:graphicFrameChg>
        <pc:graphicFrameChg chg="add del">
          <ac:chgData name="Liu Shujie" userId="6b83b49411ca81a7" providerId="LiveId" clId="{3DA2170F-DD90-4514-A047-A1499933D991}" dt="2019-07-11T05:56:21.390" v="4737" actId="478"/>
          <ac:graphicFrameMkLst>
            <pc:docMk/>
            <pc:sldMk cId="1846177158" sldId="2357"/>
            <ac:graphicFrameMk id="8" creationId="{BEEEF365-D684-47D0-86F6-B4187E4A53AE}"/>
          </ac:graphicFrameMkLst>
        </pc:graphicFrameChg>
        <pc:graphicFrameChg chg="del">
          <ac:chgData name="Liu Shujie" userId="6b83b49411ca81a7" providerId="LiveId" clId="{3DA2170F-DD90-4514-A047-A1499933D991}" dt="2019-07-11T03:25:35.797" v="4136" actId="478"/>
          <ac:graphicFrameMkLst>
            <pc:docMk/>
            <pc:sldMk cId="1846177158" sldId="2357"/>
            <ac:graphicFrameMk id="9" creationId="{220ECFD4-92DC-4E7F-9A3E-9761721B014E}"/>
          </ac:graphicFrameMkLst>
        </pc:graphicFrameChg>
        <pc:graphicFrameChg chg="del">
          <ac:chgData name="Liu Shujie" userId="6b83b49411ca81a7" providerId="LiveId" clId="{3DA2170F-DD90-4514-A047-A1499933D991}" dt="2019-07-11T03:25:35.797" v="4136" actId="478"/>
          <ac:graphicFrameMkLst>
            <pc:docMk/>
            <pc:sldMk cId="1846177158" sldId="2357"/>
            <ac:graphicFrameMk id="10" creationId="{B6997C35-5A5A-4868-822A-669073579918}"/>
          </ac:graphicFrameMkLst>
        </pc:graphicFrameChg>
        <pc:graphicFrameChg chg="del">
          <ac:chgData name="Liu Shujie" userId="6b83b49411ca81a7" providerId="LiveId" clId="{3DA2170F-DD90-4514-A047-A1499933D991}" dt="2019-07-11T03:25:35.797" v="4136" actId="478"/>
          <ac:graphicFrameMkLst>
            <pc:docMk/>
            <pc:sldMk cId="1846177158" sldId="2357"/>
            <ac:graphicFrameMk id="11" creationId="{BB11EFA1-C8C1-498F-8870-AEF4C707CA78}"/>
          </ac:graphicFrameMkLst>
        </pc:graphicFrameChg>
        <pc:graphicFrameChg chg="add del">
          <ac:chgData name="Liu Shujie" userId="6b83b49411ca81a7" providerId="LiveId" clId="{3DA2170F-DD90-4514-A047-A1499933D991}" dt="2019-07-11T05:56:21.390" v="4737" actId="478"/>
          <ac:graphicFrameMkLst>
            <pc:docMk/>
            <pc:sldMk cId="1846177158" sldId="2357"/>
            <ac:graphicFrameMk id="12" creationId="{8F84FA2C-967B-4BD8-9907-799F0A0B2161}"/>
          </ac:graphicFrameMkLst>
        </pc:graphicFrameChg>
        <pc:graphicFrameChg chg="add del mod">
          <ac:chgData name="Liu Shujie" userId="6b83b49411ca81a7" providerId="LiveId" clId="{3DA2170F-DD90-4514-A047-A1499933D991}" dt="2019-07-11T05:56:17.273" v="4736" actId="478"/>
          <ac:graphicFrameMkLst>
            <pc:docMk/>
            <pc:sldMk cId="1846177158" sldId="2357"/>
            <ac:graphicFrameMk id="13" creationId="{1A149A05-36E0-4285-92F1-5AFB1EA0F330}"/>
          </ac:graphicFrameMkLst>
        </pc:graphicFrameChg>
        <pc:graphicFrameChg chg="add del mod">
          <ac:chgData name="Liu Shujie" userId="6b83b49411ca81a7" providerId="LiveId" clId="{3DA2170F-DD90-4514-A047-A1499933D991}" dt="2019-07-11T05:56:17.273" v="4736" actId="478"/>
          <ac:graphicFrameMkLst>
            <pc:docMk/>
            <pc:sldMk cId="1846177158" sldId="2357"/>
            <ac:graphicFrameMk id="14" creationId="{5BEA7F7C-D5ED-4CFA-9215-696E7A91B361}"/>
          </ac:graphicFrameMkLst>
        </pc:graphicFrameChg>
        <pc:graphicFrameChg chg="add del mod">
          <ac:chgData name="Liu Shujie" userId="6b83b49411ca81a7" providerId="LiveId" clId="{3DA2170F-DD90-4514-A047-A1499933D991}" dt="2019-07-11T05:56:17.273" v="4736" actId="478"/>
          <ac:graphicFrameMkLst>
            <pc:docMk/>
            <pc:sldMk cId="1846177158" sldId="2357"/>
            <ac:graphicFrameMk id="15" creationId="{AE137998-C83B-4E73-935B-87138EA74BFC}"/>
          </ac:graphicFrameMkLst>
        </pc:graphicFrameChg>
        <pc:graphicFrameChg chg="add del">
          <ac:chgData name="Liu Shujie" userId="6b83b49411ca81a7" providerId="LiveId" clId="{3DA2170F-DD90-4514-A047-A1499933D991}" dt="2019-07-11T08:10:41.539" v="6794" actId="478"/>
          <ac:graphicFrameMkLst>
            <pc:docMk/>
            <pc:sldMk cId="1846177158" sldId="2357"/>
            <ac:graphicFrameMk id="16" creationId="{B149DEE6-A0A3-4FF2-9890-D3DA67088A6A}"/>
          </ac:graphicFrameMkLst>
        </pc:graphicFrameChg>
        <pc:graphicFrameChg chg="add del">
          <ac:chgData name="Liu Shujie" userId="6b83b49411ca81a7" providerId="LiveId" clId="{3DA2170F-DD90-4514-A047-A1499933D991}" dt="2019-07-11T08:10:41.539" v="6794" actId="478"/>
          <ac:graphicFrameMkLst>
            <pc:docMk/>
            <pc:sldMk cId="1846177158" sldId="2357"/>
            <ac:graphicFrameMk id="17" creationId="{4B171D2B-62FD-4068-84D0-AF16AE153AAB}"/>
          </ac:graphicFrameMkLst>
        </pc:graphicFrameChg>
        <pc:graphicFrameChg chg="add del">
          <ac:chgData name="Liu Shujie" userId="6b83b49411ca81a7" providerId="LiveId" clId="{3DA2170F-DD90-4514-A047-A1499933D991}" dt="2019-07-11T08:10:41.539" v="6794" actId="478"/>
          <ac:graphicFrameMkLst>
            <pc:docMk/>
            <pc:sldMk cId="1846177158" sldId="2357"/>
            <ac:graphicFrameMk id="18" creationId="{487214BF-0EC1-42EB-B5AF-99E9F0D3DEDC}"/>
          </ac:graphicFrameMkLst>
        </pc:graphicFrameChg>
        <pc:graphicFrameChg chg="add">
          <ac:chgData name="Liu Shujie" userId="6b83b49411ca81a7" providerId="LiveId" clId="{3DA2170F-DD90-4514-A047-A1499933D991}" dt="2019-07-11T08:10:41.854" v="6795"/>
          <ac:graphicFrameMkLst>
            <pc:docMk/>
            <pc:sldMk cId="1846177158" sldId="2357"/>
            <ac:graphicFrameMk id="19" creationId="{B0A62311-084C-461B-9A20-964E14D5062C}"/>
          </ac:graphicFrameMkLst>
        </pc:graphicFrameChg>
        <pc:graphicFrameChg chg="add">
          <ac:chgData name="Liu Shujie" userId="6b83b49411ca81a7" providerId="LiveId" clId="{3DA2170F-DD90-4514-A047-A1499933D991}" dt="2019-07-11T08:10:41.854" v="6795"/>
          <ac:graphicFrameMkLst>
            <pc:docMk/>
            <pc:sldMk cId="1846177158" sldId="2357"/>
            <ac:graphicFrameMk id="20" creationId="{983D707E-3649-49BF-B1B8-AA3265057574}"/>
          </ac:graphicFrameMkLst>
        </pc:graphicFrameChg>
        <pc:graphicFrameChg chg="add">
          <ac:chgData name="Liu Shujie" userId="6b83b49411ca81a7" providerId="LiveId" clId="{3DA2170F-DD90-4514-A047-A1499933D991}" dt="2019-07-11T08:10:41.854" v="6795"/>
          <ac:graphicFrameMkLst>
            <pc:docMk/>
            <pc:sldMk cId="1846177158" sldId="2357"/>
            <ac:graphicFrameMk id="21" creationId="{AB5EB0D4-A2B2-4396-B52B-83118D073E18}"/>
          </ac:graphicFrameMkLst>
        </pc:graphicFrameChg>
      </pc:sldChg>
      <pc:sldChg chg="addSp delSp modSp add delAnim">
        <pc:chgData name="Liu Shujie" userId="6b83b49411ca81a7" providerId="LiveId" clId="{3DA2170F-DD90-4514-A047-A1499933D991}" dt="2019-07-11T08:10:46.445" v="6797"/>
        <pc:sldMkLst>
          <pc:docMk/>
          <pc:sldMk cId="3606944495" sldId="2358"/>
        </pc:sldMkLst>
        <pc:spChg chg="mod">
          <ac:chgData name="Liu Shujie" userId="6b83b49411ca81a7" providerId="LiveId" clId="{3DA2170F-DD90-4514-A047-A1499933D991}" dt="2019-07-11T06:30:14.616" v="4752" actId="255"/>
          <ac:spMkLst>
            <pc:docMk/>
            <pc:sldMk cId="3606944495" sldId="2358"/>
            <ac:spMk id="3" creationId="{4ED7FB6D-74AB-4078-8D87-58380BC662BB}"/>
          </ac:spMkLst>
        </pc:spChg>
        <pc:graphicFrameChg chg="del mod">
          <ac:chgData name="Liu Shujie" userId="6b83b49411ca81a7" providerId="LiveId" clId="{3DA2170F-DD90-4514-A047-A1499933D991}" dt="2019-07-11T08:10:46.235" v="6796" actId="478"/>
          <ac:graphicFrameMkLst>
            <pc:docMk/>
            <pc:sldMk cId="3606944495" sldId="2358"/>
            <ac:graphicFrameMk id="7" creationId="{11320734-4E1E-42C9-B5FE-6973FD2D9A59}"/>
          </ac:graphicFrameMkLst>
        </pc:graphicFrameChg>
        <pc:graphicFrameChg chg="del mod">
          <ac:chgData name="Liu Shujie" userId="6b83b49411ca81a7" providerId="LiveId" clId="{3DA2170F-DD90-4514-A047-A1499933D991}" dt="2019-07-11T08:10:46.235" v="6796" actId="478"/>
          <ac:graphicFrameMkLst>
            <pc:docMk/>
            <pc:sldMk cId="3606944495" sldId="2358"/>
            <ac:graphicFrameMk id="8" creationId="{BEEEF365-D684-47D0-86F6-B4187E4A53AE}"/>
          </ac:graphicFrameMkLst>
        </pc:graphicFrameChg>
        <pc:graphicFrameChg chg="add">
          <ac:chgData name="Liu Shujie" userId="6b83b49411ca81a7" providerId="LiveId" clId="{3DA2170F-DD90-4514-A047-A1499933D991}" dt="2019-07-11T08:10:46.445" v="6797"/>
          <ac:graphicFrameMkLst>
            <pc:docMk/>
            <pc:sldMk cId="3606944495" sldId="2358"/>
            <ac:graphicFrameMk id="9" creationId="{F08BFA32-6469-413A-8CAF-BC15B7761FDF}"/>
          </ac:graphicFrameMkLst>
        </pc:graphicFrameChg>
        <pc:graphicFrameChg chg="add">
          <ac:chgData name="Liu Shujie" userId="6b83b49411ca81a7" providerId="LiveId" clId="{3DA2170F-DD90-4514-A047-A1499933D991}" dt="2019-07-11T08:10:46.445" v="6797"/>
          <ac:graphicFrameMkLst>
            <pc:docMk/>
            <pc:sldMk cId="3606944495" sldId="2358"/>
            <ac:graphicFrameMk id="10" creationId="{3DE1EF46-7DA1-465D-8787-CFE30CEAEC28}"/>
          </ac:graphicFrameMkLst>
        </pc:graphicFrameChg>
        <pc:graphicFrameChg chg="add">
          <ac:chgData name="Liu Shujie" userId="6b83b49411ca81a7" providerId="LiveId" clId="{3DA2170F-DD90-4514-A047-A1499933D991}" dt="2019-07-11T08:10:46.445" v="6797"/>
          <ac:graphicFrameMkLst>
            <pc:docMk/>
            <pc:sldMk cId="3606944495" sldId="2358"/>
            <ac:graphicFrameMk id="11" creationId="{96F01E72-6ACC-49A5-A95D-5495A5122D11}"/>
          </ac:graphicFrameMkLst>
        </pc:graphicFrameChg>
        <pc:graphicFrameChg chg="del mod">
          <ac:chgData name="Liu Shujie" userId="6b83b49411ca81a7" providerId="LiveId" clId="{3DA2170F-DD90-4514-A047-A1499933D991}" dt="2019-07-11T08:10:46.235" v="6796" actId="478"/>
          <ac:graphicFrameMkLst>
            <pc:docMk/>
            <pc:sldMk cId="3606944495" sldId="2358"/>
            <ac:graphicFrameMk id="12" creationId="{8F84FA2C-967B-4BD8-9907-799F0A0B2161}"/>
          </ac:graphicFrameMkLst>
        </pc:graphicFrameChg>
      </pc:sldChg>
      <pc:sldChg chg="addSp delSp modSp add">
        <pc:chgData name="Liu Shujie" userId="6b83b49411ca81a7" providerId="LiveId" clId="{3DA2170F-DD90-4514-A047-A1499933D991}" dt="2019-07-11T07:00:18.818" v="5374" actId="20577"/>
        <pc:sldMkLst>
          <pc:docMk/>
          <pc:sldMk cId="2136401590" sldId="2359"/>
        </pc:sldMkLst>
        <pc:spChg chg="mod">
          <ac:chgData name="Liu Shujie" userId="6b83b49411ca81a7" providerId="LiveId" clId="{3DA2170F-DD90-4514-A047-A1499933D991}" dt="2019-07-11T07:00:18.818" v="5374" actId="20577"/>
          <ac:spMkLst>
            <pc:docMk/>
            <pc:sldMk cId="2136401590" sldId="2359"/>
            <ac:spMk id="2" creationId="{ADFB9CB2-C1E5-416D-91A1-FB71EF5DF992}"/>
          </ac:spMkLst>
        </pc:spChg>
        <pc:spChg chg="del">
          <ac:chgData name="Liu Shujie" userId="6b83b49411ca81a7" providerId="LiveId" clId="{3DA2170F-DD90-4514-A047-A1499933D991}" dt="2019-07-11T06:59:41.972" v="5284" actId="478"/>
          <ac:spMkLst>
            <pc:docMk/>
            <pc:sldMk cId="2136401590" sldId="2359"/>
            <ac:spMk id="3" creationId="{BC30B625-FD23-45FF-83E0-F693C9DEAF45}"/>
          </ac:spMkLst>
        </pc:spChg>
        <pc:spChg chg="add">
          <ac:chgData name="Liu Shujie" userId="6b83b49411ca81a7" providerId="LiveId" clId="{3DA2170F-DD90-4514-A047-A1499933D991}" dt="2019-07-11T06:59:35.857" v="5283"/>
          <ac:spMkLst>
            <pc:docMk/>
            <pc:sldMk cId="2136401590" sldId="2359"/>
            <ac:spMk id="4" creationId="{249CE52C-D404-45E8-B0FF-A82CA38B14CC}"/>
          </ac:spMkLst>
        </pc:spChg>
        <pc:spChg chg="add">
          <ac:chgData name="Liu Shujie" userId="6b83b49411ca81a7" providerId="LiveId" clId="{3DA2170F-DD90-4514-A047-A1499933D991}" dt="2019-07-11T06:59:35.857" v="5283"/>
          <ac:spMkLst>
            <pc:docMk/>
            <pc:sldMk cId="2136401590" sldId="2359"/>
            <ac:spMk id="5" creationId="{10A9DF49-73FD-486F-89EB-684090C329EF}"/>
          </ac:spMkLst>
        </pc:spChg>
        <pc:spChg chg="add">
          <ac:chgData name="Liu Shujie" userId="6b83b49411ca81a7" providerId="LiveId" clId="{3DA2170F-DD90-4514-A047-A1499933D991}" dt="2019-07-11T06:59:35.857" v="5283"/>
          <ac:spMkLst>
            <pc:docMk/>
            <pc:sldMk cId="2136401590" sldId="2359"/>
            <ac:spMk id="220" creationId="{96EAE379-144C-4821-8E54-18383BF2D96B}"/>
          </ac:spMkLst>
        </pc:spChg>
        <pc:spChg chg="add">
          <ac:chgData name="Liu Shujie" userId="6b83b49411ca81a7" providerId="LiveId" clId="{3DA2170F-DD90-4514-A047-A1499933D991}" dt="2019-07-11T06:59:35.857" v="5283"/>
          <ac:spMkLst>
            <pc:docMk/>
            <pc:sldMk cId="2136401590" sldId="2359"/>
            <ac:spMk id="221" creationId="{8E44F290-F68D-4F07-B9A3-3A28B9AE6CC1}"/>
          </ac:spMkLst>
        </pc:spChg>
        <pc:grpChg chg="add">
          <ac:chgData name="Liu Shujie" userId="6b83b49411ca81a7" providerId="LiveId" clId="{3DA2170F-DD90-4514-A047-A1499933D991}" dt="2019-07-11T06:59:35.857" v="5283"/>
          <ac:grpSpMkLst>
            <pc:docMk/>
            <pc:sldMk cId="2136401590" sldId="2359"/>
            <ac:grpSpMk id="6" creationId="{C8354246-4DE9-4257-8F63-41EC1BF41463}"/>
          </ac:grpSpMkLst>
        </pc:grpChg>
      </pc:sldChg>
      <pc:sldChg chg="addSp modSp add">
        <pc:chgData name="Liu Shujie" userId="6b83b49411ca81a7" providerId="LiveId" clId="{3DA2170F-DD90-4514-A047-A1499933D991}" dt="2019-07-11T07:34:15.316" v="5963" actId="14100"/>
        <pc:sldMkLst>
          <pc:docMk/>
          <pc:sldMk cId="1355555128" sldId="2360"/>
        </pc:sldMkLst>
        <pc:spChg chg="mod">
          <ac:chgData name="Liu Shujie" userId="6b83b49411ca81a7" providerId="LiveId" clId="{3DA2170F-DD90-4514-A047-A1499933D991}" dt="2019-07-11T07:13:34.267" v="5539" actId="20577"/>
          <ac:spMkLst>
            <pc:docMk/>
            <pc:sldMk cId="1355555128" sldId="2360"/>
            <ac:spMk id="2" creationId="{38D55848-66FB-4429-A360-0847F4ACA378}"/>
          </ac:spMkLst>
        </pc:spChg>
        <pc:spChg chg="add mod">
          <ac:chgData name="Liu Shujie" userId="6b83b49411ca81a7" providerId="LiveId" clId="{3DA2170F-DD90-4514-A047-A1499933D991}" dt="2019-07-11T07:32:48.762" v="5953" actId="108"/>
          <ac:spMkLst>
            <pc:docMk/>
            <pc:sldMk cId="1355555128" sldId="2360"/>
            <ac:spMk id="3" creationId="{034026FE-87BD-47ED-88AA-7C92CC49A1E1}"/>
          </ac:spMkLst>
        </pc:spChg>
        <pc:picChg chg="add mod">
          <ac:chgData name="Liu Shujie" userId="6b83b49411ca81a7" providerId="LiveId" clId="{3DA2170F-DD90-4514-A047-A1499933D991}" dt="2019-07-11T07:33:21.482" v="5959" actId="1076"/>
          <ac:picMkLst>
            <pc:docMk/>
            <pc:sldMk cId="1355555128" sldId="2360"/>
            <ac:picMk id="4" creationId="{6AF3D906-7D2A-4BFA-B968-12D1E1298A61}"/>
          </ac:picMkLst>
        </pc:picChg>
        <pc:picChg chg="add mod">
          <ac:chgData name="Liu Shujie" userId="6b83b49411ca81a7" providerId="LiveId" clId="{3DA2170F-DD90-4514-A047-A1499933D991}" dt="2019-07-11T07:34:15.316" v="5963" actId="14100"/>
          <ac:picMkLst>
            <pc:docMk/>
            <pc:sldMk cId="1355555128" sldId="2360"/>
            <ac:picMk id="5" creationId="{5E7B77DA-F844-412C-8397-FEFE4A58D9B9}"/>
          </ac:picMkLst>
        </pc:picChg>
      </pc:sldChg>
      <pc:sldChg chg="delSp modSp add">
        <pc:chgData name="Liu Shujie" userId="6b83b49411ca81a7" providerId="LiveId" clId="{3DA2170F-DD90-4514-A047-A1499933D991}" dt="2019-07-11T07:09:52.163" v="5480" actId="1076"/>
        <pc:sldMkLst>
          <pc:docMk/>
          <pc:sldMk cId="1250143709" sldId="2361"/>
        </pc:sldMkLst>
        <pc:spChg chg="mod">
          <ac:chgData name="Liu Shujie" userId="6b83b49411ca81a7" providerId="LiveId" clId="{3DA2170F-DD90-4514-A047-A1499933D991}" dt="2019-07-11T07:09:52.163" v="5480" actId="1076"/>
          <ac:spMkLst>
            <pc:docMk/>
            <pc:sldMk cId="1250143709" sldId="2361"/>
            <ac:spMk id="2" creationId="{7A2807CE-D0C8-4724-99DD-917BBC355173}"/>
          </ac:spMkLst>
        </pc:spChg>
        <pc:spChg chg="del">
          <ac:chgData name="Liu Shujie" userId="6b83b49411ca81a7" providerId="LiveId" clId="{3DA2170F-DD90-4514-A047-A1499933D991}" dt="2019-07-11T07:09:44.486" v="5476" actId="478"/>
          <ac:spMkLst>
            <pc:docMk/>
            <pc:sldMk cId="1250143709" sldId="2361"/>
            <ac:spMk id="3" creationId="{1B7260F9-CAC2-4AEA-9B20-5A7D237209E1}"/>
          </ac:spMkLst>
        </pc:spChg>
      </pc:sldChg>
      <pc:sldChg chg="add del">
        <pc:chgData name="Liu Shujie" userId="6b83b49411ca81a7" providerId="LiveId" clId="{3DA2170F-DD90-4514-A047-A1499933D991}" dt="2019-07-11T07:10:04.926" v="5484" actId="47"/>
        <pc:sldMkLst>
          <pc:docMk/>
          <pc:sldMk cId="4141821552" sldId="2362"/>
        </pc:sldMkLst>
      </pc:sldChg>
      <pc:sldChg chg="add">
        <pc:chgData name="Liu Shujie" userId="6b83b49411ca81a7" providerId="LiveId" clId="{3DA2170F-DD90-4514-A047-A1499933D991}" dt="2019-07-11T07:09:56.542" v="5482"/>
        <pc:sldMkLst>
          <pc:docMk/>
          <pc:sldMk cId="3116028644" sldId="2363"/>
        </pc:sldMkLst>
      </pc:sldChg>
      <pc:sldChg chg="add">
        <pc:chgData name="Liu Shujie" userId="6b83b49411ca81a7" providerId="LiveId" clId="{3DA2170F-DD90-4514-A047-A1499933D991}" dt="2019-07-11T07:09:56.542" v="5482"/>
        <pc:sldMkLst>
          <pc:docMk/>
          <pc:sldMk cId="2608755455" sldId="2364"/>
        </pc:sldMkLst>
      </pc:sldChg>
      <pc:sldChg chg="add">
        <pc:chgData name="Liu Shujie" userId="6b83b49411ca81a7" providerId="LiveId" clId="{3DA2170F-DD90-4514-A047-A1499933D991}" dt="2019-07-11T07:09:56.542" v="5482"/>
        <pc:sldMkLst>
          <pc:docMk/>
          <pc:sldMk cId="1516450291" sldId="2365"/>
        </pc:sldMkLst>
      </pc:sldChg>
      <pc:sldChg chg="add">
        <pc:chgData name="Liu Shujie" userId="6b83b49411ca81a7" providerId="LiveId" clId="{3DA2170F-DD90-4514-A047-A1499933D991}" dt="2019-07-11T07:09:56.542" v="5482"/>
        <pc:sldMkLst>
          <pc:docMk/>
          <pc:sldMk cId="311974858" sldId="2366"/>
        </pc:sldMkLst>
      </pc:sldChg>
      <pc:sldChg chg="add">
        <pc:chgData name="Liu Shujie" userId="6b83b49411ca81a7" providerId="LiveId" clId="{3DA2170F-DD90-4514-A047-A1499933D991}" dt="2019-07-11T07:09:56.542" v="5482"/>
        <pc:sldMkLst>
          <pc:docMk/>
          <pc:sldMk cId="3175978947" sldId="2367"/>
        </pc:sldMkLst>
      </pc:sldChg>
      <pc:sldChg chg="add">
        <pc:chgData name="Liu Shujie" userId="6b83b49411ca81a7" providerId="LiveId" clId="{3DA2170F-DD90-4514-A047-A1499933D991}" dt="2019-07-11T07:09:56.542" v="5482"/>
        <pc:sldMkLst>
          <pc:docMk/>
          <pc:sldMk cId="2715231765" sldId="2368"/>
        </pc:sldMkLst>
      </pc:sldChg>
      <pc:sldChg chg="add">
        <pc:chgData name="Liu Shujie" userId="6b83b49411ca81a7" providerId="LiveId" clId="{3DA2170F-DD90-4514-A047-A1499933D991}" dt="2019-07-11T07:09:56.542" v="5482"/>
        <pc:sldMkLst>
          <pc:docMk/>
          <pc:sldMk cId="2076010833" sldId="2369"/>
        </pc:sldMkLst>
      </pc:sldChg>
      <pc:sldChg chg="add">
        <pc:chgData name="Liu Shujie" userId="6b83b49411ca81a7" providerId="LiveId" clId="{3DA2170F-DD90-4514-A047-A1499933D991}" dt="2019-07-11T07:09:56.542" v="5482"/>
        <pc:sldMkLst>
          <pc:docMk/>
          <pc:sldMk cId="1683573439" sldId="2370"/>
        </pc:sldMkLst>
      </pc:sldChg>
      <pc:sldChg chg="add">
        <pc:chgData name="Liu Shujie" userId="6b83b49411ca81a7" providerId="LiveId" clId="{3DA2170F-DD90-4514-A047-A1499933D991}" dt="2019-07-11T07:09:56.542" v="5482"/>
        <pc:sldMkLst>
          <pc:docMk/>
          <pc:sldMk cId="3636305054" sldId="2371"/>
        </pc:sldMkLst>
      </pc:sldChg>
      <pc:sldChg chg="add">
        <pc:chgData name="Liu Shujie" userId="6b83b49411ca81a7" providerId="LiveId" clId="{3DA2170F-DD90-4514-A047-A1499933D991}" dt="2019-07-11T07:09:56.542" v="5482"/>
        <pc:sldMkLst>
          <pc:docMk/>
          <pc:sldMk cId="1407803166" sldId="2372"/>
        </pc:sldMkLst>
      </pc:sldChg>
      <pc:sldChg chg="add">
        <pc:chgData name="Liu Shujie" userId="6b83b49411ca81a7" providerId="LiveId" clId="{3DA2170F-DD90-4514-A047-A1499933D991}" dt="2019-07-11T07:09:56.542" v="5482"/>
        <pc:sldMkLst>
          <pc:docMk/>
          <pc:sldMk cId="4193432720" sldId="2373"/>
        </pc:sldMkLst>
      </pc:sldChg>
      <pc:sldChg chg="add">
        <pc:chgData name="Liu Shujie" userId="6b83b49411ca81a7" providerId="LiveId" clId="{3DA2170F-DD90-4514-A047-A1499933D991}" dt="2019-07-11T07:09:56.542" v="5482"/>
        <pc:sldMkLst>
          <pc:docMk/>
          <pc:sldMk cId="2598769067" sldId="2374"/>
        </pc:sldMkLst>
      </pc:sldChg>
      <pc:sldChg chg="add">
        <pc:chgData name="Liu Shujie" userId="6b83b49411ca81a7" providerId="LiveId" clId="{3DA2170F-DD90-4514-A047-A1499933D991}" dt="2019-07-11T07:09:56.542" v="5482"/>
        <pc:sldMkLst>
          <pc:docMk/>
          <pc:sldMk cId="2919063216" sldId="2375"/>
        </pc:sldMkLst>
      </pc:sldChg>
      <pc:sldChg chg="add">
        <pc:chgData name="Liu Shujie" userId="6b83b49411ca81a7" providerId="LiveId" clId="{3DA2170F-DD90-4514-A047-A1499933D991}" dt="2019-07-11T07:09:56.542" v="5482"/>
        <pc:sldMkLst>
          <pc:docMk/>
          <pc:sldMk cId="1926443669" sldId="2376"/>
        </pc:sldMkLst>
      </pc:sldChg>
      <pc:sldChg chg="add">
        <pc:chgData name="Liu Shujie" userId="6b83b49411ca81a7" providerId="LiveId" clId="{3DA2170F-DD90-4514-A047-A1499933D991}" dt="2019-07-11T07:09:56.542" v="5482"/>
        <pc:sldMkLst>
          <pc:docMk/>
          <pc:sldMk cId="4053412823" sldId="2377"/>
        </pc:sldMkLst>
      </pc:sldChg>
      <pc:sldChg chg="modSp add">
        <pc:chgData name="Liu Shujie" userId="6b83b49411ca81a7" providerId="LiveId" clId="{3DA2170F-DD90-4514-A047-A1499933D991}" dt="2019-07-11T07:10:14.924" v="5504" actId="20577"/>
        <pc:sldMkLst>
          <pc:docMk/>
          <pc:sldMk cId="3472536943" sldId="2378"/>
        </pc:sldMkLst>
        <pc:spChg chg="mod">
          <ac:chgData name="Liu Shujie" userId="6b83b49411ca81a7" providerId="LiveId" clId="{3DA2170F-DD90-4514-A047-A1499933D991}" dt="2019-07-11T07:10:14.924" v="5504" actId="20577"/>
          <ac:spMkLst>
            <pc:docMk/>
            <pc:sldMk cId="3472536943" sldId="2378"/>
            <ac:spMk id="2" creationId="{7A2807CE-D0C8-4724-99DD-917BBC355173}"/>
          </ac:spMkLst>
        </pc:spChg>
      </pc:sldChg>
      <pc:sldChg chg="addSp delSp modSp add ord">
        <pc:chgData name="Liu Shujie" userId="6b83b49411ca81a7" providerId="LiveId" clId="{3DA2170F-DD90-4514-A047-A1499933D991}" dt="2019-07-11T07:57:16.365" v="6574" actId="207"/>
        <pc:sldMkLst>
          <pc:docMk/>
          <pc:sldMk cId="2442937104" sldId="2379"/>
        </pc:sldMkLst>
        <pc:spChg chg="mod">
          <ac:chgData name="Liu Shujie" userId="6b83b49411ca81a7" providerId="LiveId" clId="{3DA2170F-DD90-4514-A047-A1499933D991}" dt="2019-07-11T07:43:13.081" v="6108" actId="207"/>
          <ac:spMkLst>
            <pc:docMk/>
            <pc:sldMk cId="2442937104" sldId="2379"/>
            <ac:spMk id="13" creationId="{3778D1E7-C44D-49E7-B0DB-665CCB82A34A}"/>
          </ac:spMkLst>
        </pc:spChg>
        <pc:spChg chg="mod">
          <ac:chgData name="Liu Shujie" userId="6b83b49411ca81a7" providerId="LiveId" clId="{3DA2170F-DD90-4514-A047-A1499933D991}" dt="2019-07-11T07:41:06.084" v="6095" actId="207"/>
          <ac:spMkLst>
            <pc:docMk/>
            <pc:sldMk cId="2442937104" sldId="2379"/>
            <ac:spMk id="15" creationId="{4B528C45-D5D9-4B4C-ABB3-E59A4B5A9980}"/>
          </ac:spMkLst>
        </pc:spChg>
        <pc:spChg chg="mod topLvl">
          <ac:chgData name="Liu Shujie" userId="6b83b49411ca81a7" providerId="LiveId" clId="{3DA2170F-DD90-4514-A047-A1499933D991}" dt="2019-07-11T07:40:58.144" v="6093" actId="207"/>
          <ac:spMkLst>
            <pc:docMk/>
            <pc:sldMk cId="2442937104" sldId="2379"/>
            <ac:spMk id="24" creationId="{52D9DAEA-CE35-4512-A2A9-2A8C5A60FE1E}"/>
          </ac:spMkLst>
        </pc:spChg>
        <pc:spChg chg="mod topLvl">
          <ac:chgData name="Liu Shujie" userId="6b83b49411ca81a7" providerId="LiveId" clId="{3DA2170F-DD90-4514-A047-A1499933D991}" dt="2019-07-11T07:37:48.603" v="5993" actId="20577"/>
          <ac:spMkLst>
            <pc:docMk/>
            <pc:sldMk cId="2442937104" sldId="2379"/>
            <ac:spMk id="25" creationId="{818D1C30-E969-4462-BADC-1405EEB88F1E}"/>
          </ac:spMkLst>
        </pc:spChg>
        <pc:spChg chg="mod topLvl">
          <ac:chgData name="Liu Shujie" userId="6b83b49411ca81a7" providerId="LiveId" clId="{3DA2170F-DD90-4514-A047-A1499933D991}" dt="2019-07-11T07:37:23.026" v="5985" actId="165"/>
          <ac:spMkLst>
            <pc:docMk/>
            <pc:sldMk cId="2442937104" sldId="2379"/>
            <ac:spMk id="28" creationId="{6086AA71-FE34-4EA9-9626-AAB9CF3DAA63}"/>
          </ac:spMkLst>
        </pc:spChg>
        <pc:spChg chg="mod topLvl">
          <ac:chgData name="Liu Shujie" userId="6b83b49411ca81a7" providerId="LiveId" clId="{3DA2170F-DD90-4514-A047-A1499933D991}" dt="2019-07-11T07:42:01.229" v="6101" actId="207"/>
          <ac:spMkLst>
            <pc:docMk/>
            <pc:sldMk cId="2442937104" sldId="2379"/>
            <ac:spMk id="30" creationId="{CFB5EBB7-8D4A-4BC5-BE27-F2FD289F832C}"/>
          </ac:spMkLst>
        </pc:spChg>
        <pc:spChg chg="mod topLvl">
          <ac:chgData name="Liu Shujie" userId="6b83b49411ca81a7" providerId="LiveId" clId="{3DA2170F-DD90-4514-A047-A1499933D991}" dt="2019-07-11T07:42:29.815" v="6103" actId="165"/>
          <ac:spMkLst>
            <pc:docMk/>
            <pc:sldMk cId="2442937104" sldId="2379"/>
            <ac:spMk id="35" creationId="{88C58CFC-AB86-4CB3-815E-180594ACFA08}"/>
          </ac:spMkLst>
        </pc:spChg>
        <pc:spChg chg="mod topLvl">
          <ac:chgData name="Liu Shujie" userId="6b83b49411ca81a7" providerId="LiveId" clId="{3DA2170F-DD90-4514-A047-A1499933D991}" dt="2019-07-11T07:42:29.815" v="6103" actId="165"/>
          <ac:spMkLst>
            <pc:docMk/>
            <pc:sldMk cId="2442937104" sldId="2379"/>
            <ac:spMk id="36" creationId="{C6E2C134-EBCF-45F3-AAB5-3BB9ED6854C2}"/>
          </ac:spMkLst>
        </pc:spChg>
        <pc:spChg chg="mod topLvl">
          <ac:chgData name="Liu Shujie" userId="6b83b49411ca81a7" providerId="LiveId" clId="{3DA2170F-DD90-4514-A047-A1499933D991}" dt="2019-07-11T07:42:29.815" v="6103" actId="165"/>
          <ac:spMkLst>
            <pc:docMk/>
            <pc:sldMk cId="2442937104" sldId="2379"/>
            <ac:spMk id="37" creationId="{170FE182-E937-49D1-A933-258929F9B2E3}"/>
          </ac:spMkLst>
        </pc:spChg>
        <pc:spChg chg="mod topLvl">
          <ac:chgData name="Liu Shujie" userId="6b83b49411ca81a7" providerId="LiveId" clId="{3DA2170F-DD90-4514-A047-A1499933D991}" dt="2019-07-11T07:43:00.316" v="6107" actId="207"/>
          <ac:spMkLst>
            <pc:docMk/>
            <pc:sldMk cId="2442937104" sldId="2379"/>
            <ac:spMk id="38" creationId="{C05E6F34-714C-4661-B98F-E9B560752947}"/>
          </ac:spMkLst>
        </pc:spChg>
        <pc:spChg chg="mod topLvl">
          <ac:chgData name="Liu Shujie" userId="6b83b49411ca81a7" providerId="LiveId" clId="{3DA2170F-DD90-4514-A047-A1499933D991}" dt="2019-07-11T07:43:00.316" v="6107" actId="207"/>
          <ac:spMkLst>
            <pc:docMk/>
            <pc:sldMk cId="2442937104" sldId="2379"/>
            <ac:spMk id="39" creationId="{7BFB6AFB-E9E2-48CC-B154-19327044196C}"/>
          </ac:spMkLst>
        </pc:spChg>
        <pc:spChg chg="mod topLvl">
          <ac:chgData name="Liu Shujie" userId="6b83b49411ca81a7" providerId="LiveId" clId="{3DA2170F-DD90-4514-A047-A1499933D991}" dt="2019-07-11T07:43:00.316" v="6107" actId="207"/>
          <ac:spMkLst>
            <pc:docMk/>
            <pc:sldMk cId="2442937104" sldId="2379"/>
            <ac:spMk id="40" creationId="{FFF1F423-D4B5-4A34-AE3B-EF95AAC6E700}"/>
          </ac:spMkLst>
        </pc:spChg>
        <pc:spChg chg="mod">
          <ac:chgData name="Liu Shujie" userId="6b83b49411ca81a7" providerId="LiveId" clId="{3DA2170F-DD90-4514-A047-A1499933D991}" dt="2019-07-11T07:42:47.524" v="6105" actId="207"/>
          <ac:spMkLst>
            <pc:docMk/>
            <pc:sldMk cId="2442937104" sldId="2379"/>
            <ac:spMk id="44" creationId="{57E2E15B-EB56-485A-BD3C-ACBF62FB2310}"/>
          </ac:spMkLst>
        </pc:spChg>
        <pc:spChg chg="mod">
          <ac:chgData name="Liu Shujie" userId="6b83b49411ca81a7" providerId="LiveId" clId="{3DA2170F-DD90-4514-A047-A1499933D991}" dt="2019-07-11T07:42:47.524" v="6105" actId="207"/>
          <ac:spMkLst>
            <pc:docMk/>
            <pc:sldMk cId="2442937104" sldId="2379"/>
            <ac:spMk id="45" creationId="{0437A6C7-295D-4A59-9F82-7B5A49A7BD6A}"/>
          </ac:spMkLst>
        </pc:spChg>
        <pc:spChg chg="mod">
          <ac:chgData name="Liu Shujie" userId="6b83b49411ca81a7" providerId="LiveId" clId="{3DA2170F-DD90-4514-A047-A1499933D991}" dt="2019-07-11T07:42:47.524" v="6105" actId="207"/>
          <ac:spMkLst>
            <pc:docMk/>
            <pc:sldMk cId="2442937104" sldId="2379"/>
            <ac:spMk id="46" creationId="{0944DBAE-67AD-416A-BFFA-7CACE2EBDFD1}"/>
          </ac:spMkLst>
        </pc:spChg>
        <pc:spChg chg="mod">
          <ac:chgData name="Liu Shujie" userId="6b83b49411ca81a7" providerId="LiveId" clId="{3DA2170F-DD90-4514-A047-A1499933D991}" dt="2019-07-11T07:42:09.713" v="6102" actId="207"/>
          <ac:spMkLst>
            <pc:docMk/>
            <pc:sldMk cId="2442937104" sldId="2379"/>
            <ac:spMk id="50" creationId="{284632E5-A119-43AB-885F-0962144AD5A0}"/>
          </ac:spMkLst>
        </pc:spChg>
        <pc:spChg chg="mod topLvl">
          <ac:chgData name="Liu Shujie" userId="6b83b49411ca81a7" providerId="LiveId" clId="{3DA2170F-DD90-4514-A047-A1499933D991}" dt="2019-07-11T07:42:37.509" v="6104" actId="207"/>
          <ac:spMkLst>
            <pc:docMk/>
            <pc:sldMk cId="2442937104" sldId="2379"/>
            <ac:spMk id="55" creationId="{7612F755-B426-4162-A32C-923A854150DD}"/>
          </ac:spMkLst>
        </pc:spChg>
        <pc:spChg chg="mod topLvl">
          <ac:chgData name="Liu Shujie" userId="6b83b49411ca81a7" providerId="LiveId" clId="{3DA2170F-DD90-4514-A047-A1499933D991}" dt="2019-07-11T07:42:37.509" v="6104" actId="207"/>
          <ac:spMkLst>
            <pc:docMk/>
            <pc:sldMk cId="2442937104" sldId="2379"/>
            <ac:spMk id="56" creationId="{20A59221-4550-43F2-B9D5-25002DA57EC3}"/>
          </ac:spMkLst>
        </pc:spChg>
        <pc:spChg chg="mod topLvl">
          <ac:chgData name="Liu Shujie" userId="6b83b49411ca81a7" providerId="LiveId" clId="{3DA2170F-DD90-4514-A047-A1499933D991}" dt="2019-07-11T07:42:37.509" v="6104" actId="207"/>
          <ac:spMkLst>
            <pc:docMk/>
            <pc:sldMk cId="2442937104" sldId="2379"/>
            <ac:spMk id="57" creationId="{EF7AEEF8-8856-449D-9E0D-2372DAD3038E}"/>
          </ac:spMkLst>
        </pc:spChg>
        <pc:spChg chg="mod topLvl">
          <ac:chgData name="Liu Shujie" userId="6b83b49411ca81a7" providerId="LiveId" clId="{3DA2170F-DD90-4514-A047-A1499933D991}" dt="2019-07-11T07:42:01.229" v="6101" actId="207"/>
          <ac:spMkLst>
            <pc:docMk/>
            <pc:sldMk cId="2442937104" sldId="2379"/>
            <ac:spMk id="61" creationId="{35F15D00-B2F5-4964-AB61-39867872B2E0}"/>
          </ac:spMkLst>
        </pc:spChg>
        <pc:spChg chg="add mod ord">
          <ac:chgData name="Liu Shujie" userId="6b83b49411ca81a7" providerId="LiveId" clId="{3DA2170F-DD90-4514-A047-A1499933D991}" dt="2019-07-11T07:48:56.518" v="6379" actId="167"/>
          <ac:spMkLst>
            <pc:docMk/>
            <pc:sldMk cId="2442937104" sldId="2379"/>
            <ac:spMk id="130" creationId="{8C95BF26-9F68-45E4-9BFF-031C509E8214}"/>
          </ac:spMkLst>
        </pc:spChg>
        <pc:spChg chg="add mod">
          <ac:chgData name="Liu Shujie" userId="6b83b49411ca81a7" providerId="LiveId" clId="{3DA2170F-DD90-4514-A047-A1499933D991}" dt="2019-07-11T07:57:16.365" v="6574" actId="207"/>
          <ac:spMkLst>
            <pc:docMk/>
            <pc:sldMk cId="2442937104" sldId="2379"/>
            <ac:spMk id="131" creationId="{92F05A8D-3E32-4885-A94C-BE3B675D7397}"/>
          </ac:spMkLst>
        </pc:spChg>
        <pc:grpChg chg="add mod">
          <ac:chgData name="Liu Shujie" userId="6b83b49411ca81a7" providerId="LiveId" clId="{3DA2170F-DD90-4514-A047-A1499933D991}" dt="2019-07-11T07:36:14.934" v="5980" actId="1076"/>
          <ac:grpSpMkLst>
            <pc:docMk/>
            <pc:sldMk cId="2442937104" sldId="2379"/>
            <ac:grpSpMk id="3" creationId="{7171BA76-D466-4987-BAE6-FBA6C2A17CFD}"/>
          </ac:grpSpMkLst>
        </pc:grpChg>
        <pc:grpChg chg="add del mod">
          <ac:chgData name="Liu Shujie" userId="6b83b49411ca81a7" providerId="LiveId" clId="{3DA2170F-DD90-4514-A047-A1499933D991}" dt="2019-07-11T07:37:23.026" v="5985" actId="165"/>
          <ac:grpSpMkLst>
            <pc:docMk/>
            <pc:sldMk cId="2442937104" sldId="2379"/>
            <ac:grpSpMk id="20" creationId="{34400F43-5B9A-4076-89DD-EE621C5B7CC9}"/>
          </ac:grpSpMkLst>
        </pc:grpChg>
        <pc:grpChg chg="del mod topLvl">
          <ac:chgData name="Liu Shujie" userId="6b83b49411ca81a7" providerId="LiveId" clId="{3DA2170F-DD90-4514-A047-A1499933D991}" dt="2019-07-11T07:41:53.958" v="6100" actId="165"/>
          <ac:grpSpMkLst>
            <pc:docMk/>
            <pc:sldMk cId="2442937104" sldId="2379"/>
            <ac:grpSpMk id="21" creationId="{6EC7439D-38C8-42E4-A07C-11C0AC966604}"/>
          </ac:grpSpMkLst>
        </pc:grpChg>
        <pc:grpChg chg="mod topLvl">
          <ac:chgData name="Liu Shujie" userId="6b83b49411ca81a7" providerId="LiveId" clId="{3DA2170F-DD90-4514-A047-A1499933D991}" dt="2019-07-11T07:37:23.026" v="5985" actId="165"/>
          <ac:grpSpMkLst>
            <pc:docMk/>
            <pc:sldMk cId="2442937104" sldId="2379"/>
            <ac:grpSpMk id="22" creationId="{8826A95E-EDAE-413C-85F4-BEF07FDC5D97}"/>
          </ac:grpSpMkLst>
        </pc:grpChg>
        <pc:grpChg chg="del mod topLvl">
          <ac:chgData name="Liu Shujie" userId="6b83b49411ca81a7" providerId="LiveId" clId="{3DA2170F-DD90-4514-A047-A1499933D991}" dt="2019-07-11T07:41:21.680" v="6098" actId="165"/>
          <ac:grpSpMkLst>
            <pc:docMk/>
            <pc:sldMk cId="2442937104" sldId="2379"/>
            <ac:grpSpMk id="23" creationId="{110CAFCE-A4D4-49CE-855B-A8DC13A37640}"/>
          </ac:grpSpMkLst>
        </pc:grpChg>
        <pc:grpChg chg="del mod topLvl">
          <ac:chgData name="Liu Shujie" userId="6b83b49411ca81a7" providerId="LiveId" clId="{3DA2170F-DD90-4514-A047-A1499933D991}" dt="2019-07-11T07:42:29.815" v="6103" actId="165"/>
          <ac:grpSpMkLst>
            <pc:docMk/>
            <pc:sldMk cId="2442937104" sldId="2379"/>
            <ac:grpSpMk id="29" creationId="{AA571E26-9C16-408E-A2F2-2547E3F4D936}"/>
          </ac:grpSpMkLst>
        </pc:grpChg>
        <pc:grpChg chg="add del mod">
          <ac:chgData name="Liu Shujie" userId="6b83b49411ca81a7" providerId="LiveId" clId="{3DA2170F-DD90-4514-A047-A1499933D991}" dt="2019-07-11T07:43:20.833" v="6109" actId="478"/>
          <ac:grpSpMkLst>
            <pc:docMk/>
            <pc:sldMk cId="2442937104" sldId="2379"/>
            <ac:grpSpMk id="71" creationId="{65CEABFA-F147-4E56-88D0-2AF250D2355C}"/>
          </ac:grpSpMkLst>
        </pc:grpChg>
        <pc:picChg chg="add mod">
          <ac:chgData name="Liu Shujie" userId="6b83b49411ca81a7" providerId="LiveId" clId="{3DA2170F-DD90-4514-A047-A1499933D991}" dt="2019-07-11T07:49:09.525" v="6383" actId="12788"/>
          <ac:picMkLst>
            <pc:docMk/>
            <pc:sldMk cId="2442937104" sldId="2379"/>
            <ac:picMk id="68" creationId="{A27BF6E8-A806-4BA9-A3D9-706D6DF68175}"/>
          </ac:picMkLst>
        </pc:picChg>
        <pc:picChg chg="add mod">
          <ac:chgData name="Liu Shujie" userId="6b83b49411ca81a7" providerId="LiveId" clId="{3DA2170F-DD90-4514-A047-A1499933D991}" dt="2019-07-11T07:49:09.525" v="6383" actId="12788"/>
          <ac:picMkLst>
            <pc:docMk/>
            <pc:sldMk cId="2442937104" sldId="2379"/>
            <ac:picMk id="69" creationId="{D9D46F45-7D0E-462D-B087-621246086877}"/>
          </ac:picMkLst>
        </pc:picChg>
        <pc:picChg chg="add mod">
          <ac:chgData name="Liu Shujie" userId="6b83b49411ca81a7" providerId="LiveId" clId="{3DA2170F-DD90-4514-A047-A1499933D991}" dt="2019-07-11T07:49:09.525" v="6383" actId="12788"/>
          <ac:picMkLst>
            <pc:docMk/>
            <pc:sldMk cId="2442937104" sldId="2379"/>
            <ac:picMk id="70" creationId="{422043EB-A378-44AD-A926-6E6F1604339E}"/>
          </ac:picMkLst>
        </pc:picChg>
        <pc:cxnChg chg="mod topLvl">
          <ac:chgData name="Liu Shujie" userId="6b83b49411ca81a7" providerId="LiveId" clId="{3DA2170F-DD90-4514-A047-A1499933D991}" dt="2019-07-11T07:38:06.934" v="6008" actId="1076"/>
          <ac:cxnSpMkLst>
            <pc:docMk/>
            <pc:sldMk cId="2442937104" sldId="2379"/>
            <ac:cxnSpMk id="26" creationId="{B15090D2-2F83-4270-B72D-66A873566FF3}"/>
          </ac:cxnSpMkLst>
        </pc:cxnChg>
        <pc:cxnChg chg="mod topLvl">
          <ac:chgData name="Liu Shujie" userId="6b83b49411ca81a7" providerId="LiveId" clId="{3DA2170F-DD90-4514-A047-A1499933D991}" dt="2019-07-11T07:37:23.026" v="5985" actId="165"/>
          <ac:cxnSpMkLst>
            <pc:docMk/>
            <pc:sldMk cId="2442937104" sldId="2379"/>
            <ac:cxnSpMk id="27" creationId="{5491F4CB-5193-45EB-A22D-A5B701D8BE45}"/>
          </ac:cxnSpMkLst>
        </pc:cxnChg>
        <pc:cxnChg chg="mod topLvl">
          <ac:chgData name="Liu Shujie" userId="6b83b49411ca81a7" providerId="LiveId" clId="{3DA2170F-DD90-4514-A047-A1499933D991}" dt="2019-07-11T07:41:21.680" v="6098" actId="165"/>
          <ac:cxnSpMkLst>
            <pc:docMk/>
            <pc:sldMk cId="2442937104" sldId="2379"/>
            <ac:cxnSpMk id="31" creationId="{A4163F7B-2E04-4A42-969A-1F77FEDDD621}"/>
          </ac:cxnSpMkLst>
        </pc:cxnChg>
        <pc:cxnChg chg="mod topLvl">
          <ac:chgData name="Liu Shujie" userId="6b83b49411ca81a7" providerId="LiveId" clId="{3DA2170F-DD90-4514-A047-A1499933D991}" dt="2019-07-11T07:41:21.680" v="6098" actId="165"/>
          <ac:cxnSpMkLst>
            <pc:docMk/>
            <pc:sldMk cId="2442937104" sldId="2379"/>
            <ac:cxnSpMk id="32" creationId="{0F0A4112-37F5-42CF-8468-95736051579C}"/>
          </ac:cxnSpMkLst>
        </pc:cxnChg>
        <pc:cxnChg chg="mod topLvl">
          <ac:chgData name="Liu Shujie" userId="6b83b49411ca81a7" providerId="LiveId" clId="{3DA2170F-DD90-4514-A047-A1499933D991}" dt="2019-07-11T07:41:21.680" v="6098" actId="165"/>
          <ac:cxnSpMkLst>
            <pc:docMk/>
            <pc:sldMk cId="2442937104" sldId="2379"/>
            <ac:cxnSpMk id="33" creationId="{EA76DCA2-7C92-4EF0-AE79-398FD4B0A8AB}"/>
          </ac:cxnSpMkLst>
        </pc:cxnChg>
        <pc:cxnChg chg="mod topLvl">
          <ac:chgData name="Liu Shujie" userId="6b83b49411ca81a7" providerId="LiveId" clId="{3DA2170F-DD90-4514-A047-A1499933D991}" dt="2019-07-11T07:41:21.680" v="6098" actId="165"/>
          <ac:cxnSpMkLst>
            <pc:docMk/>
            <pc:sldMk cId="2442937104" sldId="2379"/>
            <ac:cxnSpMk id="34" creationId="{03512165-C81D-4C27-8B6B-80D2845B6B5C}"/>
          </ac:cxnSpMkLst>
        </pc:cxnChg>
        <pc:cxnChg chg="mod topLvl">
          <ac:chgData name="Liu Shujie" userId="6b83b49411ca81a7" providerId="LiveId" clId="{3DA2170F-DD90-4514-A047-A1499933D991}" dt="2019-07-11T07:42:29.815" v="6103" actId="165"/>
          <ac:cxnSpMkLst>
            <pc:docMk/>
            <pc:sldMk cId="2442937104" sldId="2379"/>
            <ac:cxnSpMk id="41" creationId="{644EBC7D-8CFD-46A9-B95E-4A5D43A3B887}"/>
          </ac:cxnSpMkLst>
        </pc:cxnChg>
        <pc:cxnChg chg="mod topLvl">
          <ac:chgData name="Liu Shujie" userId="6b83b49411ca81a7" providerId="LiveId" clId="{3DA2170F-DD90-4514-A047-A1499933D991}" dt="2019-07-11T07:42:29.815" v="6103" actId="165"/>
          <ac:cxnSpMkLst>
            <pc:docMk/>
            <pc:sldMk cId="2442937104" sldId="2379"/>
            <ac:cxnSpMk id="42" creationId="{A2E54A94-53D0-48CE-965D-7F8429B705AF}"/>
          </ac:cxnSpMkLst>
        </pc:cxnChg>
        <pc:cxnChg chg="mod topLvl">
          <ac:chgData name="Liu Shujie" userId="6b83b49411ca81a7" providerId="LiveId" clId="{3DA2170F-DD90-4514-A047-A1499933D991}" dt="2019-07-11T07:42:29.815" v="6103" actId="165"/>
          <ac:cxnSpMkLst>
            <pc:docMk/>
            <pc:sldMk cId="2442937104" sldId="2379"/>
            <ac:cxnSpMk id="43" creationId="{EF7A4980-EF12-4411-9288-F753BAD43597}"/>
          </ac:cxnSpMkLst>
        </pc:cxnChg>
        <pc:cxnChg chg="mod topLvl">
          <ac:chgData name="Liu Shujie" userId="6b83b49411ca81a7" providerId="LiveId" clId="{3DA2170F-DD90-4514-A047-A1499933D991}" dt="2019-07-11T07:42:37.509" v="6104" actId="207"/>
          <ac:cxnSpMkLst>
            <pc:docMk/>
            <pc:sldMk cId="2442937104" sldId="2379"/>
            <ac:cxnSpMk id="58" creationId="{FF7F6410-19CA-4616-BEC8-FF54B1B79F28}"/>
          </ac:cxnSpMkLst>
        </pc:cxnChg>
        <pc:cxnChg chg="mod topLvl">
          <ac:chgData name="Liu Shujie" userId="6b83b49411ca81a7" providerId="LiveId" clId="{3DA2170F-DD90-4514-A047-A1499933D991}" dt="2019-07-11T07:42:37.509" v="6104" actId="207"/>
          <ac:cxnSpMkLst>
            <pc:docMk/>
            <pc:sldMk cId="2442937104" sldId="2379"/>
            <ac:cxnSpMk id="59" creationId="{2C0E7DDB-783C-4B34-B133-409201A19737}"/>
          </ac:cxnSpMkLst>
        </pc:cxnChg>
        <pc:cxnChg chg="mod topLvl">
          <ac:chgData name="Liu Shujie" userId="6b83b49411ca81a7" providerId="LiveId" clId="{3DA2170F-DD90-4514-A047-A1499933D991}" dt="2019-07-11T07:42:37.509" v="6104" actId="207"/>
          <ac:cxnSpMkLst>
            <pc:docMk/>
            <pc:sldMk cId="2442937104" sldId="2379"/>
            <ac:cxnSpMk id="60" creationId="{BF6EA33A-0E39-4788-A554-B4FA27B9B025}"/>
          </ac:cxnSpMkLst>
        </pc:cxnChg>
        <pc:cxnChg chg="mod topLvl">
          <ac:chgData name="Liu Shujie" userId="6b83b49411ca81a7" providerId="LiveId" clId="{3DA2170F-DD90-4514-A047-A1499933D991}" dt="2019-07-11T07:41:53.958" v="6100" actId="165"/>
          <ac:cxnSpMkLst>
            <pc:docMk/>
            <pc:sldMk cId="2442937104" sldId="2379"/>
            <ac:cxnSpMk id="62" creationId="{B81B8CE2-D528-4445-8496-76552E23B14E}"/>
          </ac:cxnSpMkLst>
        </pc:cxnChg>
        <pc:cxnChg chg="mod topLvl">
          <ac:chgData name="Liu Shujie" userId="6b83b49411ca81a7" providerId="LiveId" clId="{3DA2170F-DD90-4514-A047-A1499933D991}" dt="2019-07-11T07:41:53.958" v="6100" actId="165"/>
          <ac:cxnSpMkLst>
            <pc:docMk/>
            <pc:sldMk cId="2442937104" sldId="2379"/>
            <ac:cxnSpMk id="63" creationId="{15FC831D-112A-4079-BD65-46CFF154523F}"/>
          </ac:cxnSpMkLst>
        </pc:cxnChg>
        <pc:cxnChg chg="mod topLvl">
          <ac:chgData name="Liu Shujie" userId="6b83b49411ca81a7" providerId="LiveId" clId="{3DA2170F-DD90-4514-A047-A1499933D991}" dt="2019-07-11T07:41:53.958" v="6100" actId="165"/>
          <ac:cxnSpMkLst>
            <pc:docMk/>
            <pc:sldMk cId="2442937104" sldId="2379"/>
            <ac:cxnSpMk id="64" creationId="{B64295C8-2C7D-41A9-AC97-964404E6E47D}"/>
          </ac:cxnSpMkLst>
        </pc:cxnChg>
        <pc:cxnChg chg="mod topLvl">
          <ac:chgData name="Liu Shujie" userId="6b83b49411ca81a7" providerId="LiveId" clId="{3DA2170F-DD90-4514-A047-A1499933D991}" dt="2019-07-11T07:41:53.958" v="6100" actId="165"/>
          <ac:cxnSpMkLst>
            <pc:docMk/>
            <pc:sldMk cId="2442937104" sldId="2379"/>
            <ac:cxnSpMk id="65" creationId="{9F22BE69-C1F3-4C4B-8B9B-CBBB8BA77F3D}"/>
          </ac:cxnSpMkLst>
        </pc:cxnChg>
        <pc:cxnChg chg="mod">
          <ac:chgData name="Liu Shujie" userId="6b83b49411ca81a7" providerId="LiveId" clId="{3DA2170F-DD90-4514-A047-A1499933D991}" dt="2019-07-11T07:43:20.833" v="6109" actId="478"/>
          <ac:cxnSpMkLst>
            <pc:docMk/>
            <pc:sldMk cId="2442937104" sldId="2379"/>
            <ac:cxnSpMk id="80" creationId="{955B1E6D-4850-4399-8297-CB02E3110648}"/>
          </ac:cxnSpMkLst>
        </pc:cxnChg>
        <pc:cxnChg chg="mod">
          <ac:chgData name="Liu Shujie" userId="6b83b49411ca81a7" providerId="LiveId" clId="{3DA2170F-DD90-4514-A047-A1499933D991}" dt="2019-07-11T07:43:20.833" v="6109" actId="478"/>
          <ac:cxnSpMkLst>
            <pc:docMk/>
            <pc:sldMk cId="2442937104" sldId="2379"/>
            <ac:cxnSpMk id="81" creationId="{09A9DC6D-EA4E-45D2-82AF-FDD149CA5770}"/>
          </ac:cxnSpMkLst>
        </pc:cxnChg>
        <pc:cxnChg chg="mod">
          <ac:chgData name="Liu Shujie" userId="6b83b49411ca81a7" providerId="LiveId" clId="{3DA2170F-DD90-4514-A047-A1499933D991}" dt="2019-07-11T07:43:20.833" v="6109" actId="478"/>
          <ac:cxnSpMkLst>
            <pc:docMk/>
            <pc:sldMk cId="2442937104" sldId="2379"/>
            <ac:cxnSpMk id="84" creationId="{4DB4C7A4-F90A-463A-A068-02E7B2D08AF6}"/>
          </ac:cxnSpMkLst>
        </pc:cxnChg>
        <pc:cxnChg chg="mod">
          <ac:chgData name="Liu Shujie" userId="6b83b49411ca81a7" providerId="LiveId" clId="{3DA2170F-DD90-4514-A047-A1499933D991}" dt="2019-07-11T07:43:20.833" v="6109" actId="478"/>
          <ac:cxnSpMkLst>
            <pc:docMk/>
            <pc:sldMk cId="2442937104" sldId="2379"/>
            <ac:cxnSpMk id="85" creationId="{0F4D6FA8-0C0C-4B0B-B22E-C99A2D8E8AB6}"/>
          </ac:cxnSpMkLst>
        </pc:cxnChg>
        <pc:cxnChg chg="mod">
          <ac:chgData name="Liu Shujie" userId="6b83b49411ca81a7" providerId="LiveId" clId="{3DA2170F-DD90-4514-A047-A1499933D991}" dt="2019-07-11T07:43:20.833" v="6109" actId="478"/>
          <ac:cxnSpMkLst>
            <pc:docMk/>
            <pc:sldMk cId="2442937104" sldId="2379"/>
            <ac:cxnSpMk id="97" creationId="{58E296E1-4E24-449F-A4CA-9481BEC03C6B}"/>
          </ac:cxnSpMkLst>
        </pc:cxnChg>
        <pc:cxnChg chg="mod">
          <ac:chgData name="Liu Shujie" userId="6b83b49411ca81a7" providerId="LiveId" clId="{3DA2170F-DD90-4514-A047-A1499933D991}" dt="2019-07-11T07:43:20.833" v="6109" actId="478"/>
          <ac:cxnSpMkLst>
            <pc:docMk/>
            <pc:sldMk cId="2442937104" sldId="2379"/>
            <ac:cxnSpMk id="98" creationId="{318172B6-2824-4451-A49D-3DA33EBFA521}"/>
          </ac:cxnSpMkLst>
        </pc:cxnChg>
        <pc:cxnChg chg="mod">
          <ac:chgData name="Liu Shujie" userId="6b83b49411ca81a7" providerId="LiveId" clId="{3DA2170F-DD90-4514-A047-A1499933D991}" dt="2019-07-11T07:43:20.833" v="6109" actId="478"/>
          <ac:cxnSpMkLst>
            <pc:docMk/>
            <pc:sldMk cId="2442937104" sldId="2379"/>
            <ac:cxnSpMk id="101" creationId="{B2D0F288-4639-4893-BB87-7180EC860B31}"/>
          </ac:cxnSpMkLst>
        </pc:cxnChg>
        <pc:cxnChg chg="mod">
          <ac:chgData name="Liu Shujie" userId="6b83b49411ca81a7" providerId="LiveId" clId="{3DA2170F-DD90-4514-A047-A1499933D991}" dt="2019-07-11T07:43:20.833" v="6109" actId="478"/>
          <ac:cxnSpMkLst>
            <pc:docMk/>
            <pc:sldMk cId="2442937104" sldId="2379"/>
            <ac:cxnSpMk id="102" creationId="{4360B5B1-5D00-4DC8-AE00-CA0F558767B8}"/>
          </ac:cxnSpMkLst>
        </pc:cxnChg>
      </pc:sldChg>
      <pc:sldChg chg="addSp delSp modSp add">
        <pc:chgData name="Liu Shujie" userId="6b83b49411ca81a7" providerId="LiveId" clId="{3DA2170F-DD90-4514-A047-A1499933D991}" dt="2019-07-11T07:31:02.297" v="5755" actId="164"/>
        <pc:sldMkLst>
          <pc:docMk/>
          <pc:sldMk cId="1559525718" sldId="2380"/>
        </pc:sldMkLst>
        <pc:spChg chg="del">
          <ac:chgData name="Liu Shujie" userId="6b83b49411ca81a7" providerId="LiveId" clId="{3DA2170F-DD90-4514-A047-A1499933D991}" dt="2019-07-11T07:26:27.836" v="5669" actId="478"/>
          <ac:spMkLst>
            <pc:docMk/>
            <pc:sldMk cId="1559525718" sldId="2380"/>
            <ac:spMk id="372" creationId="{FD100C9B-C623-4591-A6FF-5BA8BE05282B}"/>
          </ac:spMkLst>
        </pc:spChg>
        <pc:spChg chg="del">
          <ac:chgData name="Liu Shujie" userId="6b83b49411ca81a7" providerId="LiveId" clId="{3DA2170F-DD90-4514-A047-A1499933D991}" dt="2019-07-11T07:25:15.013" v="5666" actId="478"/>
          <ac:spMkLst>
            <pc:docMk/>
            <pc:sldMk cId="1559525718" sldId="2380"/>
            <ac:spMk id="373" creationId="{198797BF-BFE6-4C4A-9C5F-BD72A81B7CEF}"/>
          </ac:spMkLst>
        </pc:spChg>
        <pc:spChg chg="add mod">
          <ac:chgData name="Liu Shujie" userId="6b83b49411ca81a7" providerId="LiveId" clId="{3DA2170F-DD90-4514-A047-A1499933D991}" dt="2019-07-11T07:31:02.297" v="5755" actId="164"/>
          <ac:spMkLst>
            <pc:docMk/>
            <pc:sldMk cId="1559525718" sldId="2380"/>
            <ac:spMk id="379" creationId="{AD11B5D2-808A-4AEC-845A-20B9EA03F5CE}"/>
          </ac:spMkLst>
        </pc:spChg>
        <pc:spChg chg="add mod">
          <ac:chgData name="Liu Shujie" userId="6b83b49411ca81a7" providerId="LiveId" clId="{3DA2170F-DD90-4514-A047-A1499933D991}" dt="2019-07-11T07:31:02.297" v="5755" actId="164"/>
          <ac:spMkLst>
            <pc:docMk/>
            <pc:sldMk cId="1559525718" sldId="2380"/>
            <ac:spMk id="380" creationId="{7769BB5A-AFD9-43C7-8136-39370C4D3F4C}"/>
          </ac:spMkLst>
        </pc:spChg>
        <pc:spChg chg="add mod">
          <ac:chgData name="Liu Shujie" userId="6b83b49411ca81a7" providerId="LiveId" clId="{3DA2170F-DD90-4514-A047-A1499933D991}" dt="2019-07-11T07:31:02.297" v="5755" actId="164"/>
          <ac:spMkLst>
            <pc:docMk/>
            <pc:sldMk cId="1559525718" sldId="2380"/>
            <ac:spMk id="381" creationId="{B9E373E2-E0A0-4B33-BCEA-ED9E9241A927}"/>
          </ac:spMkLst>
        </pc:spChg>
        <pc:spChg chg="add mod">
          <ac:chgData name="Liu Shujie" userId="6b83b49411ca81a7" providerId="LiveId" clId="{3DA2170F-DD90-4514-A047-A1499933D991}" dt="2019-07-11T07:31:02.297" v="5755" actId="164"/>
          <ac:spMkLst>
            <pc:docMk/>
            <pc:sldMk cId="1559525718" sldId="2380"/>
            <ac:spMk id="382" creationId="{0A5BC99D-0A29-4F73-9B10-086F1CAFBF60}"/>
          </ac:spMkLst>
        </pc:spChg>
        <pc:spChg chg="add mod">
          <ac:chgData name="Liu Shujie" userId="6b83b49411ca81a7" providerId="LiveId" clId="{3DA2170F-DD90-4514-A047-A1499933D991}" dt="2019-07-11T07:31:02.297" v="5755" actId="164"/>
          <ac:spMkLst>
            <pc:docMk/>
            <pc:sldMk cId="1559525718" sldId="2380"/>
            <ac:spMk id="383" creationId="{7EFB5C79-7286-4886-80FF-BF659B0DCAD3}"/>
          </ac:spMkLst>
        </pc:spChg>
        <pc:spChg chg="add mod">
          <ac:chgData name="Liu Shujie" userId="6b83b49411ca81a7" providerId="LiveId" clId="{3DA2170F-DD90-4514-A047-A1499933D991}" dt="2019-07-11T07:31:02.297" v="5755" actId="164"/>
          <ac:spMkLst>
            <pc:docMk/>
            <pc:sldMk cId="1559525718" sldId="2380"/>
            <ac:spMk id="387" creationId="{EAB51D63-9FFD-409B-883F-54A17F643774}"/>
          </ac:spMkLst>
        </pc:spChg>
        <pc:spChg chg="add mod">
          <ac:chgData name="Liu Shujie" userId="6b83b49411ca81a7" providerId="LiveId" clId="{3DA2170F-DD90-4514-A047-A1499933D991}" dt="2019-07-11T07:31:02.297" v="5755" actId="164"/>
          <ac:spMkLst>
            <pc:docMk/>
            <pc:sldMk cId="1559525718" sldId="2380"/>
            <ac:spMk id="390" creationId="{35AB4C6E-ADE8-4D47-8AEF-B310C5AEFC39}"/>
          </ac:spMkLst>
        </pc:spChg>
        <pc:spChg chg="add mod">
          <ac:chgData name="Liu Shujie" userId="6b83b49411ca81a7" providerId="LiveId" clId="{3DA2170F-DD90-4514-A047-A1499933D991}" dt="2019-07-11T07:31:02.297" v="5755" actId="164"/>
          <ac:spMkLst>
            <pc:docMk/>
            <pc:sldMk cId="1559525718" sldId="2380"/>
            <ac:spMk id="391" creationId="{EB6C0972-560B-40D4-8953-96940BE44887}"/>
          </ac:spMkLst>
        </pc:spChg>
        <pc:spChg chg="add mod">
          <ac:chgData name="Liu Shujie" userId="6b83b49411ca81a7" providerId="LiveId" clId="{3DA2170F-DD90-4514-A047-A1499933D991}" dt="2019-07-11T07:31:02.297" v="5755" actId="164"/>
          <ac:spMkLst>
            <pc:docMk/>
            <pc:sldMk cId="1559525718" sldId="2380"/>
            <ac:spMk id="394" creationId="{9A8D23EA-469F-4D04-BB6A-E1A3BBD1ADB1}"/>
          </ac:spMkLst>
        </pc:spChg>
        <pc:spChg chg="add mod">
          <ac:chgData name="Liu Shujie" userId="6b83b49411ca81a7" providerId="LiveId" clId="{3DA2170F-DD90-4514-A047-A1499933D991}" dt="2019-07-11T07:31:02.297" v="5755" actId="164"/>
          <ac:spMkLst>
            <pc:docMk/>
            <pc:sldMk cId="1559525718" sldId="2380"/>
            <ac:spMk id="395" creationId="{3808AE83-8208-48C2-9B93-D1821DEDB76A}"/>
          </ac:spMkLst>
        </pc:spChg>
        <pc:spChg chg="add mod">
          <ac:chgData name="Liu Shujie" userId="6b83b49411ca81a7" providerId="LiveId" clId="{3DA2170F-DD90-4514-A047-A1499933D991}" dt="2019-07-11T07:31:02.297" v="5755" actId="164"/>
          <ac:spMkLst>
            <pc:docMk/>
            <pc:sldMk cId="1559525718" sldId="2380"/>
            <ac:spMk id="399" creationId="{EA0FFCCB-69C0-4FDC-8058-11614A2C1DC7}"/>
          </ac:spMkLst>
        </pc:spChg>
        <pc:spChg chg="add mod">
          <ac:chgData name="Liu Shujie" userId="6b83b49411ca81a7" providerId="LiveId" clId="{3DA2170F-DD90-4514-A047-A1499933D991}" dt="2019-07-11T07:31:02.297" v="5755" actId="164"/>
          <ac:spMkLst>
            <pc:docMk/>
            <pc:sldMk cId="1559525718" sldId="2380"/>
            <ac:spMk id="400" creationId="{14874FD5-AF2B-4182-A8EA-F8EDEE474938}"/>
          </ac:spMkLst>
        </pc:spChg>
        <pc:spChg chg="add mod">
          <ac:chgData name="Liu Shujie" userId="6b83b49411ca81a7" providerId="LiveId" clId="{3DA2170F-DD90-4514-A047-A1499933D991}" dt="2019-07-11T07:31:02.297" v="5755" actId="164"/>
          <ac:spMkLst>
            <pc:docMk/>
            <pc:sldMk cId="1559525718" sldId="2380"/>
            <ac:spMk id="401" creationId="{5945F8DC-F89A-4A11-815E-D115E74EB4C3}"/>
          </ac:spMkLst>
        </pc:spChg>
        <pc:spChg chg="add mod">
          <ac:chgData name="Liu Shujie" userId="6b83b49411ca81a7" providerId="LiveId" clId="{3DA2170F-DD90-4514-A047-A1499933D991}" dt="2019-07-11T07:31:02.297" v="5755" actId="164"/>
          <ac:spMkLst>
            <pc:docMk/>
            <pc:sldMk cId="1559525718" sldId="2380"/>
            <ac:spMk id="402" creationId="{647C1FA5-970E-4065-B19F-A1AE1C7B88D8}"/>
          </ac:spMkLst>
        </pc:spChg>
        <pc:spChg chg="add mod">
          <ac:chgData name="Liu Shujie" userId="6b83b49411ca81a7" providerId="LiveId" clId="{3DA2170F-DD90-4514-A047-A1499933D991}" dt="2019-07-11T07:31:02.297" v="5755" actId="164"/>
          <ac:spMkLst>
            <pc:docMk/>
            <pc:sldMk cId="1559525718" sldId="2380"/>
            <ac:spMk id="403" creationId="{8A5DC32B-1DA3-4E55-8CDD-1EA2D9486344}"/>
          </ac:spMkLst>
        </pc:spChg>
        <pc:spChg chg="add mod">
          <ac:chgData name="Liu Shujie" userId="6b83b49411ca81a7" providerId="LiveId" clId="{3DA2170F-DD90-4514-A047-A1499933D991}" dt="2019-07-11T07:31:02.297" v="5755" actId="164"/>
          <ac:spMkLst>
            <pc:docMk/>
            <pc:sldMk cId="1559525718" sldId="2380"/>
            <ac:spMk id="404" creationId="{F702F1D6-EEEE-4586-8A6E-4967BCE748C7}"/>
          </ac:spMkLst>
        </pc:spChg>
        <pc:spChg chg="add mod">
          <ac:chgData name="Liu Shujie" userId="6b83b49411ca81a7" providerId="LiveId" clId="{3DA2170F-DD90-4514-A047-A1499933D991}" dt="2019-07-11T07:31:02.297" v="5755" actId="164"/>
          <ac:spMkLst>
            <pc:docMk/>
            <pc:sldMk cId="1559525718" sldId="2380"/>
            <ac:spMk id="408" creationId="{84F1C5E8-D585-46E3-B3AB-352C7CD1B0A6}"/>
          </ac:spMkLst>
        </pc:spChg>
        <pc:spChg chg="add mod">
          <ac:chgData name="Liu Shujie" userId="6b83b49411ca81a7" providerId="LiveId" clId="{3DA2170F-DD90-4514-A047-A1499933D991}" dt="2019-07-11T07:31:02.297" v="5755" actId="164"/>
          <ac:spMkLst>
            <pc:docMk/>
            <pc:sldMk cId="1559525718" sldId="2380"/>
            <ac:spMk id="411" creationId="{BEE7DD4F-9D7B-47A7-91D0-14B9D354E270}"/>
          </ac:spMkLst>
        </pc:spChg>
        <pc:spChg chg="add mod">
          <ac:chgData name="Liu Shujie" userId="6b83b49411ca81a7" providerId="LiveId" clId="{3DA2170F-DD90-4514-A047-A1499933D991}" dt="2019-07-11T07:31:02.297" v="5755" actId="164"/>
          <ac:spMkLst>
            <pc:docMk/>
            <pc:sldMk cId="1559525718" sldId="2380"/>
            <ac:spMk id="412" creationId="{88892623-1ED4-4107-987D-59407F8CD265}"/>
          </ac:spMkLst>
        </pc:spChg>
        <pc:spChg chg="add mod">
          <ac:chgData name="Liu Shujie" userId="6b83b49411ca81a7" providerId="LiveId" clId="{3DA2170F-DD90-4514-A047-A1499933D991}" dt="2019-07-11T07:31:02.297" v="5755" actId="164"/>
          <ac:spMkLst>
            <pc:docMk/>
            <pc:sldMk cId="1559525718" sldId="2380"/>
            <ac:spMk id="415" creationId="{AD31A966-AE8B-43AF-BB8C-2AA976EEF4A3}"/>
          </ac:spMkLst>
        </pc:spChg>
        <pc:spChg chg="add mod">
          <ac:chgData name="Liu Shujie" userId="6b83b49411ca81a7" providerId="LiveId" clId="{3DA2170F-DD90-4514-A047-A1499933D991}" dt="2019-07-11T07:31:02.297" v="5755" actId="164"/>
          <ac:spMkLst>
            <pc:docMk/>
            <pc:sldMk cId="1559525718" sldId="2380"/>
            <ac:spMk id="416" creationId="{35A5D1FD-D009-444F-A5F4-0C6A211F0516}"/>
          </ac:spMkLst>
        </pc:spChg>
        <pc:spChg chg="add mod">
          <ac:chgData name="Liu Shujie" userId="6b83b49411ca81a7" providerId="LiveId" clId="{3DA2170F-DD90-4514-A047-A1499933D991}" dt="2019-07-11T07:31:02.297" v="5755" actId="164"/>
          <ac:spMkLst>
            <pc:docMk/>
            <pc:sldMk cId="1559525718" sldId="2380"/>
            <ac:spMk id="420" creationId="{50E2A5AC-2847-474E-9EDF-EF7DC69D8293}"/>
          </ac:spMkLst>
        </pc:spChg>
        <pc:spChg chg="add mod">
          <ac:chgData name="Liu Shujie" userId="6b83b49411ca81a7" providerId="LiveId" clId="{3DA2170F-DD90-4514-A047-A1499933D991}" dt="2019-07-11T07:31:02.297" v="5755" actId="164"/>
          <ac:spMkLst>
            <pc:docMk/>
            <pc:sldMk cId="1559525718" sldId="2380"/>
            <ac:spMk id="421" creationId="{8D406B2E-FB20-48AB-9BF5-42794E690363}"/>
          </ac:spMkLst>
        </pc:spChg>
        <pc:spChg chg="add mod">
          <ac:chgData name="Liu Shujie" userId="6b83b49411ca81a7" providerId="LiveId" clId="{3DA2170F-DD90-4514-A047-A1499933D991}" dt="2019-07-11T07:31:02.297" v="5755" actId="164"/>
          <ac:spMkLst>
            <pc:docMk/>
            <pc:sldMk cId="1559525718" sldId="2380"/>
            <ac:spMk id="422" creationId="{2492E2B2-798A-4DAC-8F8E-6F695A8FBE34}"/>
          </ac:spMkLst>
        </pc:spChg>
        <pc:spChg chg="add mod">
          <ac:chgData name="Liu Shujie" userId="6b83b49411ca81a7" providerId="LiveId" clId="{3DA2170F-DD90-4514-A047-A1499933D991}" dt="2019-07-11T07:31:02.297" v="5755" actId="164"/>
          <ac:spMkLst>
            <pc:docMk/>
            <pc:sldMk cId="1559525718" sldId="2380"/>
            <ac:spMk id="427" creationId="{04A68A38-BD44-425C-9BFC-0F63B8645300}"/>
          </ac:spMkLst>
        </pc:spChg>
        <pc:spChg chg="add mod">
          <ac:chgData name="Liu Shujie" userId="6b83b49411ca81a7" providerId="LiveId" clId="{3DA2170F-DD90-4514-A047-A1499933D991}" dt="2019-07-11T07:31:02.297" v="5755" actId="164"/>
          <ac:spMkLst>
            <pc:docMk/>
            <pc:sldMk cId="1559525718" sldId="2380"/>
            <ac:spMk id="428" creationId="{CDB58405-5FDC-44E8-B56A-37DEFC199665}"/>
          </ac:spMkLst>
        </pc:spChg>
        <pc:spChg chg="add mod">
          <ac:chgData name="Liu Shujie" userId="6b83b49411ca81a7" providerId="LiveId" clId="{3DA2170F-DD90-4514-A047-A1499933D991}" dt="2019-07-11T07:31:02.297" v="5755" actId="164"/>
          <ac:spMkLst>
            <pc:docMk/>
            <pc:sldMk cId="1559525718" sldId="2380"/>
            <ac:spMk id="429" creationId="{BE87D140-4F51-419D-8D8C-838487B5AD0D}"/>
          </ac:spMkLst>
        </pc:spChg>
        <pc:grpChg chg="add mod">
          <ac:chgData name="Liu Shujie" userId="6b83b49411ca81a7" providerId="LiveId" clId="{3DA2170F-DD90-4514-A047-A1499933D991}" dt="2019-07-11T07:31:02.297" v="5755" actId="164"/>
          <ac:grpSpMkLst>
            <pc:docMk/>
            <pc:sldMk cId="1559525718" sldId="2380"/>
            <ac:grpSpMk id="376" creationId="{C8F65C49-FFB8-43D2-A50E-0CC7E0E64F71}"/>
          </ac:grpSpMkLst>
        </pc:grpChg>
        <pc:grpChg chg="add mod">
          <ac:chgData name="Liu Shujie" userId="6b83b49411ca81a7" providerId="LiveId" clId="{3DA2170F-DD90-4514-A047-A1499933D991}" dt="2019-07-11T07:31:02.297" v="5755" actId="164"/>
          <ac:grpSpMkLst>
            <pc:docMk/>
            <pc:sldMk cId="1559525718" sldId="2380"/>
            <ac:grpSpMk id="384" creationId="{10884F23-9E17-4820-9BAD-02DFD13B504D}"/>
          </ac:grpSpMkLst>
        </pc:grpChg>
        <pc:grpChg chg="add mod">
          <ac:chgData name="Liu Shujie" userId="6b83b49411ca81a7" providerId="LiveId" clId="{3DA2170F-DD90-4514-A047-A1499933D991}" dt="2019-07-11T07:31:02.297" v="5755" actId="164"/>
          <ac:grpSpMkLst>
            <pc:docMk/>
            <pc:sldMk cId="1559525718" sldId="2380"/>
            <ac:grpSpMk id="396" creationId="{2807EEE5-A2D9-404A-AA39-59F6FACA4DD5}"/>
          </ac:grpSpMkLst>
        </pc:grpChg>
        <pc:grpChg chg="add mod">
          <ac:chgData name="Liu Shujie" userId="6b83b49411ca81a7" providerId="LiveId" clId="{3DA2170F-DD90-4514-A047-A1499933D991}" dt="2019-07-11T07:31:02.297" v="5755" actId="164"/>
          <ac:grpSpMkLst>
            <pc:docMk/>
            <pc:sldMk cId="1559525718" sldId="2380"/>
            <ac:grpSpMk id="405" creationId="{20F42366-F348-4BD1-B266-9569E0AAE5EB}"/>
          </ac:grpSpMkLst>
        </pc:grpChg>
        <pc:grpChg chg="add mod">
          <ac:chgData name="Liu Shujie" userId="6b83b49411ca81a7" providerId="LiveId" clId="{3DA2170F-DD90-4514-A047-A1499933D991}" dt="2019-07-11T07:31:02.297" v="5755" actId="164"/>
          <ac:grpSpMkLst>
            <pc:docMk/>
            <pc:sldMk cId="1559525718" sldId="2380"/>
            <ac:grpSpMk id="417" creationId="{529BA75C-E8BE-4B53-A548-8B79DCE1C94F}"/>
          </ac:grpSpMkLst>
        </pc:grpChg>
        <pc:grpChg chg="add mod">
          <ac:chgData name="Liu Shujie" userId="6b83b49411ca81a7" providerId="LiveId" clId="{3DA2170F-DD90-4514-A047-A1499933D991}" dt="2019-07-11T07:31:02.297" v="5755" actId="164"/>
          <ac:grpSpMkLst>
            <pc:docMk/>
            <pc:sldMk cId="1559525718" sldId="2380"/>
            <ac:grpSpMk id="423" creationId="{F28BE195-850A-47AF-A880-D79BE645A350}"/>
          </ac:grpSpMkLst>
        </pc:grpChg>
        <pc:grpChg chg="add mod">
          <ac:chgData name="Liu Shujie" userId="6b83b49411ca81a7" providerId="LiveId" clId="{3DA2170F-DD90-4514-A047-A1499933D991}" dt="2019-07-11T07:31:02.297" v="5755" actId="164"/>
          <ac:grpSpMkLst>
            <pc:docMk/>
            <pc:sldMk cId="1559525718" sldId="2380"/>
            <ac:grpSpMk id="432" creationId="{32330B3B-72C2-4D9B-804A-881B244E29DF}"/>
          </ac:grpSpMkLst>
        </pc:grpChg>
        <pc:cxnChg chg="add mod">
          <ac:chgData name="Liu Shujie" userId="6b83b49411ca81a7" providerId="LiveId" clId="{3DA2170F-DD90-4514-A047-A1499933D991}" dt="2019-07-11T07:31:02.297" v="5755" actId="164"/>
          <ac:cxnSpMkLst>
            <pc:docMk/>
            <pc:sldMk cId="1559525718" sldId="2380"/>
            <ac:cxnSpMk id="388" creationId="{EFFB6EA9-20E1-4810-9F2C-638985EC9F7A}"/>
          </ac:cxnSpMkLst>
        </pc:cxnChg>
        <pc:cxnChg chg="add mod">
          <ac:chgData name="Liu Shujie" userId="6b83b49411ca81a7" providerId="LiveId" clId="{3DA2170F-DD90-4514-A047-A1499933D991}" dt="2019-07-11T07:31:02.297" v="5755" actId="164"/>
          <ac:cxnSpMkLst>
            <pc:docMk/>
            <pc:sldMk cId="1559525718" sldId="2380"/>
            <ac:cxnSpMk id="389" creationId="{A48760FD-45D0-46AA-9116-920FD9261B0F}"/>
          </ac:cxnSpMkLst>
        </pc:cxnChg>
        <pc:cxnChg chg="add mod">
          <ac:chgData name="Liu Shujie" userId="6b83b49411ca81a7" providerId="LiveId" clId="{3DA2170F-DD90-4514-A047-A1499933D991}" dt="2019-07-11T07:31:02.297" v="5755" actId="164"/>
          <ac:cxnSpMkLst>
            <pc:docMk/>
            <pc:sldMk cId="1559525718" sldId="2380"/>
            <ac:cxnSpMk id="392" creationId="{16680F32-FADE-41F1-B33F-CDC5E366CF82}"/>
          </ac:cxnSpMkLst>
        </pc:cxnChg>
        <pc:cxnChg chg="add mod">
          <ac:chgData name="Liu Shujie" userId="6b83b49411ca81a7" providerId="LiveId" clId="{3DA2170F-DD90-4514-A047-A1499933D991}" dt="2019-07-11T07:31:02.297" v="5755" actId="164"/>
          <ac:cxnSpMkLst>
            <pc:docMk/>
            <pc:sldMk cId="1559525718" sldId="2380"/>
            <ac:cxnSpMk id="393" creationId="{AFD20F6B-D724-403A-B3CD-FADE8B80CA61}"/>
          </ac:cxnSpMkLst>
        </pc:cxnChg>
        <pc:cxnChg chg="add mod">
          <ac:chgData name="Liu Shujie" userId="6b83b49411ca81a7" providerId="LiveId" clId="{3DA2170F-DD90-4514-A047-A1499933D991}" dt="2019-07-11T07:31:02.297" v="5755" actId="164"/>
          <ac:cxnSpMkLst>
            <pc:docMk/>
            <pc:sldMk cId="1559525718" sldId="2380"/>
            <ac:cxnSpMk id="409" creationId="{52F56C8B-1D93-44C6-80DC-9F09D218AC9C}"/>
          </ac:cxnSpMkLst>
        </pc:cxnChg>
        <pc:cxnChg chg="add mod">
          <ac:chgData name="Liu Shujie" userId="6b83b49411ca81a7" providerId="LiveId" clId="{3DA2170F-DD90-4514-A047-A1499933D991}" dt="2019-07-11T07:31:02.297" v="5755" actId="164"/>
          <ac:cxnSpMkLst>
            <pc:docMk/>
            <pc:sldMk cId="1559525718" sldId="2380"/>
            <ac:cxnSpMk id="410" creationId="{FE41E659-73D7-4531-87DD-D4CAD9313F58}"/>
          </ac:cxnSpMkLst>
        </pc:cxnChg>
        <pc:cxnChg chg="add mod">
          <ac:chgData name="Liu Shujie" userId="6b83b49411ca81a7" providerId="LiveId" clId="{3DA2170F-DD90-4514-A047-A1499933D991}" dt="2019-07-11T07:31:02.297" v="5755" actId="164"/>
          <ac:cxnSpMkLst>
            <pc:docMk/>
            <pc:sldMk cId="1559525718" sldId="2380"/>
            <ac:cxnSpMk id="413" creationId="{5BD087FC-8610-416B-B4BD-95112762E2F0}"/>
          </ac:cxnSpMkLst>
        </pc:cxnChg>
        <pc:cxnChg chg="add mod">
          <ac:chgData name="Liu Shujie" userId="6b83b49411ca81a7" providerId="LiveId" clId="{3DA2170F-DD90-4514-A047-A1499933D991}" dt="2019-07-11T07:31:02.297" v="5755" actId="164"/>
          <ac:cxnSpMkLst>
            <pc:docMk/>
            <pc:sldMk cId="1559525718" sldId="2380"/>
            <ac:cxnSpMk id="414" creationId="{A8DFCC4E-AC6E-4EE4-A1DC-724AD2A550BB}"/>
          </ac:cxnSpMkLst>
        </pc:cxnChg>
        <pc:cxnChg chg="add mod">
          <ac:chgData name="Liu Shujie" userId="6b83b49411ca81a7" providerId="LiveId" clId="{3DA2170F-DD90-4514-A047-A1499933D991}" dt="2019-07-11T07:31:02.297" v="5755" actId="164"/>
          <ac:cxnSpMkLst>
            <pc:docMk/>
            <pc:sldMk cId="1559525718" sldId="2380"/>
            <ac:cxnSpMk id="426" creationId="{3ABE80DC-E09C-480D-B583-8BD2F68F7721}"/>
          </ac:cxnSpMkLst>
        </pc:cxnChg>
        <pc:cxnChg chg="add mod">
          <ac:chgData name="Liu Shujie" userId="6b83b49411ca81a7" providerId="LiveId" clId="{3DA2170F-DD90-4514-A047-A1499933D991}" dt="2019-07-11T07:31:02.297" v="5755" actId="164"/>
          <ac:cxnSpMkLst>
            <pc:docMk/>
            <pc:sldMk cId="1559525718" sldId="2380"/>
            <ac:cxnSpMk id="430" creationId="{2C1537FB-1569-4E53-9676-E86B072CBD91}"/>
          </ac:cxnSpMkLst>
        </pc:cxnChg>
        <pc:cxnChg chg="add mod">
          <ac:chgData name="Liu Shujie" userId="6b83b49411ca81a7" providerId="LiveId" clId="{3DA2170F-DD90-4514-A047-A1499933D991}" dt="2019-07-11T07:31:02.297" v="5755" actId="164"/>
          <ac:cxnSpMkLst>
            <pc:docMk/>
            <pc:sldMk cId="1559525718" sldId="2380"/>
            <ac:cxnSpMk id="431" creationId="{443C6E7D-3781-481B-88F9-A8B5FF0F2478}"/>
          </ac:cxnSpMkLst>
        </pc:cxnChg>
      </pc:sldChg>
      <pc:sldChg chg="modSp add">
        <pc:chgData name="Liu Shujie" userId="6b83b49411ca81a7" providerId="LiveId" clId="{3DA2170F-DD90-4514-A047-A1499933D991}" dt="2019-07-11T08:00:16.722" v="6741" actId="20577"/>
        <pc:sldMkLst>
          <pc:docMk/>
          <pc:sldMk cId="2698661706" sldId="2381"/>
        </pc:sldMkLst>
        <pc:spChg chg="mod">
          <ac:chgData name="Liu Shujie" userId="6b83b49411ca81a7" providerId="LiveId" clId="{3DA2170F-DD90-4514-A047-A1499933D991}" dt="2019-07-11T08:00:16.722" v="6741" actId="20577"/>
          <ac:spMkLst>
            <pc:docMk/>
            <pc:sldMk cId="2698661706" sldId="2381"/>
            <ac:spMk id="3" creationId="{00000000-0000-0000-0000-000000000000}"/>
          </ac:spMkLst>
        </pc:spChg>
      </pc:sldChg>
    </pc:docChg>
  </pc:docChgLst>
  <pc:docChgLst>
    <pc:chgData name="Liu Shujie" userId="6b83b49411ca81a7" providerId="LiveId" clId="{7BAB691F-ADED-446A-B061-BD7F27447C1B}"/>
    <pc:docChg chg="undo custSel addSld delSld modSld sldOrd modMainMaster">
      <pc:chgData name="Liu Shujie" userId="6b83b49411ca81a7" providerId="LiveId" clId="{7BAB691F-ADED-446A-B061-BD7F27447C1B}" dt="2019-09-20T01:52:32.099" v="1740"/>
      <pc:docMkLst>
        <pc:docMk/>
      </pc:docMkLst>
      <pc:sldChg chg="modSp">
        <pc:chgData name="Liu Shujie" userId="6b83b49411ca81a7" providerId="LiveId" clId="{7BAB691F-ADED-446A-B061-BD7F27447C1B}" dt="2019-09-09T02:06:49.217" v="42" actId="27636"/>
        <pc:sldMkLst>
          <pc:docMk/>
          <pc:sldMk cId="2815998126" sldId="257"/>
        </pc:sldMkLst>
        <pc:spChg chg="mod">
          <ac:chgData name="Liu Shujie" userId="6b83b49411ca81a7" providerId="LiveId" clId="{7BAB691F-ADED-446A-B061-BD7F27447C1B}" dt="2019-09-09T02:06:49.217" v="42" actId="27636"/>
          <ac:spMkLst>
            <pc:docMk/>
            <pc:sldMk cId="2815998126" sldId="257"/>
            <ac:spMk id="2" creationId="{2DDE8BC1-7764-4F29-9833-E78D2600DADC}"/>
          </ac:spMkLst>
        </pc:spChg>
      </pc:sldChg>
      <pc:sldChg chg="add del">
        <pc:chgData name="Liu Shujie" userId="6b83b49411ca81a7" providerId="LiveId" clId="{7BAB691F-ADED-446A-B061-BD7F27447C1B}" dt="2019-09-20T01:52:15.120" v="1739"/>
        <pc:sldMkLst>
          <pc:docMk/>
          <pc:sldMk cId="33505460" sldId="259"/>
        </pc:sldMkLst>
      </pc:sldChg>
      <pc:sldChg chg="add del">
        <pc:chgData name="Liu Shujie" userId="6b83b49411ca81a7" providerId="LiveId" clId="{7BAB691F-ADED-446A-B061-BD7F27447C1B}" dt="2019-09-20T01:52:15.120" v="1739"/>
        <pc:sldMkLst>
          <pc:docMk/>
          <pc:sldMk cId="4109156235" sldId="260"/>
        </pc:sldMkLst>
      </pc:sldChg>
      <pc:sldChg chg="add del">
        <pc:chgData name="Liu Shujie" userId="6b83b49411ca81a7" providerId="LiveId" clId="{7BAB691F-ADED-446A-B061-BD7F27447C1B}" dt="2019-09-19T03:39:21.759" v="1619" actId="47"/>
        <pc:sldMkLst>
          <pc:docMk/>
          <pc:sldMk cId="548681909" sldId="261"/>
        </pc:sldMkLst>
      </pc:sldChg>
      <pc:sldChg chg="add del">
        <pc:chgData name="Liu Shujie" userId="6b83b49411ca81a7" providerId="LiveId" clId="{7BAB691F-ADED-446A-B061-BD7F27447C1B}" dt="2019-09-20T01:52:15.120" v="1739"/>
        <pc:sldMkLst>
          <pc:docMk/>
          <pc:sldMk cId="1527494940" sldId="261"/>
        </pc:sldMkLst>
      </pc:sldChg>
      <pc:sldChg chg="add del">
        <pc:chgData name="Liu Shujie" userId="6b83b49411ca81a7" providerId="LiveId" clId="{7BAB691F-ADED-446A-B061-BD7F27447C1B}" dt="2019-09-20T01:52:15.120" v="1739"/>
        <pc:sldMkLst>
          <pc:docMk/>
          <pc:sldMk cId="2083130137" sldId="276"/>
        </pc:sldMkLst>
      </pc:sldChg>
      <pc:sldChg chg="add del modNotesTx">
        <pc:chgData name="Liu Shujie" userId="6b83b49411ca81a7" providerId="LiveId" clId="{7BAB691F-ADED-446A-B061-BD7F27447C1B}" dt="2019-09-20T01:51:38.052" v="1738"/>
        <pc:sldMkLst>
          <pc:docMk/>
          <pc:sldMk cId="3887385504" sldId="282"/>
        </pc:sldMkLst>
      </pc:sldChg>
      <pc:sldChg chg="add del">
        <pc:chgData name="Liu Shujie" userId="6b83b49411ca81a7" providerId="LiveId" clId="{7BAB691F-ADED-446A-B061-BD7F27447C1B}" dt="2019-09-20T01:51:38.052" v="1738"/>
        <pc:sldMkLst>
          <pc:docMk/>
          <pc:sldMk cId="4236958854" sldId="283"/>
        </pc:sldMkLst>
      </pc:sldChg>
      <pc:sldChg chg="add del">
        <pc:chgData name="Liu Shujie" userId="6b83b49411ca81a7" providerId="LiveId" clId="{7BAB691F-ADED-446A-B061-BD7F27447C1B}" dt="2019-09-19T03:39:21.759" v="1619" actId="47"/>
        <pc:sldMkLst>
          <pc:docMk/>
          <pc:sldMk cId="804673006" sldId="284"/>
        </pc:sldMkLst>
      </pc:sldChg>
      <pc:sldChg chg="add del modNotesTx">
        <pc:chgData name="Liu Shujie" userId="6b83b49411ca81a7" providerId="LiveId" clId="{7BAB691F-ADED-446A-B061-BD7F27447C1B}" dt="2019-09-20T01:51:38.052" v="1738"/>
        <pc:sldMkLst>
          <pc:docMk/>
          <pc:sldMk cId="4121104522" sldId="285"/>
        </pc:sldMkLst>
      </pc:sldChg>
      <pc:sldChg chg="add del">
        <pc:chgData name="Liu Shujie" userId="6b83b49411ca81a7" providerId="LiveId" clId="{7BAB691F-ADED-446A-B061-BD7F27447C1B}" dt="2019-09-19T03:39:21.759" v="1619" actId="47"/>
        <pc:sldMkLst>
          <pc:docMk/>
          <pc:sldMk cId="489529344" sldId="288"/>
        </pc:sldMkLst>
      </pc:sldChg>
      <pc:sldChg chg="add del">
        <pc:chgData name="Liu Shujie" userId="6b83b49411ca81a7" providerId="LiveId" clId="{7BAB691F-ADED-446A-B061-BD7F27447C1B}" dt="2019-09-20T01:52:15.120" v="1739"/>
        <pc:sldMkLst>
          <pc:docMk/>
          <pc:sldMk cId="993592859" sldId="288"/>
        </pc:sldMkLst>
      </pc:sldChg>
      <pc:sldChg chg="add del">
        <pc:chgData name="Liu Shujie" userId="6b83b49411ca81a7" providerId="LiveId" clId="{7BAB691F-ADED-446A-B061-BD7F27447C1B}" dt="2019-09-20T01:52:15.120" v="1739"/>
        <pc:sldMkLst>
          <pc:docMk/>
          <pc:sldMk cId="1568171871" sldId="293"/>
        </pc:sldMkLst>
      </pc:sldChg>
      <pc:sldChg chg="add del">
        <pc:chgData name="Liu Shujie" userId="6b83b49411ca81a7" providerId="LiveId" clId="{7BAB691F-ADED-446A-B061-BD7F27447C1B}" dt="2019-09-19T03:39:21.759" v="1619" actId="47"/>
        <pc:sldMkLst>
          <pc:docMk/>
          <pc:sldMk cId="4093168130" sldId="293"/>
        </pc:sldMkLst>
      </pc:sldChg>
      <pc:sldChg chg="add del">
        <pc:chgData name="Liu Shujie" userId="6b83b49411ca81a7" providerId="LiveId" clId="{7BAB691F-ADED-446A-B061-BD7F27447C1B}" dt="2019-09-19T03:39:21.759" v="1619" actId="47"/>
        <pc:sldMkLst>
          <pc:docMk/>
          <pc:sldMk cId="930655339" sldId="294"/>
        </pc:sldMkLst>
      </pc:sldChg>
      <pc:sldChg chg="add del">
        <pc:chgData name="Liu Shujie" userId="6b83b49411ca81a7" providerId="LiveId" clId="{7BAB691F-ADED-446A-B061-BD7F27447C1B}" dt="2019-09-20T01:52:15.120" v="1739"/>
        <pc:sldMkLst>
          <pc:docMk/>
          <pc:sldMk cId="1523473742" sldId="294"/>
        </pc:sldMkLst>
      </pc:sldChg>
      <pc:sldChg chg="delSp add del modNotesTx">
        <pc:chgData name="Liu Shujie" userId="6b83b49411ca81a7" providerId="LiveId" clId="{7BAB691F-ADED-446A-B061-BD7F27447C1B}" dt="2019-09-20T01:52:15.120" v="1739"/>
        <pc:sldMkLst>
          <pc:docMk/>
          <pc:sldMk cId="1116823482" sldId="295"/>
        </pc:sldMkLst>
        <pc:spChg chg="del">
          <ac:chgData name="Liu Shujie" userId="6b83b49411ca81a7" providerId="LiveId" clId="{7BAB691F-ADED-446A-B061-BD7F27447C1B}" dt="2019-09-16T04:47:25.861" v="1236" actId="478"/>
          <ac:spMkLst>
            <pc:docMk/>
            <pc:sldMk cId="1116823482" sldId="295"/>
            <ac:spMk id="10" creationId="{661CDCE4-7621-45CE-8D9A-459C06E40806}"/>
          </ac:spMkLst>
        </pc:spChg>
      </pc:sldChg>
      <pc:sldChg chg="add del">
        <pc:chgData name="Liu Shujie" userId="6b83b49411ca81a7" providerId="LiveId" clId="{7BAB691F-ADED-446A-B061-BD7F27447C1B}" dt="2019-09-20T01:52:15.120" v="1739"/>
        <pc:sldMkLst>
          <pc:docMk/>
          <pc:sldMk cId="908884462" sldId="296"/>
        </pc:sldMkLst>
      </pc:sldChg>
      <pc:sldChg chg="add del">
        <pc:chgData name="Liu Shujie" userId="6b83b49411ca81a7" providerId="LiveId" clId="{7BAB691F-ADED-446A-B061-BD7F27447C1B}" dt="2019-09-20T01:52:15.120" v="1739"/>
        <pc:sldMkLst>
          <pc:docMk/>
          <pc:sldMk cId="2647924521" sldId="298"/>
        </pc:sldMkLst>
      </pc:sldChg>
      <pc:sldChg chg="add del">
        <pc:chgData name="Liu Shujie" userId="6b83b49411ca81a7" providerId="LiveId" clId="{7BAB691F-ADED-446A-B061-BD7F27447C1B}" dt="2019-09-20T01:52:15.120" v="1739"/>
        <pc:sldMkLst>
          <pc:docMk/>
          <pc:sldMk cId="3177368336" sldId="301"/>
        </pc:sldMkLst>
      </pc:sldChg>
      <pc:sldChg chg="add del">
        <pc:chgData name="Liu Shujie" userId="6b83b49411ca81a7" providerId="LiveId" clId="{7BAB691F-ADED-446A-B061-BD7F27447C1B}" dt="2019-09-20T01:52:15.120" v="1739"/>
        <pc:sldMkLst>
          <pc:docMk/>
          <pc:sldMk cId="691315745" sldId="302"/>
        </pc:sldMkLst>
      </pc:sldChg>
      <pc:sldChg chg="add del">
        <pc:chgData name="Liu Shujie" userId="6b83b49411ca81a7" providerId="LiveId" clId="{7BAB691F-ADED-446A-B061-BD7F27447C1B}" dt="2019-09-20T01:52:15.120" v="1739"/>
        <pc:sldMkLst>
          <pc:docMk/>
          <pc:sldMk cId="2544705609" sldId="303"/>
        </pc:sldMkLst>
      </pc:sldChg>
      <pc:sldChg chg="add del">
        <pc:chgData name="Liu Shujie" userId="6b83b49411ca81a7" providerId="LiveId" clId="{7BAB691F-ADED-446A-B061-BD7F27447C1B}" dt="2019-09-20T01:51:38.052" v="1738"/>
        <pc:sldMkLst>
          <pc:docMk/>
          <pc:sldMk cId="3263492246" sldId="305"/>
        </pc:sldMkLst>
      </pc:sldChg>
      <pc:sldChg chg="add del">
        <pc:chgData name="Liu Shujie" userId="6b83b49411ca81a7" providerId="LiveId" clId="{7BAB691F-ADED-446A-B061-BD7F27447C1B}" dt="2019-09-20T01:52:15.120" v="1739"/>
        <pc:sldMkLst>
          <pc:docMk/>
          <pc:sldMk cId="4250382910" sldId="307"/>
        </pc:sldMkLst>
      </pc:sldChg>
      <pc:sldChg chg="add del modNotesTx">
        <pc:chgData name="Liu Shujie" userId="6b83b49411ca81a7" providerId="LiveId" clId="{7BAB691F-ADED-446A-B061-BD7F27447C1B}" dt="2019-09-20T01:51:38.052" v="1738"/>
        <pc:sldMkLst>
          <pc:docMk/>
          <pc:sldMk cId="483381193" sldId="308"/>
        </pc:sldMkLst>
      </pc:sldChg>
      <pc:sldChg chg="add del">
        <pc:chgData name="Liu Shujie" userId="6b83b49411ca81a7" providerId="LiveId" clId="{7BAB691F-ADED-446A-B061-BD7F27447C1B}" dt="2019-09-20T01:52:15.120" v="1739"/>
        <pc:sldMkLst>
          <pc:docMk/>
          <pc:sldMk cId="680986299" sldId="309"/>
        </pc:sldMkLst>
      </pc:sldChg>
      <pc:sldChg chg="add del">
        <pc:chgData name="Liu Shujie" userId="6b83b49411ca81a7" providerId="LiveId" clId="{7BAB691F-ADED-446A-B061-BD7F27447C1B}" dt="2019-09-20T01:52:15.120" v="1739"/>
        <pc:sldMkLst>
          <pc:docMk/>
          <pc:sldMk cId="1046418476" sldId="311"/>
        </pc:sldMkLst>
      </pc:sldChg>
      <pc:sldChg chg="add del modNotesTx">
        <pc:chgData name="Liu Shujie" userId="6b83b49411ca81a7" providerId="LiveId" clId="{7BAB691F-ADED-446A-B061-BD7F27447C1B}" dt="2019-09-20T01:51:38.052" v="1738"/>
        <pc:sldMkLst>
          <pc:docMk/>
          <pc:sldMk cId="409016595" sldId="313"/>
        </pc:sldMkLst>
      </pc:sldChg>
      <pc:sldChg chg="add del">
        <pc:chgData name="Liu Shujie" userId="6b83b49411ca81a7" providerId="LiveId" clId="{7BAB691F-ADED-446A-B061-BD7F27447C1B}" dt="2019-09-20T01:51:21.920" v="1737"/>
        <pc:sldMkLst>
          <pc:docMk/>
          <pc:sldMk cId="1781964659" sldId="319"/>
        </pc:sldMkLst>
      </pc:sldChg>
      <pc:sldChg chg="add del">
        <pc:chgData name="Liu Shujie" userId="6b83b49411ca81a7" providerId="LiveId" clId="{7BAB691F-ADED-446A-B061-BD7F27447C1B}" dt="2019-09-20T01:51:21.920" v="1737"/>
        <pc:sldMkLst>
          <pc:docMk/>
          <pc:sldMk cId="4054899064" sldId="320"/>
        </pc:sldMkLst>
      </pc:sldChg>
      <pc:sldChg chg="add del">
        <pc:chgData name="Liu Shujie" userId="6b83b49411ca81a7" providerId="LiveId" clId="{7BAB691F-ADED-446A-B061-BD7F27447C1B}" dt="2019-09-20T01:51:21.920" v="1737"/>
        <pc:sldMkLst>
          <pc:docMk/>
          <pc:sldMk cId="4158909085" sldId="321"/>
        </pc:sldMkLst>
      </pc:sldChg>
      <pc:sldChg chg="add del">
        <pc:chgData name="Liu Shujie" userId="6b83b49411ca81a7" providerId="LiveId" clId="{7BAB691F-ADED-446A-B061-BD7F27447C1B}" dt="2019-09-20T01:51:21.920" v="1737"/>
        <pc:sldMkLst>
          <pc:docMk/>
          <pc:sldMk cId="2347141118" sldId="322"/>
        </pc:sldMkLst>
      </pc:sldChg>
      <pc:sldChg chg="add del">
        <pc:chgData name="Liu Shujie" userId="6b83b49411ca81a7" providerId="LiveId" clId="{7BAB691F-ADED-446A-B061-BD7F27447C1B}" dt="2019-09-20T01:51:21.920" v="1737"/>
        <pc:sldMkLst>
          <pc:docMk/>
          <pc:sldMk cId="1354413920" sldId="323"/>
        </pc:sldMkLst>
      </pc:sldChg>
      <pc:sldChg chg="add del">
        <pc:chgData name="Liu Shujie" userId="6b83b49411ca81a7" providerId="LiveId" clId="{7BAB691F-ADED-446A-B061-BD7F27447C1B}" dt="2019-09-20T01:51:21.920" v="1737"/>
        <pc:sldMkLst>
          <pc:docMk/>
          <pc:sldMk cId="1458105124" sldId="324"/>
        </pc:sldMkLst>
      </pc:sldChg>
      <pc:sldChg chg="add del">
        <pc:chgData name="Liu Shujie" userId="6b83b49411ca81a7" providerId="LiveId" clId="{7BAB691F-ADED-446A-B061-BD7F27447C1B}" dt="2019-09-20T01:51:21.920" v="1737"/>
        <pc:sldMkLst>
          <pc:docMk/>
          <pc:sldMk cId="634534147" sldId="325"/>
        </pc:sldMkLst>
      </pc:sldChg>
      <pc:sldChg chg="add del">
        <pc:chgData name="Liu Shujie" userId="6b83b49411ca81a7" providerId="LiveId" clId="{7BAB691F-ADED-446A-B061-BD7F27447C1B}" dt="2019-09-20T01:51:21.920" v="1737"/>
        <pc:sldMkLst>
          <pc:docMk/>
          <pc:sldMk cId="2637112722" sldId="331"/>
        </pc:sldMkLst>
      </pc:sldChg>
      <pc:sldChg chg="add del">
        <pc:chgData name="Liu Shujie" userId="6b83b49411ca81a7" providerId="LiveId" clId="{7BAB691F-ADED-446A-B061-BD7F27447C1B}" dt="2019-09-20T01:51:21.920" v="1737"/>
        <pc:sldMkLst>
          <pc:docMk/>
          <pc:sldMk cId="3219740475" sldId="334"/>
        </pc:sldMkLst>
      </pc:sldChg>
      <pc:sldChg chg="add del">
        <pc:chgData name="Liu Shujie" userId="6b83b49411ca81a7" providerId="LiveId" clId="{7BAB691F-ADED-446A-B061-BD7F27447C1B}" dt="2019-09-20T01:51:21.920" v="1737"/>
        <pc:sldMkLst>
          <pc:docMk/>
          <pc:sldMk cId="2644506074" sldId="337"/>
        </pc:sldMkLst>
      </pc:sldChg>
      <pc:sldChg chg="addSp delSp add del">
        <pc:chgData name="Liu Shujie" userId="6b83b49411ca81a7" providerId="LiveId" clId="{7BAB691F-ADED-446A-B061-BD7F27447C1B}" dt="2019-09-20T01:51:21.920" v="1737"/>
        <pc:sldMkLst>
          <pc:docMk/>
          <pc:sldMk cId="1679392894" sldId="338"/>
        </pc:sldMkLst>
        <pc:spChg chg="add del">
          <ac:chgData name="Liu Shujie" userId="6b83b49411ca81a7" providerId="LiveId" clId="{7BAB691F-ADED-446A-B061-BD7F27447C1B}" dt="2019-09-16T04:17:39.266" v="1134" actId="21"/>
          <ac:spMkLst>
            <pc:docMk/>
            <pc:sldMk cId="1679392894" sldId="338"/>
            <ac:spMk id="9" creationId="{2BA0A67A-3A70-479C-B307-53BD9E627DD6}"/>
          </ac:spMkLst>
        </pc:spChg>
      </pc:sldChg>
      <pc:sldChg chg="add del">
        <pc:chgData name="Liu Shujie" userId="6b83b49411ca81a7" providerId="LiveId" clId="{7BAB691F-ADED-446A-B061-BD7F27447C1B}" dt="2019-09-20T01:51:21.920" v="1737"/>
        <pc:sldMkLst>
          <pc:docMk/>
          <pc:sldMk cId="4085334438" sldId="339"/>
        </pc:sldMkLst>
      </pc:sldChg>
      <pc:sldChg chg="add del">
        <pc:chgData name="Liu Shujie" userId="6b83b49411ca81a7" providerId="LiveId" clId="{7BAB691F-ADED-446A-B061-BD7F27447C1B}" dt="2019-09-20T01:51:21.920" v="1737"/>
        <pc:sldMkLst>
          <pc:docMk/>
          <pc:sldMk cId="1111405498" sldId="404"/>
        </pc:sldMkLst>
      </pc:sldChg>
      <pc:sldChg chg="add del">
        <pc:chgData name="Liu Shujie" userId="6b83b49411ca81a7" providerId="LiveId" clId="{7BAB691F-ADED-446A-B061-BD7F27447C1B}" dt="2019-09-20T01:51:21.920" v="1737"/>
        <pc:sldMkLst>
          <pc:docMk/>
          <pc:sldMk cId="2555851835" sldId="405"/>
        </pc:sldMkLst>
      </pc:sldChg>
      <pc:sldChg chg="add del">
        <pc:chgData name="Liu Shujie" userId="6b83b49411ca81a7" providerId="LiveId" clId="{7BAB691F-ADED-446A-B061-BD7F27447C1B}" dt="2019-09-20T01:51:21.920" v="1737"/>
        <pc:sldMkLst>
          <pc:docMk/>
          <pc:sldMk cId="3116482431" sldId="420"/>
        </pc:sldMkLst>
      </pc:sldChg>
      <pc:sldChg chg="add del">
        <pc:chgData name="Liu Shujie" userId="6b83b49411ca81a7" providerId="LiveId" clId="{7BAB691F-ADED-446A-B061-BD7F27447C1B}" dt="2019-09-20T01:51:38.052" v="1738"/>
        <pc:sldMkLst>
          <pc:docMk/>
          <pc:sldMk cId="796757740" sldId="529"/>
        </pc:sldMkLst>
      </pc:sldChg>
      <pc:sldChg chg="add del">
        <pc:chgData name="Liu Shujie" userId="6b83b49411ca81a7" providerId="LiveId" clId="{7BAB691F-ADED-446A-B061-BD7F27447C1B}" dt="2019-09-20T01:51:38.052" v="1738"/>
        <pc:sldMkLst>
          <pc:docMk/>
          <pc:sldMk cId="1178007563" sldId="545"/>
        </pc:sldMkLst>
      </pc:sldChg>
      <pc:sldChg chg="add del">
        <pc:chgData name="Liu Shujie" userId="6b83b49411ca81a7" providerId="LiveId" clId="{7BAB691F-ADED-446A-B061-BD7F27447C1B}" dt="2019-09-20T01:51:38.052" v="1738"/>
        <pc:sldMkLst>
          <pc:docMk/>
          <pc:sldMk cId="3112049203" sldId="549"/>
        </pc:sldMkLst>
      </pc:sldChg>
      <pc:sldChg chg="add del">
        <pc:chgData name="Liu Shujie" userId="6b83b49411ca81a7" providerId="LiveId" clId="{7BAB691F-ADED-446A-B061-BD7F27447C1B}" dt="2019-09-20T01:51:38.052" v="1738"/>
        <pc:sldMkLst>
          <pc:docMk/>
          <pc:sldMk cId="3667740207" sldId="551"/>
        </pc:sldMkLst>
      </pc:sldChg>
      <pc:sldChg chg="add del">
        <pc:chgData name="Liu Shujie" userId="6b83b49411ca81a7" providerId="LiveId" clId="{7BAB691F-ADED-446A-B061-BD7F27447C1B}" dt="2019-09-20T01:51:38.052" v="1738"/>
        <pc:sldMkLst>
          <pc:docMk/>
          <pc:sldMk cId="3666165214" sldId="552"/>
        </pc:sldMkLst>
      </pc:sldChg>
      <pc:sldChg chg="add del modNotesTx">
        <pc:chgData name="Liu Shujie" userId="6b83b49411ca81a7" providerId="LiveId" clId="{7BAB691F-ADED-446A-B061-BD7F27447C1B}" dt="2019-09-20T01:51:38.052" v="1738"/>
        <pc:sldMkLst>
          <pc:docMk/>
          <pc:sldMk cId="2546327649" sldId="604"/>
        </pc:sldMkLst>
      </pc:sldChg>
      <pc:sldChg chg="del">
        <pc:chgData name="Liu Shujie" userId="6b83b49411ca81a7" providerId="LiveId" clId="{7BAB691F-ADED-446A-B061-BD7F27447C1B}" dt="2019-09-09T02:06:59.745" v="45" actId="47"/>
        <pc:sldMkLst>
          <pc:docMk/>
          <pc:sldMk cId="597982338" sldId="1511"/>
        </pc:sldMkLst>
      </pc:sldChg>
      <pc:sldChg chg="del">
        <pc:chgData name="Liu Shujie" userId="6b83b49411ca81a7" providerId="LiveId" clId="{7BAB691F-ADED-446A-B061-BD7F27447C1B}" dt="2019-09-09T02:06:59.745" v="45" actId="47"/>
        <pc:sldMkLst>
          <pc:docMk/>
          <pc:sldMk cId="3097215573" sldId="1516"/>
        </pc:sldMkLst>
      </pc:sldChg>
      <pc:sldChg chg="add del modNotesTx">
        <pc:chgData name="Liu Shujie" userId="6b83b49411ca81a7" providerId="LiveId" clId="{7BAB691F-ADED-446A-B061-BD7F27447C1B}" dt="2019-09-20T01:51:38.052" v="1738"/>
        <pc:sldMkLst>
          <pc:docMk/>
          <pc:sldMk cId="4172950357" sldId="1519"/>
        </pc:sldMkLst>
      </pc:sldChg>
      <pc:sldChg chg="add del modNotesTx">
        <pc:chgData name="Liu Shujie" userId="6b83b49411ca81a7" providerId="LiveId" clId="{7BAB691F-ADED-446A-B061-BD7F27447C1B}" dt="2019-09-20T01:51:21.920" v="1737"/>
        <pc:sldMkLst>
          <pc:docMk/>
          <pc:sldMk cId="1986595739" sldId="1522"/>
        </pc:sldMkLst>
      </pc:sldChg>
      <pc:sldChg chg="add del">
        <pc:chgData name="Liu Shujie" userId="6b83b49411ca81a7" providerId="LiveId" clId="{7BAB691F-ADED-446A-B061-BD7F27447C1B}" dt="2019-09-20T01:52:15.120" v="1739"/>
        <pc:sldMkLst>
          <pc:docMk/>
          <pc:sldMk cId="1849536436" sldId="1527"/>
        </pc:sldMkLst>
      </pc:sldChg>
      <pc:sldChg chg="del">
        <pc:chgData name="Liu Shujie" userId="6b83b49411ca81a7" providerId="LiveId" clId="{7BAB691F-ADED-446A-B061-BD7F27447C1B}" dt="2019-09-16T01:26:38.974" v="985" actId="47"/>
        <pc:sldMkLst>
          <pc:docMk/>
          <pc:sldMk cId="1040586658" sldId="1528"/>
        </pc:sldMkLst>
      </pc:sldChg>
      <pc:sldChg chg="add del">
        <pc:chgData name="Liu Shujie" userId="6b83b49411ca81a7" providerId="LiveId" clId="{7BAB691F-ADED-446A-B061-BD7F27447C1B}" dt="2019-09-20T01:52:15.120" v="1739"/>
        <pc:sldMkLst>
          <pc:docMk/>
          <pc:sldMk cId="2567659602" sldId="1529"/>
        </pc:sldMkLst>
      </pc:sldChg>
      <pc:sldChg chg="add del">
        <pc:chgData name="Liu Shujie" userId="6b83b49411ca81a7" providerId="LiveId" clId="{7BAB691F-ADED-446A-B061-BD7F27447C1B}" dt="2019-09-19T03:39:21.759" v="1619" actId="47"/>
        <pc:sldMkLst>
          <pc:docMk/>
          <pc:sldMk cId="813551633" sldId="1531"/>
        </pc:sldMkLst>
      </pc:sldChg>
      <pc:sldChg chg="add del">
        <pc:chgData name="Liu Shujie" userId="6b83b49411ca81a7" providerId="LiveId" clId="{7BAB691F-ADED-446A-B061-BD7F27447C1B}" dt="2019-09-20T01:52:15.120" v="1739"/>
        <pc:sldMkLst>
          <pc:docMk/>
          <pc:sldMk cId="4102285073" sldId="1531"/>
        </pc:sldMkLst>
      </pc:sldChg>
      <pc:sldChg chg="modSp">
        <pc:chgData name="Liu Shujie" userId="6b83b49411ca81a7" providerId="LiveId" clId="{7BAB691F-ADED-446A-B061-BD7F27447C1B}" dt="2019-09-16T02:16:12.200" v="1035" actId="20577"/>
        <pc:sldMkLst>
          <pc:docMk/>
          <pc:sldMk cId="1637403331" sldId="1533"/>
        </pc:sldMkLst>
        <pc:spChg chg="mod">
          <ac:chgData name="Liu Shujie" userId="6b83b49411ca81a7" providerId="LiveId" clId="{7BAB691F-ADED-446A-B061-BD7F27447C1B}" dt="2019-09-16T02:16:12.200" v="1035" actId="20577"/>
          <ac:spMkLst>
            <pc:docMk/>
            <pc:sldMk cId="1637403331" sldId="1533"/>
            <ac:spMk id="2" creationId="{B7C9D974-E56B-442E-8667-B0B020280B17}"/>
          </ac:spMkLst>
        </pc:spChg>
      </pc:sldChg>
      <pc:sldChg chg="del">
        <pc:chgData name="Liu Shujie" userId="6b83b49411ca81a7" providerId="LiveId" clId="{7BAB691F-ADED-446A-B061-BD7F27447C1B}" dt="2019-09-10T07:14:32.082" v="907" actId="2696"/>
        <pc:sldMkLst>
          <pc:docMk/>
          <pc:sldMk cId="2845053346" sldId="1535"/>
        </pc:sldMkLst>
      </pc:sldChg>
      <pc:sldChg chg="del">
        <pc:chgData name="Liu Shujie" userId="6b83b49411ca81a7" providerId="LiveId" clId="{7BAB691F-ADED-446A-B061-BD7F27447C1B}" dt="2019-09-10T07:14:32.082" v="907" actId="2696"/>
        <pc:sldMkLst>
          <pc:docMk/>
          <pc:sldMk cId="116785362" sldId="1541"/>
        </pc:sldMkLst>
      </pc:sldChg>
      <pc:sldChg chg="add del">
        <pc:chgData name="Liu Shujie" userId="6b83b49411ca81a7" providerId="LiveId" clId="{7BAB691F-ADED-446A-B061-BD7F27447C1B}" dt="2019-09-19T03:39:21.759" v="1619" actId="47"/>
        <pc:sldMkLst>
          <pc:docMk/>
          <pc:sldMk cId="157862273" sldId="1940"/>
        </pc:sldMkLst>
      </pc:sldChg>
      <pc:sldChg chg="add del">
        <pc:chgData name="Liu Shujie" userId="6b83b49411ca81a7" providerId="LiveId" clId="{7BAB691F-ADED-446A-B061-BD7F27447C1B}" dt="2019-09-20T01:52:15.120" v="1739"/>
        <pc:sldMkLst>
          <pc:docMk/>
          <pc:sldMk cId="574269229" sldId="1940"/>
        </pc:sldMkLst>
      </pc:sldChg>
      <pc:sldChg chg="add del">
        <pc:chgData name="Liu Shujie" userId="6b83b49411ca81a7" providerId="LiveId" clId="{7BAB691F-ADED-446A-B061-BD7F27447C1B}" dt="2019-09-20T01:52:15.120" v="1739"/>
        <pc:sldMkLst>
          <pc:docMk/>
          <pc:sldMk cId="3881993389" sldId="1942"/>
        </pc:sldMkLst>
      </pc:sldChg>
      <pc:sldChg chg="add del">
        <pc:chgData name="Liu Shujie" userId="6b83b49411ca81a7" providerId="LiveId" clId="{7BAB691F-ADED-446A-B061-BD7F27447C1B}" dt="2019-09-20T01:52:15.120" v="1739"/>
        <pc:sldMkLst>
          <pc:docMk/>
          <pc:sldMk cId="4249422841" sldId="1943"/>
        </pc:sldMkLst>
      </pc:sldChg>
      <pc:sldChg chg="add del">
        <pc:chgData name="Liu Shujie" userId="6b83b49411ca81a7" providerId="LiveId" clId="{7BAB691F-ADED-446A-B061-BD7F27447C1B}" dt="2019-09-20T01:52:15.120" v="1739"/>
        <pc:sldMkLst>
          <pc:docMk/>
          <pc:sldMk cId="864858556" sldId="1944"/>
        </pc:sldMkLst>
      </pc:sldChg>
      <pc:sldChg chg="add del">
        <pc:chgData name="Liu Shujie" userId="6b83b49411ca81a7" providerId="LiveId" clId="{7BAB691F-ADED-446A-B061-BD7F27447C1B}" dt="2019-09-20T01:52:15.120" v="1739"/>
        <pc:sldMkLst>
          <pc:docMk/>
          <pc:sldMk cId="1154864387" sldId="1945"/>
        </pc:sldMkLst>
      </pc:sldChg>
      <pc:sldChg chg="add del">
        <pc:chgData name="Liu Shujie" userId="6b83b49411ca81a7" providerId="LiveId" clId="{7BAB691F-ADED-446A-B061-BD7F27447C1B}" dt="2019-09-20T01:52:15.120" v="1739"/>
        <pc:sldMkLst>
          <pc:docMk/>
          <pc:sldMk cId="948941327" sldId="1946"/>
        </pc:sldMkLst>
      </pc:sldChg>
      <pc:sldChg chg="add del">
        <pc:chgData name="Liu Shujie" userId="6b83b49411ca81a7" providerId="LiveId" clId="{7BAB691F-ADED-446A-B061-BD7F27447C1B}" dt="2019-09-20T01:52:15.120" v="1739"/>
        <pc:sldMkLst>
          <pc:docMk/>
          <pc:sldMk cId="2028172584" sldId="1947"/>
        </pc:sldMkLst>
      </pc:sldChg>
      <pc:sldChg chg="add del">
        <pc:chgData name="Liu Shujie" userId="6b83b49411ca81a7" providerId="LiveId" clId="{7BAB691F-ADED-446A-B061-BD7F27447C1B}" dt="2019-09-20T01:52:15.120" v="1739"/>
        <pc:sldMkLst>
          <pc:docMk/>
          <pc:sldMk cId="1959923231" sldId="1948"/>
        </pc:sldMkLst>
      </pc:sldChg>
      <pc:sldChg chg="add del">
        <pc:chgData name="Liu Shujie" userId="6b83b49411ca81a7" providerId="LiveId" clId="{7BAB691F-ADED-446A-B061-BD7F27447C1B}" dt="2019-09-20T01:52:15.120" v="1739"/>
        <pc:sldMkLst>
          <pc:docMk/>
          <pc:sldMk cId="1251426030" sldId="1949"/>
        </pc:sldMkLst>
      </pc:sldChg>
      <pc:sldChg chg="add del modNotesTx">
        <pc:chgData name="Liu Shujie" userId="6b83b49411ca81a7" providerId="LiveId" clId="{7BAB691F-ADED-446A-B061-BD7F27447C1B}" dt="2019-09-20T01:52:15.120" v="1739"/>
        <pc:sldMkLst>
          <pc:docMk/>
          <pc:sldMk cId="281715373" sldId="1950"/>
        </pc:sldMkLst>
      </pc:sldChg>
      <pc:sldChg chg="add del">
        <pc:chgData name="Liu Shujie" userId="6b83b49411ca81a7" providerId="LiveId" clId="{7BAB691F-ADED-446A-B061-BD7F27447C1B}" dt="2019-09-20T01:52:15.120" v="1739"/>
        <pc:sldMkLst>
          <pc:docMk/>
          <pc:sldMk cId="2234727210" sldId="1951"/>
        </pc:sldMkLst>
      </pc:sldChg>
      <pc:sldChg chg="add del">
        <pc:chgData name="Liu Shujie" userId="6b83b49411ca81a7" providerId="LiveId" clId="{7BAB691F-ADED-446A-B061-BD7F27447C1B}" dt="2019-09-20T01:52:15.120" v="1739"/>
        <pc:sldMkLst>
          <pc:docMk/>
          <pc:sldMk cId="1671486096" sldId="1953"/>
        </pc:sldMkLst>
      </pc:sldChg>
      <pc:sldChg chg="del">
        <pc:chgData name="Liu Shujie" userId="6b83b49411ca81a7" providerId="LiveId" clId="{7BAB691F-ADED-446A-B061-BD7F27447C1B}" dt="2019-09-16T01:26:38.974" v="985" actId="47"/>
        <pc:sldMkLst>
          <pc:docMk/>
          <pc:sldMk cId="2645238595" sldId="1954"/>
        </pc:sldMkLst>
      </pc:sldChg>
      <pc:sldChg chg="add del">
        <pc:chgData name="Liu Shujie" userId="6b83b49411ca81a7" providerId="LiveId" clId="{7BAB691F-ADED-446A-B061-BD7F27447C1B}" dt="2019-09-20T01:52:15.120" v="1739"/>
        <pc:sldMkLst>
          <pc:docMk/>
          <pc:sldMk cId="3862326455" sldId="1955"/>
        </pc:sldMkLst>
      </pc:sldChg>
      <pc:sldChg chg="del">
        <pc:chgData name="Liu Shujie" userId="6b83b49411ca81a7" providerId="LiveId" clId="{7BAB691F-ADED-446A-B061-BD7F27447C1B}" dt="2019-09-16T01:26:38.974" v="985" actId="47"/>
        <pc:sldMkLst>
          <pc:docMk/>
          <pc:sldMk cId="1652962908" sldId="1957"/>
        </pc:sldMkLst>
      </pc:sldChg>
      <pc:sldChg chg="add del">
        <pc:chgData name="Liu Shujie" userId="6b83b49411ca81a7" providerId="LiveId" clId="{7BAB691F-ADED-446A-B061-BD7F27447C1B}" dt="2019-09-20T01:52:15.120" v="1739"/>
        <pc:sldMkLst>
          <pc:docMk/>
          <pc:sldMk cId="2050232342" sldId="1957"/>
        </pc:sldMkLst>
      </pc:sldChg>
      <pc:sldChg chg="add del">
        <pc:chgData name="Liu Shujie" userId="6b83b49411ca81a7" providerId="LiveId" clId="{7BAB691F-ADED-446A-B061-BD7F27447C1B}" dt="2019-09-20T01:52:15.120" v="1739"/>
        <pc:sldMkLst>
          <pc:docMk/>
          <pc:sldMk cId="1398123855" sldId="1958"/>
        </pc:sldMkLst>
      </pc:sldChg>
      <pc:sldChg chg="add del">
        <pc:chgData name="Liu Shujie" userId="6b83b49411ca81a7" providerId="LiveId" clId="{7BAB691F-ADED-446A-B061-BD7F27447C1B}" dt="2019-09-20T01:52:15.120" v="1739"/>
        <pc:sldMkLst>
          <pc:docMk/>
          <pc:sldMk cId="4253607243" sldId="1959"/>
        </pc:sldMkLst>
      </pc:sldChg>
      <pc:sldChg chg="add del">
        <pc:chgData name="Liu Shujie" userId="6b83b49411ca81a7" providerId="LiveId" clId="{7BAB691F-ADED-446A-B061-BD7F27447C1B}" dt="2019-09-20T01:52:15.120" v="1739"/>
        <pc:sldMkLst>
          <pc:docMk/>
          <pc:sldMk cId="2206949484" sldId="1960"/>
        </pc:sldMkLst>
      </pc:sldChg>
      <pc:sldChg chg="add del">
        <pc:chgData name="Liu Shujie" userId="6b83b49411ca81a7" providerId="LiveId" clId="{7BAB691F-ADED-446A-B061-BD7F27447C1B}" dt="2019-09-20T01:52:15.120" v="1739"/>
        <pc:sldMkLst>
          <pc:docMk/>
          <pc:sldMk cId="3524797142" sldId="1961"/>
        </pc:sldMkLst>
      </pc:sldChg>
      <pc:sldChg chg="add del">
        <pc:chgData name="Liu Shujie" userId="6b83b49411ca81a7" providerId="LiveId" clId="{7BAB691F-ADED-446A-B061-BD7F27447C1B}" dt="2019-09-20T01:52:15.120" v="1739"/>
        <pc:sldMkLst>
          <pc:docMk/>
          <pc:sldMk cId="1781771507" sldId="1962"/>
        </pc:sldMkLst>
      </pc:sldChg>
      <pc:sldChg chg="add del">
        <pc:chgData name="Liu Shujie" userId="6b83b49411ca81a7" providerId="LiveId" clId="{7BAB691F-ADED-446A-B061-BD7F27447C1B}" dt="2019-09-20T01:52:15.120" v="1739"/>
        <pc:sldMkLst>
          <pc:docMk/>
          <pc:sldMk cId="2320634324" sldId="1972"/>
        </pc:sldMkLst>
      </pc:sldChg>
      <pc:sldChg chg="add del">
        <pc:chgData name="Liu Shujie" userId="6b83b49411ca81a7" providerId="LiveId" clId="{7BAB691F-ADED-446A-B061-BD7F27447C1B}" dt="2019-09-20T01:52:15.120" v="1739"/>
        <pc:sldMkLst>
          <pc:docMk/>
          <pc:sldMk cId="117072525" sldId="1973"/>
        </pc:sldMkLst>
      </pc:sldChg>
      <pc:sldChg chg="add del">
        <pc:chgData name="Liu Shujie" userId="6b83b49411ca81a7" providerId="LiveId" clId="{7BAB691F-ADED-446A-B061-BD7F27447C1B}" dt="2019-09-20T01:52:15.120" v="1739"/>
        <pc:sldMkLst>
          <pc:docMk/>
          <pc:sldMk cId="2545836203" sldId="1975"/>
        </pc:sldMkLst>
      </pc:sldChg>
      <pc:sldChg chg="add del">
        <pc:chgData name="Liu Shujie" userId="6b83b49411ca81a7" providerId="LiveId" clId="{7BAB691F-ADED-446A-B061-BD7F27447C1B}" dt="2019-09-20T01:52:15.120" v="1739"/>
        <pc:sldMkLst>
          <pc:docMk/>
          <pc:sldMk cId="1470269753" sldId="1976"/>
        </pc:sldMkLst>
      </pc:sldChg>
      <pc:sldChg chg="add del">
        <pc:chgData name="Liu Shujie" userId="6b83b49411ca81a7" providerId="LiveId" clId="{7BAB691F-ADED-446A-B061-BD7F27447C1B}" dt="2019-09-20T01:52:15.120" v="1739"/>
        <pc:sldMkLst>
          <pc:docMk/>
          <pc:sldMk cId="2954616118" sldId="1977"/>
        </pc:sldMkLst>
      </pc:sldChg>
      <pc:sldChg chg="add del">
        <pc:chgData name="Liu Shujie" userId="6b83b49411ca81a7" providerId="LiveId" clId="{7BAB691F-ADED-446A-B061-BD7F27447C1B}" dt="2019-09-20T01:52:15.120" v="1739"/>
        <pc:sldMkLst>
          <pc:docMk/>
          <pc:sldMk cId="445486410" sldId="1978"/>
        </pc:sldMkLst>
      </pc:sldChg>
      <pc:sldChg chg="add del">
        <pc:chgData name="Liu Shujie" userId="6b83b49411ca81a7" providerId="LiveId" clId="{7BAB691F-ADED-446A-B061-BD7F27447C1B}" dt="2019-09-20T01:52:15.120" v="1739"/>
        <pc:sldMkLst>
          <pc:docMk/>
          <pc:sldMk cId="3641873198" sldId="1979"/>
        </pc:sldMkLst>
      </pc:sldChg>
      <pc:sldChg chg="add del">
        <pc:chgData name="Liu Shujie" userId="6b83b49411ca81a7" providerId="LiveId" clId="{7BAB691F-ADED-446A-B061-BD7F27447C1B}" dt="2019-09-20T01:52:15.120" v="1739"/>
        <pc:sldMkLst>
          <pc:docMk/>
          <pc:sldMk cId="3955840094" sldId="1980"/>
        </pc:sldMkLst>
      </pc:sldChg>
      <pc:sldChg chg="add del">
        <pc:chgData name="Liu Shujie" userId="6b83b49411ca81a7" providerId="LiveId" clId="{7BAB691F-ADED-446A-B061-BD7F27447C1B}" dt="2019-09-20T01:52:15.120" v="1739"/>
        <pc:sldMkLst>
          <pc:docMk/>
          <pc:sldMk cId="1800504519" sldId="1981"/>
        </pc:sldMkLst>
      </pc:sldChg>
      <pc:sldChg chg="add del">
        <pc:chgData name="Liu Shujie" userId="6b83b49411ca81a7" providerId="LiveId" clId="{7BAB691F-ADED-446A-B061-BD7F27447C1B}" dt="2019-09-20T01:52:15.120" v="1739"/>
        <pc:sldMkLst>
          <pc:docMk/>
          <pc:sldMk cId="2483845165" sldId="1983"/>
        </pc:sldMkLst>
      </pc:sldChg>
      <pc:sldChg chg="add del">
        <pc:chgData name="Liu Shujie" userId="6b83b49411ca81a7" providerId="LiveId" clId="{7BAB691F-ADED-446A-B061-BD7F27447C1B}" dt="2019-09-20T01:52:15.120" v="1739"/>
        <pc:sldMkLst>
          <pc:docMk/>
          <pc:sldMk cId="2471417709" sldId="1984"/>
        </pc:sldMkLst>
      </pc:sldChg>
      <pc:sldChg chg="add del">
        <pc:chgData name="Liu Shujie" userId="6b83b49411ca81a7" providerId="LiveId" clId="{7BAB691F-ADED-446A-B061-BD7F27447C1B}" dt="2019-09-20T01:52:15.120" v="1739"/>
        <pc:sldMkLst>
          <pc:docMk/>
          <pc:sldMk cId="1290135836" sldId="1985"/>
        </pc:sldMkLst>
      </pc:sldChg>
      <pc:sldChg chg="add del">
        <pc:chgData name="Liu Shujie" userId="6b83b49411ca81a7" providerId="LiveId" clId="{7BAB691F-ADED-446A-B061-BD7F27447C1B}" dt="2019-09-20T01:52:15.120" v="1739"/>
        <pc:sldMkLst>
          <pc:docMk/>
          <pc:sldMk cId="161506726" sldId="1986"/>
        </pc:sldMkLst>
      </pc:sldChg>
      <pc:sldChg chg="add del">
        <pc:chgData name="Liu Shujie" userId="6b83b49411ca81a7" providerId="LiveId" clId="{7BAB691F-ADED-446A-B061-BD7F27447C1B}" dt="2019-09-20T01:52:15.120" v="1739"/>
        <pc:sldMkLst>
          <pc:docMk/>
          <pc:sldMk cId="2355225660" sldId="1987"/>
        </pc:sldMkLst>
      </pc:sldChg>
      <pc:sldChg chg="add del">
        <pc:chgData name="Liu Shujie" userId="6b83b49411ca81a7" providerId="LiveId" clId="{7BAB691F-ADED-446A-B061-BD7F27447C1B}" dt="2019-09-20T01:52:15.120" v="1739"/>
        <pc:sldMkLst>
          <pc:docMk/>
          <pc:sldMk cId="307726964" sldId="1988"/>
        </pc:sldMkLst>
      </pc:sldChg>
      <pc:sldChg chg="add del">
        <pc:chgData name="Liu Shujie" userId="6b83b49411ca81a7" providerId="LiveId" clId="{7BAB691F-ADED-446A-B061-BD7F27447C1B}" dt="2019-09-20T01:52:15.120" v="1739"/>
        <pc:sldMkLst>
          <pc:docMk/>
          <pc:sldMk cId="316881403" sldId="1989"/>
        </pc:sldMkLst>
      </pc:sldChg>
      <pc:sldChg chg="add">
        <pc:chgData name="Liu Shujie" userId="6b83b49411ca81a7" providerId="LiveId" clId="{7BAB691F-ADED-446A-B061-BD7F27447C1B}" dt="2019-09-20T01:52:15.120" v="1739"/>
        <pc:sldMkLst>
          <pc:docMk/>
          <pc:sldMk cId="1581527314" sldId="1990"/>
        </pc:sldMkLst>
      </pc:sldChg>
      <pc:sldChg chg="add del">
        <pc:chgData name="Liu Shujie" userId="6b83b49411ca81a7" providerId="LiveId" clId="{7BAB691F-ADED-446A-B061-BD7F27447C1B}" dt="2019-09-20T01:50:42.849" v="1734" actId="47"/>
        <pc:sldMkLst>
          <pc:docMk/>
          <pc:sldMk cId="4031644083" sldId="1990"/>
        </pc:sldMkLst>
      </pc:sldChg>
      <pc:sldChg chg="add del">
        <pc:chgData name="Liu Shujie" userId="6b83b49411ca81a7" providerId="LiveId" clId="{7BAB691F-ADED-446A-B061-BD7F27447C1B}" dt="2019-09-20T01:52:32.099" v="1740"/>
        <pc:sldMkLst>
          <pc:docMk/>
          <pc:sldMk cId="686164082" sldId="1991"/>
        </pc:sldMkLst>
      </pc:sldChg>
      <pc:sldChg chg="add del">
        <pc:chgData name="Liu Shujie" userId="6b83b49411ca81a7" providerId="LiveId" clId="{7BAB691F-ADED-446A-B061-BD7F27447C1B}" dt="2019-09-20T01:52:32.099" v="1740"/>
        <pc:sldMkLst>
          <pc:docMk/>
          <pc:sldMk cId="3925058441" sldId="1992"/>
        </pc:sldMkLst>
      </pc:sldChg>
      <pc:sldChg chg="add del">
        <pc:chgData name="Liu Shujie" userId="6b83b49411ca81a7" providerId="LiveId" clId="{7BAB691F-ADED-446A-B061-BD7F27447C1B}" dt="2019-09-20T01:52:32.099" v="1740"/>
        <pc:sldMkLst>
          <pc:docMk/>
          <pc:sldMk cId="169918788" sldId="1993"/>
        </pc:sldMkLst>
      </pc:sldChg>
      <pc:sldChg chg="add del">
        <pc:chgData name="Liu Shujie" userId="6b83b49411ca81a7" providerId="LiveId" clId="{7BAB691F-ADED-446A-B061-BD7F27447C1B}" dt="2019-09-20T01:52:32.099" v="1740"/>
        <pc:sldMkLst>
          <pc:docMk/>
          <pc:sldMk cId="390167325" sldId="1995"/>
        </pc:sldMkLst>
      </pc:sldChg>
      <pc:sldChg chg="del">
        <pc:chgData name="Liu Shujie" userId="6b83b49411ca81a7" providerId="LiveId" clId="{7BAB691F-ADED-446A-B061-BD7F27447C1B}" dt="2019-09-16T01:26:38.974" v="985" actId="47"/>
        <pc:sldMkLst>
          <pc:docMk/>
          <pc:sldMk cId="3695411386" sldId="1996"/>
        </pc:sldMkLst>
      </pc:sldChg>
      <pc:sldChg chg="add del">
        <pc:chgData name="Liu Shujie" userId="6b83b49411ca81a7" providerId="LiveId" clId="{7BAB691F-ADED-446A-B061-BD7F27447C1B}" dt="2019-09-20T01:52:32.099" v="1740"/>
        <pc:sldMkLst>
          <pc:docMk/>
          <pc:sldMk cId="4082666037" sldId="1997"/>
        </pc:sldMkLst>
      </pc:sldChg>
      <pc:sldChg chg="add del">
        <pc:chgData name="Liu Shujie" userId="6b83b49411ca81a7" providerId="LiveId" clId="{7BAB691F-ADED-446A-B061-BD7F27447C1B}" dt="2019-09-20T01:52:32.099" v="1740"/>
        <pc:sldMkLst>
          <pc:docMk/>
          <pc:sldMk cId="3578797480" sldId="1999"/>
        </pc:sldMkLst>
      </pc:sldChg>
      <pc:sldChg chg="add del">
        <pc:chgData name="Liu Shujie" userId="6b83b49411ca81a7" providerId="LiveId" clId="{7BAB691F-ADED-446A-B061-BD7F27447C1B}" dt="2019-09-20T01:52:32.099" v="1740"/>
        <pc:sldMkLst>
          <pc:docMk/>
          <pc:sldMk cId="395245497" sldId="2001"/>
        </pc:sldMkLst>
      </pc:sldChg>
      <pc:sldChg chg="add del">
        <pc:chgData name="Liu Shujie" userId="6b83b49411ca81a7" providerId="LiveId" clId="{7BAB691F-ADED-446A-B061-BD7F27447C1B}" dt="2019-09-20T01:52:32.099" v="1740"/>
        <pc:sldMkLst>
          <pc:docMk/>
          <pc:sldMk cId="14074828" sldId="2002"/>
        </pc:sldMkLst>
      </pc:sldChg>
      <pc:sldChg chg="add del">
        <pc:chgData name="Liu Shujie" userId="6b83b49411ca81a7" providerId="LiveId" clId="{7BAB691F-ADED-446A-B061-BD7F27447C1B}" dt="2019-09-20T01:52:32.099" v="1740"/>
        <pc:sldMkLst>
          <pc:docMk/>
          <pc:sldMk cId="3148936350" sldId="2003"/>
        </pc:sldMkLst>
      </pc:sldChg>
      <pc:sldChg chg="add del">
        <pc:chgData name="Liu Shujie" userId="6b83b49411ca81a7" providerId="LiveId" clId="{7BAB691F-ADED-446A-B061-BD7F27447C1B}" dt="2019-09-20T01:52:32.099" v="1740"/>
        <pc:sldMkLst>
          <pc:docMk/>
          <pc:sldMk cId="546113697" sldId="2004"/>
        </pc:sldMkLst>
      </pc:sldChg>
      <pc:sldChg chg="add del">
        <pc:chgData name="Liu Shujie" userId="6b83b49411ca81a7" providerId="LiveId" clId="{7BAB691F-ADED-446A-B061-BD7F27447C1B}" dt="2019-09-20T01:52:32.099" v="1740"/>
        <pc:sldMkLst>
          <pc:docMk/>
          <pc:sldMk cId="3833963461" sldId="2005"/>
        </pc:sldMkLst>
      </pc:sldChg>
      <pc:sldChg chg="add del">
        <pc:chgData name="Liu Shujie" userId="6b83b49411ca81a7" providerId="LiveId" clId="{7BAB691F-ADED-446A-B061-BD7F27447C1B}" dt="2019-09-20T01:52:32.099" v="1740"/>
        <pc:sldMkLst>
          <pc:docMk/>
          <pc:sldMk cId="757513192" sldId="2006"/>
        </pc:sldMkLst>
      </pc:sldChg>
      <pc:sldChg chg="add del">
        <pc:chgData name="Liu Shujie" userId="6b83b49411ca81a7" providerId="LiveId" clId="{7BAB691F-ADED-446A-B061-BD7F27447C1B}" dt="2019-09-20T01:52:32.099" v="1740"/>
        <pc:sldMkLst>
          <pc:docMk/>
          <pc:sldMk cId="431541808" sldId="2007"/>
        </pc:sldMkLst>
      </pc:sldChg>
      <pc:sldChg chg="add del">
        <pc:chgData name="Liu Shujie" userId="6b83b49411ca81a7" providerId="LiveId" clId="{7BAB691F-ADED-446A-B061-BD7F27447C1B}" dt="2019-09-20T01:52:32.099" v="1740"/>
        <pc:sldMkLst>
          <pc:docMk/>
          <pc:sldMk cId="828625223" sldId="2008"/>
        </pc:sldMkLst>
      </pc:sldChg>
      <pc:sldChg chg="add del">
        <pc:chgData name="Liu Shujie" userId="6b83b49411ca81a7" providerId="LiveId" clId="{7BAB691F-ADED-446A-B061-BD7F27447C1B}" dt="2019-09-20T01:52:32.099" v="1740"/>
        <pc:sldMkLst>
          <pc:docMk/>
          <pc:sldMk cId="165552895" sldId="2009"/>
        </pc:sldMkLst>
      </pc:sldChg>
      <pc:sldChg chg="add del">
        <pc:chgData name="Liu Shujie" userId="6b83b49411ca81a7" providerId="LiveId" clId="{7BAB691F-ADED-446A-B061-BD7F27447C1B}" dt="2019-09-20T01:52:32.099" v="1740"/>
        <pc:sldMkLst>
          <pc:docMk/>
          <pc:sldMk cId="4154195401" sldId="2011"/>
        </pc:sldMkLst>
      </pc:sldChg>
      <pc:sldChg chg="add del">
        <pc:chgData name="Liu Shujie" userId="6b83b49411ca81a7" providerId="LiveId" clId="{7BAB691F-ADED-446A-B061-BD7F27447C1B}" dt="2019-09-20T01:52:32.099" v="1740"/>
        <pc:sldMkLst>
          <pc:docMk/>
          <pc:sldMk cId="878470117" sldId="2012"/>
        </pc:sldMkLst>
      </pc:sldChg>
      <pc:sldChg chg="modSp add del ord">
        <pc:chgData name="Liu Shujie" userId="6b83b49411ca81a7" providerId="LiveId" clId="{7BAB691F-ADED-446A-B061-BD7F27447C1B}" dt="2019-09-20T01:52:15.120" v="1739"/>
        <pc:sldMkLst>
          <pc:docMk/>
          <pc:sldMk cId="2136705478" sldId="2035"/>
        </pc:sldMkLst>
        <pc:spChg chg="mod">
          <ac:chgData name="Liu Shujie" userId="6b83b49411ca81a7" providerId="LiveId" clId="{7BAB691F-ADED-446A-B061-BD7F27447C1B}" dt="2019-09-16T03:38:01.077" v="1036" actId="1076"/>
          <ac:spMkLst>
            <pc:docMk/>
            <pc:sldMk cId="2136705478" sldId="2035"/>
            <ac:spMk id="7" creationId="{D0D05809-E54B-4D06-8FAF-9FCA4BAA5F5D}"/>
          </ac:spMkLst>
        </pc:spChg>
        <pc:spChg chg="mod">
          <ac:chgData name="Liu Shujie" userId="6b83b49411ca81a7" providerId="LiveId" clId="{7BAB691F-ADED-446A-B061-BD7F27447C1B}" dt="2019-09-16T03:38:01.077" v="1036" actId="1076"/>
          <ac:spMkLst>
            <pc:docMk/>
            <pc:sldMk cId="2136705478" sldId="2035"/>
            <ac:spMk id="9" creationId="{33A40890-0183-40D0-8188-08CB5FBD6057}"/>
          </ac:spMkLst>
        </pc:spChg>
        <pc:spChg chg="mod">
          <ac:chgData name="Liu Shujie" userId="6b83b49411ca81a7" providerId="LiveId" clId="{7BAB691F-ADED-446A-B061-BD7F27447C1B}" dt="2019-09-16T03:38:01.077" v="1036" actId="1076"/>
          <ac:spMkLst>
            <pc:docMk/>
            <pc:sldMk cId="2136705478" sldId="2035"/>
            <ac:spMk id="13" creationId="{3275833D-41AC-486C-B790-DD34B5613CBA}"/>
          </ac:spMkLst>
        </pc:spChg>
        <pc:spChg chg="mod">
          <ac:chgData name="Liu Shujie" userId="6b83b49411ca81a7" providerId="LiveId" clId="{7BAB691F-ADED-446A-B061-BD7F27447C1B}" dt="2019-09-16T03:38:01.077" v="1036" actId="1076"/>
          <ac:spMkLst>
            <pc:docMk/>
            <pc:sldMk cId="2136705478" sldId="2035"/>
            <ac:spMk id="21" creationId="{EC926650-EA11-4240-B38D-80B18C444E21}"/>
          </ac:spMkLst>
        </pc:spChg>
        <pc:spChg chg="mod">
          <ac:chgData name="Liu Shujie" userId="6b83b49411ca81a7" providerId="LiveId" clId="{7BAB691F-ADED-446A-B061-BD7F27447C1B}" dt="2019-09-16T03:38:01.077" v="1036" actId="1076"/>
          <ac:spMkLst>
            <pc:docMk/>
            <pc:sldMk cId="2136705478" sldId="2035"/>
            <ac:spMk id="23" creationId="{7D44C2AC-981A-4253-9D4B-C5B7B2E1E6F7}"/>
          </ac:spMkLst>
        </pc:spChg>
        <pc:grpChg chg="mod">
          <ac:chgData name="Liu Shujie" userId="6b83b49411ca81a7" providerId="LiveId" clId="{7BAB691F-ADED-446A-B061-BD7F27447C1B}" dt="2019-09-16T03:38:01.077" v="1036" actId="1076"/>
          <ac:grpSpMkLst>
            <pc:docMk/>
            <pc:sldMk cId="2136705478" sldId="2035"/>
            <ac:grpSpMk id="17" creationId="{EFF05C0F-B05F-4331-AF7A-1A85AC1F550C}"/>
          </ac:grpSpMkLst>
        </pc:grpChg>
      </pc:sldChg>
      <pc:sldChg chg="add del">
        <pc:chgData name="Liu Shujie" userId="6b83b49411ca81a7" providerId="LiveId" clId="{7BAB691F-ADED-446A-B061-BD7F27447C1B}" dt="2019-09-20T01:52:15.120" v="1739"/>
        <pc:sldMkLst>
          <pc:docMk/>
          <pc:sldMk cId="1750424138" sldId="2036"/>
        </pc:sldMkLst>
      </pc:sldChg>
      <pc:sldChg chg="del">
        <pc:chgData name="Liu Shujie" userId="6b83b49411ca81a7" providerId="LiveId" clId="{7BAB691F-ADED-446A-B061-BD7F27447C1B}" dt="2019-09-10T07:16:23.170" v="910" actId="2696"/>
        <pc:sldMkLst>
          <pc:docMk/>
          <pc:sldMk cId="1122979204" sldId="2081"/>
        </pc:sldMkLst>
      </pc:sldChg>
      <pc:sldChg chg="del">
        <pc:chgData name="Liu Shujie" userId="6b83b49411ca81a7" providerId="LiveId" clId="{7BAB691F-ADED-446A-B061-BD7F27447C1B}" dt="2019-09-10T07:16:23.170" v="910" actId="2696"/>
        <pc:sldMkLst>
          <pc:docMk/>
          <pc:sldMk cId="1870630140" sldId="2090"/>
        </pc:sldMkLst>
      </pc:sldChg>
      <pc:sldChg chg="del">
        <pc:chgData name="Liu Shujie" userId="6b83b49411ca81a7" providerId="LiveId" clId="{7BAB691F-ADED-446A-B061-BD7F27447C1B}" dt="2019-09-10T07:16:23.170" v="910" actId="2696"/>
        <pc:sldMkLst>
          <pc:docMk/>
          <pc:sldMk cId="713553105" sldId="2093"/>
        </pc:sldMkLst>
      </pc:sldChg>
      <pc:sldChg chg="del">
        <pc:chgData name="Liu Shujie" userId="6b83b49411ca81a7" providerId="LiveId" clId="{7BAB691F-ADED-446A-B061-BD7F27447C1B}" dt="2019-09-10T07:16:23.170" v="910" actId="2696"/>
        <pc:sldMkLst>
          <pc:docMk/>
          <pc:sldMk cId="3991758786" sldId="2094"/>
        </pc:sldMkLst>
      </pc:sldChg>
      <pc:sldChg chg="del">
        <pc:chgData name="Liu Shujie" userId="6b83b49411ca81a7" providerId="LiveId" clId="{7BAB691F-ADED-446A-B061-BD7F27447C1B}" dt="2019-09-10T07:16:23.170" v="910" actId="2696"/>
        <pc:sldMkLst>
          <pc:docMk/>
          <pc:sldMk cId="1737326866" sldId="2097"/>
        </pc:sldMkLst>
      </pc:sldChg>
      <pc:sldChg chg="del">
        <pc:chgData name="Liu Shujie" userId="6b83b49411ca81a7" providerId="LiveId" clId="{7BAB691F-ADED-446A-B061-BD7F27447C1B}" dt="2019-09-10T07:16:23.170" v="910" actId="2696"/>
        <pc:sldMkLst>
          <pc:docMk/>
          <pc:sldMk cId="2830233674" sldId="2101"/>
        </pc:sldMkLst>
      </pc:sldChg>
      <pc:sldChg chg="add del">
        <pc:chgData name="Liu Shujie" userId="6b83b49411ca81a7" providerId="LiveId" clId="{7BAB691F-ADED-446A-B061-BD7F27447C1B}" dt="2019-09-20T01:52:15.120" v="1739"/>
        <pc:sldMkLst>
          <pc:docMk/>
          <pc:sldMk cId="3073245915" sldId="2103"/>
        </pc:sldMkLst>
      </pc:sldChg>
      <pc:sldChg chg="del">
        <pc:chgData name="Liu Shujie" userId="6b83b49411ca81a7" providerId="LiveId" clId="{7BAB691F-ADED-446A-B061-BD7F27447C1B}" dt="2019-09-10T07:16:23.170" v="910" actId="2696"/>
        <pc:sldMkLst>
          <pc:docMk/>
          <pc:sldMk cId="1113684942" sldId="2104"/>
        </pc:sldMkLst>
      </pc:sldChg>
      <pc:sldChg chg="del">
        <pc:chgData name="Liu Shujie" userId="6b83b49411ca81a7" providerId="LiveId" clId="{7BAB691F-ADED-446A-B061-BD7F27447C1B}" dt="2019-09-10T07:16:23.170" v="910" actId="2696"/>
        <pc:sldMkLst>
          <pc:docMk/>
          <pc:sldMk cId="4105584151" sldId="2105"/>
        </pc:sldMkLst>
      </pc:sldChg>
      <pc:sldChg chg="del">
        <pc:chgData name="Liu Shujie" userId="6b83b49411ca81a7" providerId="LiveId" clId="{7BAB691F-ADED-446A-B061-BD7F27447C1B}" dt="2019-09-10T07:16:23.170" v="910" actId="2696"/>
        <pc:sldMkLst>
          <pc:docMk/>
          <pc:sldMk cId="1066763847" sldId="2110"/>
        </pc:sldMkLst>
      </pc:sldChg>
      <pc:sldChg chg="del">
        <pc:chgData name="Liu Shujie" userId="6b83b49411ca81a7" providerId="LiveId" clId="{7BAB691F-ADED-446A-B061-BD7F27447C1B}" dt="2019-09-10T07:16:23.170" v="910" actId="2696"/>
        <pc:sldMkLst>
          <pc:docMk/>
          <pc:sldMk cId="1858718484" sldId="2118"/>
        </pc:sldMkLst>
      </pc:sldChg>
      <pc:sldChg chg="add del">
        <pc:chgData name="Liu Shujie" userId="6b83b49411ca81a7" providerId="LiveId" clId="{7BAB691F-ADED-446A-B061-BD7F27447C1B}" dt="2019-09-20T01:52:15.120" v="1739"/>
        <pc:sldMkLst>
          <pc:docMk/>
          <pc:sldMk cId="794829841" sldId="2119"/>
        </pc:sldMkLst>
      </pc:sldChg>
      <pc:sldChg chg="add del">
        <pc:chgData name="Liu Shujie" userId="6b83b49411ca81a7" providerId="LiveId" clId="{7BAB691F-ADED-446A-B061-BD7F27447C1B}" dt="2019-09-20T01:52:15.120" v="1739"/>
        <pc:sldMkLst>
          <pc:docMk/>
          <pc:sldMk cId="1143069484" sldId="2120"/>
        </pc:sldMkLst>
      </pc:sldChg>
      <pc:sldChg chg="addSp delSp modSp add del">
        <pc:chgData name="Liu Shujie" userId="6b83b49411ca81a7" providerId="LiveId" clId="{7BAB691F-ADED-446A-B061-BD7F27447C1B}" dt="2019-09-20T01:52:15.120" v="1739"/>
        <pc:sldMkLst>
          <pc:docMk/>
          <pc:sldMk cId="2355514607" sldId="2121"/>
        </pc:sldMkLst>
        <pc:spChg chg="del mod">
          <ac:chgData name="Liu Shujie" userId="6b83b49411ca81a7" providerId="LiveId" clId="{7BAB691F-ADED-446A-B061-BD7F27447C1B}" dt="2019-09-19T04:38:55.941" v="1724" actId="478"/>
          <ac:spMkLst>
            <pc:docMk/>
            <pc:sldMk cId="2355514607" sldId="2121"/>
            <ac:spMk id="4" creationId="{4FA95EB9-AA1A-4176-AEB7-8546F7F947BF}"/>
          </ac:spMkLst>
        </pc:spChg>
        <pc:spChg chg="add">
          <ac:chgData name="Liu Shujie" userId="6b83b49411ca81a7" providerId="LiveId" clId="{7BAB691F-ADED-446A-B061-BD7F27447C1B}" dt="2019-09-19T04:38:58.023" v="1725"/>
          <ac:spMkLst>
            <pc:docMk/>
            <pc:sldMk cId="2355514607" sldId="2121"/>
            <ac:spMk id="8" creationId="{6F47AB63-AE79-4790-8F7D-D8B8A51F3DEF}"/>
          </ac:spMkLst>
        </pc:spChg>
      </pc:sldChg>
      <pc:sldChg chg="modSp add del">
        <pc:chgData name="Liu Shujie" userId="6b83b49411ca81a7" providerId="LiveId" clId="{7BAB691F-ADED-446A-B061-BD7F27447C1B}" dt="2019-09-20T01:52:15.120" v="1739"/>
        <pc:sldMkLst>
          <pc:docMk/>
          <pc:sldMk cId="3034569641" sldId="2122"/>
        </pc:sldMkLst>
        <pc:spChg chg="mod">
          <ac:chgData name="Liu Shujie" userId="6b83b49411ca81a7" providerId="LiveId" clId="{7BAB691F-ADED-446A-B061-BD7F27447C1B}" dt="2019-09-19T04:38:51.318" v="1723" actId="14100"/>
          <ac:spMkLst>
            <pc:docMk/>
            <pc:sldMk cId="3034569641" sldId="2122"/>
            <ac:spMk id="4" creationId="{4FA95EB9-AA1A-4176-AEB7-8546F7F947BF}"/>
          </ac:spMkLst>
        </pc:spChg>
      </pc:sldChg>
      <pc:sldChg chg="addSp delSp modSp add del">
        <pc:chgData name="Liu Shujie" userId="6b83b49411ca81a7" providerId="LiveId" clId="{7BAB691F-ADED-446A-B061-BD7F27447C1B}" dt="2019-09-20T01:52:15.120" v="1739"/>
        <pc:sldMkLst>
          <pc:docMk/>
          <pc:sldMk cId="1665007244" sldId="2123"/>
        </pc:sldMkLst>
        <pc:spChg chg="add">
          <ac:chgData name="Liu Shujie" userId="6b83b49411ca81a7" providerId="LiveId" clId="{7BAB691F-ADED-446A-B061-BD7F27447C1B}" dt="2019-09-19T04:39:02.867" v="1727"/>
          <ac:spMkLst>
            <pc:docMk/>
            <pc:sldMk cId="1665007244" sldId="2123"/>
            <ac:spMk id="8" creationId="{F5431162-9F1D-4A81-BAE7-C968E8069E96}"/>
          </ac:spMkLst>
        </pc:spChg>
        <pc:spChg chg="del mod">
          <ac:chgData name="Liu Shujie" userId="6b83b49411ca81a7" providerId="LiveId" clId="{7BAB691F-ADED-446A-B061-BD7F27447C1B}" dt="2019-09-19T04:39:02.548" v="1726" actId="478"/>
          <ac:spMkLst>
            <pc:docMk/>
            <pc:sldMk cId="1665007244" sldId="2123"/>
            <ac:spMk id="13" creationId="{01C819BF-9FD2-4FEF-B669-86700F48E4AA}"/>
          </ac:spMkLst>
        </pc:spChg>
      </pc:sldChg>
      <pc:sldChg chg="addSp delSp modSp add del">
        <pc:chgData name="Liu Shujie" userId="6b83b49411ca81a7" providerId="LiveId" clId="{7BAB691F-ADED-446A-B061-BD7F27447C1B}" dt="2019-09-20T01:52:15.120" v="1739"/>
        <pc:sldMkLst>
          <pc:docMk/>
          <pc:sldMk cId="2016805565" sldId="2124"/>
        </pc:sldMkLst>
        <pc:spChg chg="add">
          <ac:chgData name="Liu Shujie" userId="6b83b49411ca81a7" providerId="LiveId" clId="{7BAB691F-ADED-446A-B061-BD7F27447C1B}" dt="2019-09-19T04:39:06.554" v="1729"/>
          <ac:spMkLst>
            <pc:docMk/>
            <pc:sldMk cId="2016805565" sldId="2124"/>
            <ac:spMk id="6" creationId="{534F8C0F-22D2-427D-82A3-817C27CE9C10}"/>
          </ac:spMkLst>
        </pc:spChg>
        <pc:spChg chg="del mod">
          <ac:chgData name="Liu Shujie" userId="6b83b49411ca81a7" providerId="LiveId" clId="{7BAB691F-ADED-446A-B061-BD7F27447C1B}" dt="2019-09-19T04:39:06.209" v="1728" actId="478"/>
          <ac:spMkLst>
            <pc:docMk/>
            <pc:sldMk cId="2016805565" sldId="2124"/>
            <ac:spMk id="9" creationId="{B3556395-7B34-4573-B2CE-DA0509D3A86F}"/>
          </ac:spMkLst>
        </pc:spChg>
      </pc:sldChg>
      <pc:sldChg chg="add del">
        <pc:chgData name="Liu Shujie" userId="6b83b49411ca81a7" providerId="LiveId" clId="{7BAB691F-ADED-446A-B061-BD7F27447C1B}" dt="2019-09-20T01:52:15.120" v="1739"/>
        <pc:sldMkLst>
          <pc:docMk/>
          <pc:sldMk cId="787019567" sldId="2125"/>
        </pc:sldMkLst>
      </pc:sldChg>
      <pc:sldChg chg="add del">
        <pc:chgData name="Liu Shujie" userId="6b83b49411ca81a7" providerId="LiveId" clId="{7BAB691F-ADED-446A-B061-BD7F27447C1B}" dt="2019-09-20T01:52:15.120" v="1739"/>
        <pc:sldMkLst>
          <pc:docMk/>
          <pc:sldMk cId="2063072264" sldId="2126"/>
        </pc:sldMkLst>
      </pc:sldChg>
      <pc:sldChg chg="add del">
        <pc:chgData name="Liu Shujie" userId="6b83b49411ca81a7" providerId="LiveId" clId="{7BAB691F-ADED-446A-B061-BD7F27447C1B}" dt="2019-09-19T03:39:21.759" v="1619" actId="47"/>
        <pc:sldMkLst>
          <pc:docMk/>
          <pc:sldMk cId="2106241176" sldId="2126"/>
        </pc:sldMkLst>
      </pc:sldChg>
      <pc:sldChg chg="add del">
        <pc:chgData name="Liu Shujie" userId="6b83b49411ca81a7" providerId="LiveId" clId="{7BAB691F-ADED-446A-B061-BD7F27447C1B}" dt="2019-09-20T01:51:21.920" v="1737"/>
        <pc:sldMkLst>
          <pc:docMk/>
          <pc:sldMk cId="1715923785" sldId="2127"/>
        </pc:sldMkLst>
      </pc:sldChg>
      <pc:sldChg chg="add del">
        <pc:chgData name="Liu Shujie" userId="6b83b49411ca81a7" providerId="LiveId" clId="{7BAB691F-ADED-446A-B061-BD7F27447C1B}" dt="2019-09-20T01:52:15.120" v="1739"/>
        <pc:sldMkLst>
          <pc:docMk/>
          <pc:sldMk cId="1831651729" sldId="2128"/>
        </pc:sldMkLst>
      </pc:sldChg>
      <pc:sldChg chg="add del">
        <pc:chgData name="Liu Shujie" userId="6b83b49411ca81a7" providerId="LiveId" clId="{7BAB691F-ADED-446A-B061-BD7F27447C1B}" dt="2019-09-19T03:39:21.759" v="1619" actId="47"/>
        <pc:sldMkLst>
          <pc:docMk/>
          <pc:sldMk cId="831866264" sldId="2129"/>
        </pc:sldMkLst>
      </pc:sldChg>
      <pc:sldChg chg="add del">
        <pc:chgData name="Liu Shujie" userId="6b83b49411ca81a7" providerId="LiveId" clId="{7BAB691F-ADED-446A-B061-BD7F27447C1B}" dt="2019-09-20T01:52:15.120" v="1739"/>
        <pc:sldMkLst>
          <pc:docMk/>
          <pc:sldMk cId="2900924157" sldId="2129"/>
        </pc:sldMkLst>
      </pc:sldChg>
      <pc:sldChg chg="add del">
        <pc:chgData name="Liu Shujie" userId="6b83b49411ca81a7" providerId="LiveId" clId="{7BAB691F-ADED-446A-B061-BD7F27447C1B}" dt="2019-09-19T03:39:21.759" v="1619" actId="47"/>
        <pc:sldMkLst>
          <pc:docMk/>
          <pc:sldMk cId="496470224" sldId="2130"/>
        </pc:sldMkLst>
      </pc:sldChg>
      <pc:sldChg chg="add del">
        <pc:chgData name="Liu Shujie" userId="6b83b49411ca81a7" providerId="LiveId" clId="{7BAB691F-ADED-446A-B061-BD7F27447C1B}" dt="2019-09-20T01:52:15.120" v="1739"/>
        <pc:sldMkLst>
          <pc:docMk/>
          <pc:sldMk cId="2632871084" sldId="2130"/>
        </pc:sldMkLst>
      </pc:sldChg>
      <pc:sldChg chg="add del">
        <pc:chgData name="Liu Shujie" userId="6b83b49411ca81a7" providerId="LiveId" clId="{7BAB691F-ADED-446A-B061-BD7F27447C1B}" dt="2019-09-20T01:52:15.120" v="1739"/>
        <pc:sldMkLst>
          <pc:docMk/>
          <pc:sldMk cId="1237142191" sldId="2131"/>
        </pc:sldMkLst>
      </pc:sldChg>
      <pc:sldChg chg="add del">
        <pc:chgData name="Liu Shujie" userId="6b83b49411ca81a7" providerId="LiveId" clId="{7BAB691F-ADED-446A-B061-BD7F27447C1B}" dt="2019-09-19T03:39:21.759" v="1619" actId="47"/>
        <pc:sldMkLst>
          <pc:docMk/>
          <pc:sldMk cId="2063072264" sldId="2131"/>
        </pc:sldMkLst>
      </pc:sldChg>
      <pc:sldChg chg="add del">
        <pc:chgData name="Liu Shujie" userId="6b83b49411ca81a7" providerId="LiveId" clId="{7BAB691F-ADED-446A-B061-BD7F27447C1B}" dt="2019-09-19T03:39:21.759" v="1619" actId="47"/>
        <pc:sldMkLst>
          <pc:docMk/>
          <pc:sldMk cId="239768839" sldId="2132"/>
        </pc:sldMkLst>
      </pc:sldChg>
      <pc:sldChg chg="add del">
        <pc:chgData name="Liu Shujie" userId="6b83b49411ca81a7" providerId="LiveId" clId="{7BAB691F-ADED-446A-B061-BD7F27447C1B}" dt="2019-09-20T01:52:15.120" v="1739"/>
        <pc:sldMkLst>
          <pc:docMk/>
          <pc:sldMk cId="1084788441" sldId="2132"/>
        </pc:sldMkLst>
      </pc:sldChg>
      <pc:sldChg chg="add del">
        <pc:chgData name="Liu Shujie" userId="6b83b49411ca81a7" providerId="LiveId" clId="{7BAB691F-ADED-446A-B061-BD7F27447C1B}" dt="2019-09-19T03:39:21.759" v="1619" actId="47"/>
        <pc:sldMkLst>
          <pc:docMk/>
          <pc:sldMk cId="511309363" sldId="2133"/>
        </pc:sldMkLst>
      </pc:sldChg>
      <pc:sldChg chg="add del">
        <pc:chgData name="Liu Shujie" userId="6b83b49411ca81a7" providerId="LiveId" clId="{7BAB691F-ADED-446A-B061-BD7F27447C1B}" dt="2019-09-20T01:52:15.120" v="1739"/>
        <pc:sldMkLst>
          <pc:docMk/>
          <pc:sldMk cId="868630490" sldId="2133"/>
        </pc:sldMkLst>
      </pc:sldChg>
      <pc:sldChg chg="add del">
        <pc:chgData name="Liu Shujie" userId="6b83b49411ca81a7" providerId="LiveId" clId="{7BAB691F-ADED-446A-B061-BD7F27447C1B}" dt="2019-09-19T03:39:21.759" v="1619" actId="47"/>
        <pc:sldMkLst>
          <pc:docMk/>
          <pc:sldMk cId="939097586" sldId="2134"/>
        </pc:sldMkLst>
      </pc:sldChg>
      <pc:sldChg chg="add del">
        <pc:chgData name="Liu Shujie" userId="6b83b49411ca81a7" providerId="LiveId" clId="{7BAB691F-ADED-446A-B061-BD7F27447C1B}" dt="2019-09-20T01:52:15.120" v="1739"/>
        <pc:sldMkLst>
          <pc:docMk/>
          <pc:sldMk cId="4287755230" sldId="2134"/>
        </pc:sldMkLst>
      </pc:sldChg>
      <pc:sldChg chg="add del">
        <pc:chgData name="Liu Shujie" userId="6b83b49411ca81a7" providerId="LiveId" clId="{7BAB691F-ADED-446A-B061-BD7F27447C1B}" dt="2019-09-20T01:52:15.120" v="1739"/>
        <pc:sldMkLst>
          <pc:docMk/>
          <pc:sldMk cId="151028824" sldId="2135"/>
        </pc:sldMkLst>
      </pc:sldChg>
      <pc:sldChg chg="add del">
        <pc:chgData name="Liu Shujie" userId="6b83b49411ca81a7" providerId="LiveId" clId="{7BAB691F-ADED-446A-B061-BD7F27447C1B}" dt="2019-09-19T03:39:21.759" v="1619" actId="47"/>
        <pc:sldMkLst>
          <pc:docMk/>
          <pc:sldMk cId="1147213595" sldId="2135"/>
        </pc:sldMkLst>
      </pc:sldChg>
      <pc:sldChg chg="add del">
        <pc:chgData name="Liu Shujie" userId="6b83b49411ca81a7" providerId="LiveId" clId="{7BAB691F-ADED-446A-B061-BD7F27447C1B}" dt="2019-09-20T01:52:15.120" v="1739"/>
        <pc:sldMkLst>
          <pc:docMk/>
          <pc:sldMk cId="2136647113" sldId="2136"/>
        </pc:sldMkLst>
      </pc:sldChg>
      <pc:sldChg chg="add del">
        <pc:chgData name="Liu Shujie" userId="6b83b49411ca81a7" providerId="LiveId" clId="{7BAB691F-ADED-446A-B061-BD7F27447C1B}" dt="2019-09-19T03:39:21.759" v="1619" actId="47"/>
        <pc:sldMkLst>
          <pc:docMk/>
          <pc:sldMk cId="1735469603" sldId="2137"/>
        </pc:sldMkLst>
      </pc:sldChg>
      <pc:sldChg chg="add del">
        <pc:chgData name="Liu Shujie" userId="6b83b49411ca81a7" providerId="LiveId" clId="{7BAB691F-ADED-446A-B061-BD7F27447C1B}" dt="2019-09-20T01:52:15.120" v="1739"/>
        <pc:sldMkLst>
          <pc:docMk/>
          <pc:sldMk cId="1549277954" sldId="2138"/>
        </pc:sldMkLst>
      </pc:sldChg>
      <pc:sldChg chg="add del">
        <pc:chgData name="Liu Shujie" userId="6b83b49411ca81a7" providerId="LiveId" clId="{7BAB691F-ADED-446A-B061-BD7F27447C1B}" dt="2019-09-20T01:52:15.120" v="1739"/>
        <pc:sldMkLst>
          <pc:docMk/>
          <pc:sldMk cId="1821466029" sldId="2139"/>
        </pc:sldMkLst>
      </pc:sldChg>
      <pc:sldChg chg="add del">
        <pc:chgData name="Liu Shujie" userId="6b83b49411ca81a7" providerId="LiveId" clId="{7BAB691F-ADED-446A-B061-BD7F27447C1B}" dt="2019-09-19T03:39:21.759" v="1619" actId="47"/>
        <pc:sldMkLst>
          <pc:docMk/>
          <pc:sldMk cId="2100161192" sldId="2139"/>
        </pc:sldMkLst>
      </pc:sldChg>
      <pc:sldChg chg="add del">
        <pc:chgData name="Liu Shujie" userId="6b83b49411ca81a7" providerId="LiveId" clId="{7BAB691F-ADED-446A-B061-BD7F27447C1B}" dt="2019-09-20T01:52:15.120" v="1739"/>
        <pc:sldMkLst>
          <pc:docMk/>
          <pc:sldMk cId="496470224" sldId="2140"/>
        </pc:sldMkLst>
      </pc:sldChg>
      <pc:sldChg chg="add del">
        <pc:chgData name="Liu Shujie" userId="6b83b49411ca81a7" providerId="LiveId" clId="{7BAB691F-ADED-446A-B061-BD7F27447C1B}" dt="2019-09-20T01:52:15.120" v="1739"/>
        <pc:sldMkLst>
          <pc:docMk/>
          <pc:sldMk cId="2196511675" sldId="2141"/>
        </pc:sldMkLst>
      </pc:sldChg>
      <pc:sldChg chg="add del">
        <pc:chgData name="Liu Shujie" userId="6b83b49411ca81a7" providerId="LiveId" clId="{7BAB691F-ADED-446A-B061-BD7F27447C1B}" dt="2019-09-20T01:52:15.120" v="1739"/>
        <pc:sldMkLst>
          <pc:docMk/>
          <pc:sldMk cId="939097586" sldId="2142"/>
        </pc:sldMkLst>
      </pc:sldChg>
      <pc:sldChg chg="add del">
        <pc:chgData name="Liu Shujie" userId="6b83b49411ca81a7" providerId="LiveId" clId="{7BAB691F-ADED-446A-B061-BD7F27447C1B}" dt="2019-09-20T01:52:15.120" v="1739"/>
        <pc:sldMkLst>
          <pc:docMk/>
          <pc:sldMk cId="3717229986" sldId="2143"/>
        </pc:sldMkLst>
      </pc:sldChg>
      <pc:sldChg chg="add del">
        <pc:chgData name="Liu Shujie" userId="6b83b49411ca81a7" providerId="LiveId" clId="{7BAB691F-ADED-446A-B061-BD7F27447C1B}" dt="2019-09-20T01:52:15.120" v="1739"/>
        <pc:sldMkLst>
          <pc:docMk/>
          <pc:sldMk cId="3488052040" sldId="2144"/>
        </pc:sldMkLst>
      </pc:sldChg>
      <pc:sldChg chg="add del">
        <pc:chgData name="Liu Shujie" userId="6b83b49411ca81a7" providerId="LiveId" clId="{7BAB691F-ADED-446A-B061-BD7F27447C1B}" dt="2019-09-20T01:52:15.120" v="1739"/>
        <pc:sldMkLst>
          <pc:docMk/>
          <pc:sldMk cId="1735469603" sldId="2145"/>
        </pc:sldMkLst>
      </pc:sldChg>
      <pc:sldChg chg="add del">
        <pc:chgData name="Liu Shujie" userId="6b83b49411ca81a7" providerId="LiveId" clId="{7BAB691F-ADED-446A-B061-BD7F27447C1B}" dt="2019-09-20T01:52:15.120" v="1739"/>
        <pc:sldMkLst>
          <pc:docMk/>
          <pc:sldMk cId="2100161192" sldId="2146"/>
        </pc:sldMkLst>
      </pc:sldChg>
      <pc:sldChg chg="add del">
        <pc:chgData name="Liu Shujie" userId="6b83b49411ca81a7" providerId="LiveId" clId="{7BAB691F-ADED-446A-B061-BD7F27447C1B}" dt="2019-09-20T01:51:38.052" v="1738"/>
        <pc:sldMkLst>
          <pc:docMk/>
          <pc:sldMk cId="1172125260" sldId="2223"/>
        </pc:sldMkLst>
      </pc:sldChg>
      <pc:sldChg chg="add del modNotesTx">
        <pc:chgData name="Liu Shujie" userId="6b83b49411ca81a7" providerId="LiveId" clId="{7BAB691F-ADED-446A-B061-BD7F27447C1B}" dt="2019-09-20T01:51:38.052" v="1738"/>
        <pc:sldMkLst>
          <pc:docMk/>
          <pc:sldMk cId="2026106168" sldId="2234"/>
        </pc:sldMkLst>
      </pc:sldChg>
      <pc:sldChg chg="del">
        <pc:chgData name="Liu Shujie" userId="6b83b49411ca81a7" providerId="LiveId" clId="{7BAB691F-ADED-446A-B061-BD7F27447C1B}" dt="2019-09-09T02:06:59.745" v="45" actId="47"/>
        <pc:sldMkLst>
          <pc:docMk/>
          <pc:sldMk cId="3603970751" sldId="2304"/>
        </pc:sldMkLst>
      </pc:sldChg>
      <pc:sldChg chg="del">
        <pc:chgData name="Liu Shujie" userId="6b83b49411ca81a7" providerId="LiveId" clId="{7BAB691F-ADED-446A-B061-BD7F27447C1B}" dt="2019-09-09T02:06:59.745" v="45" actId="47"/>
        <pc:sldMkLst>
          <pc:docMk/>
          <pc:sldMk cId="2674509692" sldId="2305"/>
        </pc:sldMkLst>
      </pc:sldChg>
      <pc:sldChg chg="del">
        <pc:chgData name="Liu Shujie" userId="6b83b49411ca81a7" providerId="LiveId" clId="{7BAB691F-ADED-446A-B061-BD7F27447C1B}" dt="2019-09-09T02:06:59.745" v="45" actId="47"/>
        <pc:sldMkLst>
          <pc:docMk/>
          <pc:sldMk cId="3301309625" sldId="2323"/>
        </pc:sldMkLst>
      </pc:sldChg>
      <pc:sldChg chg="del">
        <pc:chgData name="Liu Shujie" userId="6b83b49411ca81a7" providerId="LiveId" clId="{7BAB691F-ADED-446A-B061-BD7F27447C1B}" dt="2019-09-09T02:06:59.745" v="45" actId="47"/>
        <pc:sldMkLst>
          <pc:docMk/>
          <pc:sldMk cId="1935149668" sldId="2325"/>
        </pc:sldMkLst>
      </pc:sldChg>
      <pc:sldChg chg="modSp del">
        <pc:chgData name="Liu Shujie" userId="6b83b49411ca81a7" providerId="LiveId" clId="{7BAB691F-ADED-446A-B061-BD7F27447C1B}" dt="2019-09-10T07:17:03.947" v="911" actId="47"/>
        <pc:sldMkLst>
          <pc:docMk/>
          <pc:sldMk cId="1043340913" sldId="2326"/>
        </pc:sldMkLst>
        <pc:spChg chg="mod">
          <ac:chgData name="Liu Shujie" userId="6b83b49411ca81a7" providerId="LiveId" clId="{7BAB691F-ADED-446A-B061-BD7F27447C1B}" dt="2019-09-09T02:13:28.080" v="83" actId="20577"/>
          <ac:spMkLst>
            <pc:docMk/>
            <pc:sldMk cId="1043340913" sldId="2326"/>
            <ac:spMk id="3" creationId="{8D9C7441-0CBE-4930-AE61-7DB00A99CB41}"/>
          </ac:spMkLst>
        </pc:spChg>
      </pc:sldChg>
      <pc:sldChg chg="del">
        <pc:chgData name="Liu Shujie" userId="6b83b49411ca81a7" providerId="LiveId" clId="{7BAB691F-ADED-446A-B061-BD7F27447C1B}" dt="2019-09-09T02:07:01.581" v="46" actId="47"/>
        <pc:sldMkLst>
          <pc:docMk/>
          <pc:sldMk cId="2686067871" sldId="2327"/>
        </pc:sldMkLst>
      </pc:sldChg>
      <pc:sldChg chg="modSp del">
        <pc:chgData name="Liu Shujie" userId="6b83b49411ca81a7" providerId="LiveId" clId="{7BAB691F-ADED-446A-B061-BD7F27447C1B}" dt="2019-09-10T03:20:01.394" v="905" actId="2696"/>
        <pc:sldMkLst>
          <pc:docMk/>
          <pc:sldMk cId="2818006842" sldId="2328"/>
        </pc:sldMkLst>
        <pc:spChg chg="mod">
          <ac:chgData name="Liu Shujie" userId="6b83b49411ca81a7" providerId="LiveId" clId="{7BAB691F-ADED-446A-B061-BD7F27447C1B}" dt="2019-09-09T02:13:48.719" v="85" actId="108"/>
          <ac:spMkLst>
            <pc:docMk/>
            <pc:sldMk cId="2818006842" sldId="2328"/>
            <ac:spMk id="3" creationId="{8D9C7441-0CBE-4930-AE61-7DB00A99CB41}"/>
          </ac:spMkLst>
        </pc:spChg>
      </pc:sldChg>
      <pc:sldChg chg="modSp del">
        <pc:chgData name="Liu Shujie" userId="6b83b49411ca81a7" providerId="LiveId" clId="{7BAB691F-ADED-446A-B061-BD7F27447C1B}" dt="2019-09-10T07:17:03.947" v="911" actId="47"/>
        <pc:sldMkLst>
          <pc:docMk/>
          <pc:sldMk cId="3771372568" sldId="2329"/>
        </pc:sldMkLst>
        <pc:spChg chg="mod">
          <ac:chgData name="Liu Shujie" userId="6b83b49411ca81a7" providerId="LiveId" clId="{7BAB691F-ADED-446A-B061-BD7F27447C1B}" dt="2019-09-09T05:00:49.979" v="443" actId="108"/>
          <ac:spMkLst>
            <pc:docMk/>
            <pc:sldMk cId="3771372568" sldId="2329"/>
            <ac:spMk id="3" creationId="{8D9C7441-0CBE-4930-AE61-7DB00A99CB41}"/>
          </ac:spMkLst>
        </pc:spChg>
      </pc:sldChg>
      <pc:sldChg chg="modSp del">
        <pc:chgData name="Liu Shujie" userId="6b83b49411ca81a7" providerId="LiveId" clId="{7BAB691F-ADED-446A-B061-BD7F27447C1B}" dt="2019-09-10T07:17:03.947" v="911" actId="47"/>
        <pc:sldMkLst>
          <pc:docMk/>
          <pc:sldMk cId="909253970" sldId="2330"/>
        </pc:sldMkLst>
        <pc:spChg chg="mod">
          <ac:chgData name="Liu Shujie" userId="6b83b49411ca81a7" providerId="LiveId" clId="{7BAB691F-ADED-446A-B061-BD7F27447C1B}" dt="2019-09-09T02:15:58.265" v="234" actId="20577"/>
          <ac:spMkLst>
            <pc:docMk/>
            <pc:sldMk cId="909253970" sldId="2330"/>
            <ac:spMk id="3" creationId="{8D9C7441-0CBE-4930-AE61-7DB00A99CB41}"/>
          </ac:spMkLst>
        </pc:spChg>
      </pc:sldChg>
      <pc:sldChg chg="add del">
        <pc:chgData name="Liu Shujie" userId="6b83b49411ca81a7" providerId="LiveId" clId="{7BAB691F-ADED-446A-B061-BD7F27447C1B}" dt="2019-09-20T01:51:38.052" v="1738"/>
        <pc:sldMkLst>
          <pc:docMk/>
          <pc:sldMk cId="3745775780" sldId="2331"/>
        </pc:sldMkLst>
      </pc:sldChg>
      <pc:sldChg chg="add del">
        <pc:chgData name="Liu Shujie" userId="6b83b49411ca81a7" providerId="LiveId" clId="{7BAB691F-ADED-446A-B061-BD7F27447C1B}" dt="2019-09-20T01:51:38.052" v="1738"/>
        <pc:sldMkLst>
          <pc:docMk/>
          <pc:sldMk cId="2173863414" sldId="2332"/>
        </pc:sldMkLst>
      </pc:sldChg>
      <pc:sldChg chg="add del">
        <pc:chgData name="Liu Shujie" userId="6b83b49411ca81a7" providerId="LiveId" clId="{7BAB691F-ADED-446A-B061-BD7F27447C1B}" dt="2019-09-20T01:51:38.052" v="1738"/>
        <pc:sldMkLst>
          <pc:docMk/>
          <pc:sldMk cId="1880299363" sldId="2333"/>
        </pc:sldMkLst>
      </pc:sldChg>
      <pc:sldChg chg="add del">
        <pc:chgData name="Liu Shujie" userId="6b83b49411ca81a7" providerId="LiveId" clId="{7BAB691F-ADED-446A-B061-BD7F27447C1B}" dt="2019-09-20T01:51:38.052" v="1738"/>
        <pc:sldMkLst>
          <pc:docMk/>
          <pc:sldMk cId="2046615395" sldId="2334"/>
        </pc:sldMkLst>
      </pc:sldChg>
      <pc:sldChg chg="add del">
        <pc:chgData name="Liu Shujie" userId="6b83b49411ca81a7" providerId="LiveId" clId="{7BAB691F-ADED-446A-B061-BD7F27447C1B}" dt="2019-09-20T01:51:38.052" v="1738"/>
        <pc:sldMkLst>
          <pc:docMk/>
          <pc:sldMk cId="1546176278" sldId="2335"/>
        </pc:sldMkLst>
      </pc:sldChg>
      <pc:sldChg chg="add del">
        <pc:chgData name="Liu Shujie" userId="6b83b49411ca81a7" providerId="LiveId" clId="{7BAB691F-ADED-446A-B061-BD7F27447C1B}" dt="2019-09-20T01:51:38.052" v="1738"/>
        <pc:sldMkLst>
          <pc:docMk/>
          <pc:sldMk cId="364433647" sldId="2336"/>
        </pc:sldMkLst>
      </pc:sldChg>
      <pc:sldChg chg="add del modNotesTx">
        <pc:chgData name="Liu Shujie" userId="6b83b49411ca81a7" providerId="LiveId" clId="{7BAB691F-ADED-446A-B061-BD7F27447C1B}" dt="2019-09-20T01:51:38.052" v="1738"/>
        <pc:sldMkLst>
          <pc:docMk/>
          <pc:sldMk cId="3550226080" sldId="2337"/>
        </pc:sldMkLst>
      </pc:sldChg>
      <pc:sldChg chg="add del modNotesTx">
        <pc:chgData name="Liu Shujie" userId="6b83b49411ca81a7" providerId="LiveId" clId="{7BAB691F-ADED-446A-B061-BD7F27447C1B}" dt="2019-09-20T01:51:38.052" v="1738"/>
        <pc:sldMkLst>
          <pc:docMk/>
          <pc:sldMk cId="3511489270" sldId="2338"/>
        </pc:sldMkLst>
      </pc:sldChg>
      <pc:sldChg chg="modSp add del modNotesTx">
        <pc:chgData name="Liu Shujie" userId="6b83b49411ca81a7" providerId="LiveId" clId="{7BAB691F-ADED-446A-B061-BD7F27447C1B}" dt="2019-09-20T01:51:38.052" v="1738"/>
        <pc:sldMkLst>
          <pc:docMk/>
          <pc:sldMk cId="2975380804" sldId="2339"/>
        </pc:sldMkLst>
        <pc:spChg chg="mod">
          <ac:chgData name="Liu Shujie" userId="6b83b49411ca81a7" providerId="LiveId" clId="{7BAB691F-ADED-446A-B061-BD7F27447C1B}" dt="2019-09-19T03:44:58.466" v="1691" actId="113"/>
          <ac:spMkLst>
            <pc:docMk/>
            <pc:sldMk cId="2975380804" sldId="2339"/>
            <ac:spMk id="3" creationId="{8D9C7441-0CBE-4930-AE61-7DB00A99CB41}"/>
          </ac:spMkLst>
        </pc:spChg>
      </pc:sldChg>
      <pc:sldChg chg="modSp del">
        <pc:chgData name="Liu Shujie" userId="6b83b49411ca81a7" providerId="LiveId" clId="{7BAB691F-ADED-446A-B061-BD7F27447C1B}" dt="2019-09-10T03:20:01.394" v="905" actId="2696"/>
        <pc:sldMkLst>
          <pc:docMk/>
          <pc:sldMk cId="2387755810" sldId="2340"/>
        </pc:sldMkLst>
        <pc:spChg chg="mod">
          <ac:chgData name="Liu Shujie" userId="6b83b49411ca81a7" providerId="LiveId" clId="{7BAB691F-ADED-446A-B061-BD7F27447C1B}" dt="2019-09-09T02:14:16.040" v="114" actId="20577"/>
          <ac:spMkLst>
            <pc:docMk/>
            <pc:sldMk cId="2387755810" sldId="2340"/>
            <ac:spMk id="3" creationId="{8D9C7441-0CBE-4930-AE61-7DB00A99CB41}"/>
          </ac:spMkLst>
        </pc:spChg>
      </pc:sldChg>
      <pc:sldChg chg="del">
        <pc:chgData name="Liu Shujie" userId="6b83b49411ca81a7" providerId="LiveId" clId="{7BAB691F-ADED-446A-B061-BD7F27447C1B}" dt="2019-09-10T03:20:01.394" v="905" actId="2696"/>
        <pc:sldMkLst>
          <pc:docMk/>
          <pc:sldMk cId="1794078202" sldId="2341"/>
        </pc:sldMkLst>
      </pc:sldChg>
      <pc:sldChg chg="modSp del">
        <pc:chgData name="Liu Shujie" userId="6b83b49411ca81a7" providerId="LiveId" clId="{7BAB691F-ADED-446A-B061-BD7F27447C1B}" dt="2019-09-10T03:20:01.394" v="905" actId="2696"/>
        <pc:sldMkLst>
          <pc:docMk/>
          <pc:sldMk cId="3218215474" sldId="2342"/>
        </pc:sldMkLst>
        <pc:spChg chg="mod">
          <ac:chgData name="Liu Shujie" userId="6b83b49411ca81a7" providerId="LiveId" clId="{7BAB691F-ADED-446A-B061-BD7F27447C1B}" dt="2019-09-09T02:14:28.040" v="137" actId="20577"/>
          <ac:spMkLst>
            <pc:docMk/>
            <pc:sldMk cId="3218215474" sldId="2342"/>
            <ac:spMk id="3" creationId="{8D9C7441-0CBE-4930-AE61-7DB00A99CB41}"/>
          </ac:spMkLst>
        </pc:spChg>
      </pc:sldChg>
      <pc:sldChg chg="modSp del">
        <pc:chgData name="Liu Shujie" userId="6b83b49411ca81a7" providerId="LiveId" clId="{7BAB691F-ADED-446A-B061-BD7F27447C1B}" dt="2019-09-10T07:17:03.947" v="911" actId="47"/>
        <pc:sldMkLst>
          <pc:docMk/>
          <pc:sldMk cId="2709181525" sldId="2343"/>
        </pc:sldMkLst>
        <pc:spChg chg="mod">
          <ac:chgData name="Liu Shujie" userId="6b83b49411ca81a7" providerId="LiveId" clId="{7BAB691F-ADED-446A-B061-BD7F27447C1B}" dt="2019-09-09T05:11:33.946" v="494" actId="20577"/>
          <ac:spMkLst>
            <pc:docMk/>
            <pc:sldMk cId="2709181525" sldId="2343"/>
            <ac:spMk id="3" creationId="{8D9C7441-0CBE-4930-AE61-7DB00A99CB41}"/>
          </ac:spMkLst>
        </pc:spChg>
      </pc:sldChg>
      <pc:sldChg chg="modSp del">
        <pc:chgData name="Liu Shujie" userId="6b83b49411ca81a7" providerId="LiveId" clId="{7BAB691F-ADED-446A-B061-BD7F27447C1B}" dt="2019-09-10T07:17:03.947" v="911" actId="47"/>
        <pc:sldMkLst>
          <pc:docMk/>
          <pc:sldMk cId="1641185513" sldId="2344"/>
        </pc:sldMkLst>
        <pc:spChg chg="mod">
          <ac:chgData name="Liu Shujie" userId="6b83b49411ca81a7" providerId="LiveId" clId="{7BAB691F-ADED-446A-B061-BD7F27447C1B}" dt="2019-09-09T02:14:58.702" v="177" actId="20577"/>
          <ac:spMkLst>
            <pc:docMk/>
            <pc:sldMk cId="1641185513" sldId="2344"/>
            <ac:spMk id="3" creationId="{8D9C7441-0CBE-4930-AE61-7DB00A99CB41}"/>
          </ac:spMkLst>
        </pc:spChg>
      </pc:sldChg>
      <pc:sldChg chg="modSp del">
        <pc:chgData name="Liu Shujie" userId="6b83b49411ca81a7" providerId="LiveId" clId="{7BAB691F-ADED-446A-B061-BD7F27447C1B}" dt="2019-09-10T07:17:03.947" v="911" actId="47"/>
        <pc:sldMkLst>
          <pc:docMk/>
          <pc:sldMk cId="2636235702" sldId="2345"/>
        </pc:sldMkLst>
        <pc:spChg chg="mod">
          <ac:chgData name="Liu Shujie" userId="6b83b49411ca81a7" providerId="LiveId" clId="{7BAB691F-ADED-446A-B061-BD7F27447C1B}" dt="2019-09-09T02:15:46.603" v="215" actId="20577"/>
          <ac:spMkLst>
            <pc:docMk/>
            <pc:sldMk cId="2636235702" sldId="2345"/>
            <ac:spMk id="3" creationId="{8D9C7441-0CBE-4930-AE61-7DB00A99CB41}"/>
          </ac:spMkLst>
        </pc:spChg>
      </pc:sldChg>
      <pc:sldChg chg="modSp del">
        <pc:chgData name="Liu Shujie" userId="6b83b49411ca81a7" providerId="LiveId" clId="{7BAB691F-ADED-446A-B061-BD7F27447C1B}" dt="2019-09-10T07:17:03.947" v="911" actId="47"/>
        <pc:sldMkLst>
          <pc:docMk/>
          <pc:sldMk cId="67562612" sldId="2346"/>
        </pc:sldMkLst>
        <pc:spChg chg="mod">
          <ac:chgData name="Liu Shujie" userId="6b83b49411ca81a7" providerId="LiveId" clId="{7BAB691F-ADED-446A-B061-BD7F27447C1B}" dt="2019-09-09T02:16:11.351" v="247" actId="20577"/>
          <ac:spMkLst>
            <pc:docMk/>
            <pc:sldMk cId="67562612" sldId="2346"/>
            <ac:spMk id="3" creationId="{8D9C7441-0CBE-4930-AE61-7DB00A99CB41}"/>
          </ac:spMkLst>
        </pc:spChg>
      </pc:sldChg>
      <pc:sldChg chg="modSp del">
        <pc:chgData name="Liu Shujie" userId="6b83b49411ca81a7" providerId="LiveId" clId="{7BAB691F-ADED-446A-B061-BD7F27447C1B}" dt="2019-09-10T07:16:23.170" v="910" actId="2696"/>
        <pc:sldMkLst>
          <pc:docMk/>
          <pc:sldMk cId="4065382556" sldId="2348"/>
        </pc:sldMkLst>
        <pc:spChg chg="mod">
          <ac:chgData name="Liu Shujie" userId="6b83b49411ca81a7" providerId="LiveId" clId="{7BAB691F-ADED-446A-B061-BD7F27447C1B}" dt="2019-09-09T02:16:21.131" v="260" actId="20577"/>
          <ac:spMkLst>
            <pc:docMk/>
            <pc:sldMk cId="4065382556" sldId="2348"/>
            <ac:spMk id="3" creationId="{8D9C7441-0CBE-4930-AE61-7DB00A99CB41}"/>
          </ac:spMkLst>
        </pc:spChg>
      </pc:sldChg>
      <pc:sldChg chg="add del">
        <pc:chgData name="Liu Shujie" userId="6b83b49411ca81a7" providerId="LiveId" clId="{7BAB691F-ADED-446A-B061-BD7F27447C1B}" dt="2019-09-20T01:51:21.920" v="1737"/>
        <pc:sldMkLst>
          <pc:docMk/>
          <pc:sldMk cId="4260544756" sldId="2349"/>
        </pc:sldMkLst>
      </pc:sldChg>
      <pc:sldChg chg="add del modNotesTx">
        <pc:chgData name="Liu Shujie" userId="6b83b49411ca81a7" providerId="LiveId" clId="{7BAB691F-ADED-446A-B061-BD7F27447C1B}" dt="2019-09-20T01:51:38.052" v="1738"/>
        <pc:sldMkLst>
          <pc:docMk/>
          <pc:sldMk cId="3100468256" sldId="2350"/>
        </pc:sldMkLst>
      </pc:sldChg>
      <pc:sldChg chg="modSp del">
        <pc:chgData name="Liu Shujie" userId="6b83b49411ca81a7" providerId="LiveId" clId="{7BAB691F-ADED-446A-B061-BD7F27447C1B}" dt="2019-09-10T03:20:01.394" v="905" actId="2696"/>
        <pc:sldMkLst>
          <pc:docMk/>
          <pc:sldMk cId="886208783" sldId="2352"/>
        </pc:sldMkLst>
        <pc:spChg chg="mod">
          <ac:chgData name="Liu Shujie" userId="6b83b49411ca81a7" providerId="LiveId" clId="{7BAB691F-ADED-446A-B061-BD7F27447C1B}" dt="2019-09-09T02:14:37.018" v="150" actId="20577"/>
          <ac:spMkLst>
            <pc:docMk/>
            <pc:sldMk cId="886208783" sldId="2352"/>
            <ac:spMk id="3" creationId="{8D9C7441-0CBE-4930-AE61-7DB00A99CB41}"/>
          </ac:spMkLst>
        </pc:spChg>
      </pc:sldChg>
      <pc:sldChg chg="add del">
        <pc:chgData name="Liu Shujie" userId="6b83b49411ca81a7" providerId="LiveId" clId="{7BAB691F-ADED-446A-B061-BD7F27447C1B}" dt="2019-09-20T01:51:21.920" v="1737"/>
        <pc:sldMkLst>
          <pc:docMk/>
          <pc:sldMk cId="3385812762" sldId="2353"/>
        </pc:sldMkLst>
      </pc:sldChg>
      <pc:sldChg chg="addSp delSp add del">
        <pc:chgData name="Liu Shujie" userId="6b83b49411ca81a7" providerId="LiveId" clId="{7BAB691F-ADED-446A-B061-BD7F27447C1B}" dt="2019-09-20T01:51:21.920" v="1737"/>
        <pc:sldMkLst>
          <pc:docMk/>
          <pc:sldMk cId="131746706" sldId="2354"/>
        </pc:sldMkLst>
        <pc:spChg chg="add del">
          <ac:chgData name="Liu Shujie" userId="6b83b49411ca81a7" providerId="LiveId" clId="{7BAB691F-ADED-446A-B061-BD7F27447C1B}" dt="2019-09-16T04:17:41.617" v="1136"/>
          <ac:spMkLst>
            <pc:docMk/>
            <pc:sldMk cId="131746706" sldId="2354"/>
            <ac:spMk id="11" creationId="{6A3B4878-F93A-4448-B9CA-3BD1E0A1E6A9}"/>
          </ac:spMkLst>
        </pc:spChg>
      </pc:sldChg>
      <pc:sldChg chg="addSp add del">
        <pc:chgData name="Liu Shujie" userId="6b83b49411ca81a7" providerId="LiveId" clId="{7BAB691F-ADED-446A-B061-BD7F27447C1B}" dt="2019-09-20T01:51:21.920" v="1737"/>
        <pc:sldMkLst>
          <pc:docMk/>
          <pc:sldMk cId="1165032744" sldId="2356"/>
        </pc:sldMkLst>
        <pc:spChg chg="add">
          <ac:chgData name="Liu Shujie" userId="6b83b49411ca81a7" providerId="LiveId" clId="{7BAB691F-ADED-446A-B061-BD7F27447C1B}" dt="2019-09-16T04:17:48.116" v="1139"/>
          <ac:spMkLst>
            <pc:docMk/>
            <pc:sldMk cId="1165032744" sldId="2356"/>
            <ac:spMk id="6" creationId="{D67EEE84-0F18-4FD1-B3D2-27AEA6410D33}"/>
          </ac:spMkLst>
        </pc:spChg>
      </pc:sldChg>
      <pc:sldChg chg="addSp add del">
        <pc:chgData name="Liu Shujie" userId="6b83b49411ca81a7" providerId="LiveId" clId="{7BAB691F-ADED-446A-B061-BD7F27447C1B}" dt="2019-09-20T01:51:21.920" v="1737"/>
        <pc:sldMkLst>
          <pc:docMk/>
          <pc:sldMk cId="1846177158" sldId="2357"/>
        </pc:sldMkLst>
        <pc:spChg chg="add">
          <ac:chgData name="Liu Shujie" userId="6b83b49411ca81a7" providerId="LiveId" clId="{7BAB691F-ADED-446A-B061-BD7F27447C1B}" dt="2019-09-16T04:17:44.343" v="1137"/>
          <ac:spMkLst>
            <pc:docMk/>
            <pc:sldMk cId="1846177158" sldId="2357"/>
            <ac:spMk id="7" creationId="{78B35BEA-2B09-49E6-8D30-7D2AE970460D}"/>
          </ac:spMkLst>
        </pc:spChg>
      </pc:sldChg>
      <pc:sldChg chg="addSp add del">
        <pc:chgData name="Liu Shujie" userId="6b83b49411ca81a7" providerId="LiveId" clId="{7BAB691F-ADED-446A-B061-BD7F27447C1B}" dt="2019-09-20T01:51:21.920" v="1737"/>
        <pc:sldMkLst>
          <pc:docMk/>
          <pc:sldMk cId="3606944495" sldId="2358"/>
        </pc:sldMkLst>
        <pc:spChg chg="add">
          <ac:chgData name="Liu Shujie" userId="6b83b49411ca81a7" providerId="LiveId" clId="{7BAB691F-ADED-446A-B061-BD7F27447C1B}" dt="2019-09-16T04:17:46.414" v="1138"/>
          <ac:spMkLst>
            <pc:docMk/>
            <pc:sldMk cId="3606944495" sldId="2358"/>
            <ac:spMk id="7" creationId="{F618EC2E-23BA-4C69-8169-871F9A390660}"/>
          </ac:spMkLst>
        </pc:spChg>
      </pc:sldChg>
      <pc:sldChg chg="add del">
        <pc:chgData name="Liu Shujie" userId="6b83b49411ca81a7" providerId="LiveId" clId="{7BAB691F-ADED-446A-B061-BD7F27447C1B}" dt="2019-09-20T01:51:38.052" v="1738"/>
        <pc:sldMkLst>
          <pc:docMk/>
          <pc:sldMk cId="2136401590" sldId="2359"/>
        </pc:sldMkLst>
      </pc:sldChg>
      <pc:sldChg chg="del">
        <pc:chgData name="Liu Shujie" userId="6b83b49411ca81a7" providerId="LiveId" clId="{7BAB691F-ADED-446A-B061-BD7F27447C1B}" dt="2019-09-16T01:26:38.974" v="985" actId="47"/>
        <pc:sldMkLst>
          <pc:docMk/>
          <pc:sldMk cId="1355555128" sldId="2360"/>
        </pc:sldMkLst>
      </pc:sldChg>
      <pc:sldChg chg="modSp add del">
        <pc:chgData name="Liu Shujie" userId="6b83b49411ca81a7" providerId="LiveId" clId="{7BAB691F-ADED-446A-B061-BD7F27447C1B}" dt="2019-09-20T01:51:21.920" v="1737"/>
        <pc:sldMkLst>
          <pc:docMk/>
          <pc:sldMk cId="1464309606" sldId="2360"/>
        </pc:sldMkLst>
        <pc:spChg chg="mod">
          <ac:chgData name="Liu Shujie" userId="6b83b49411ca81a7" providerId="LiveId" clId="{7BAB691F-ADED-446A-B061-BD7F27447C1B}" dt="2019-09-19T03:43:59.170" v="1671" actId="20577"/>
          <ac:spMkLst>
            <pc:docMk/>
            <pc:sldMk cId="1464309606" sldId="2360"/>
            <ac:spMk id="3" creationId="{1014A9E9-3BF0-4B97-BD45-8CE95F4F0300}"/>
          </ac:spMkLst>
        </pc:spChg>
      </pc:sldChg>
      <pc:sldChg chg="modSp add del">
        <pc:chgData name="Liu Shujie" userId="6b83b49411ca81a7" providerId="LiveId" clId="{7BAB691F-ADED-446A-B061-BD7F27447C1B}" dt="2019-09-20T01:51:21.920" v="1737"/>
        <pc:sldMkLst>
          <pc:docMk/>
          <pc:sldMk cId="419424451" sldId="2363"/>
        </pc:sldMkLst>
        <pc:spChg chg="mod">
          <ac:chgData name="Liu Shujie" userId="6b83b49411ca81a7" providerId="LiveId" clId="{7BAB691F-ADED-446A-B061-BD7F27447C1B}" dt="2019-09-19T03:44:10.191" v="1673" actId="20577"/>
          <ac:spMkLst>
            <pc:docMk/>
            <pc:sldMk cId="419424451" sldId="2363"/>
            <ac:spMk id="3" creationId="{1014A9E9-3BF0-4B97-BD45-8CE95F4F0300}"/>
          </ac:spMkLst>
        </pc:spChg>
      </pc:sldChg>
      <pc:sldChg chg="modSp add del">
        <pc:chgData name="Liu Shujie" userId="6b83b49411ca81a7" providerId="LiveId" clId="{7BAB691F-ADED-446A-B061-BD7F27447C1B}" dt="2019-09-20T01:51:21.920" v="1737"/>
        <pc:sldMkLst>
          <pc:docMk/>
          <pc:sldMk cId="1926821395" sldId="2364"/>
        </pc:sldMkLst>
        <pc:spChg chg="mod">
          <ac:chgData name="Liu Shujie" userId="6b83b49411ca81a7" providerId="LiveId" clId="{7BAB691F-ADED-446A-B061-BD7F27447C1B}" dt="2019-09-19T03:44:16.176" v="1675" actId="20577"/>
          <ac:spMkLst>
            <pc:docMk/>
            <pc:sldMk cId="1926821395" sldId="2364"/>
            <ac:spMk id="3" creationId="{1014A9E9-3BF0-4B97-BD45-8CE95F4F0300}"/>
          </ac:spMkLst>
        </pc:spChg>
      </pc:sldChg>
      <pc:sldChg chg="add del">
        <pc:chgData name="Liu Shujie" userId="6b83b49411ca81a7" providerId="LiveId" clId="{7BAB691F-ADED-446A-B061-BD7F27447C1B}" dt="2019-09-20T01:51:38.052" v="1738"/>
        <pc:sldMkLst>
          <pc:docMk/>
          <pc:sldMk cId="2442937104" sldId="2379"/>
        </pc:sldMkLst>
      </pc:sldChg>
      <pc:sldChg chg="add del">
        <pc:chgData name="Liu Shujie" userId="6b83b49411ca81a7" providerId="LiveId" clId="{7BAB691F-ADED-446A-B061-BD7F27447C1B}" dt="2019-09-20T01:51:38.052" v="1738"/>
        <pc:sldMkLst>
          <pc:docMk/>
          <pc:sldMk cId="1559525718" sldId="2380"/>
        </pc:sldMkLst>
      </pc:sldChg>
      <pc:sldChg chg="add del">
        <pc:chgData name="Liu Shujie" userId="6b83b49411ca81a7" providerId="LiveId" clId="{7BAB691F-ADED-446A-B061-BD7F27447C1B}" dt="2019-09-20T01:51:38.052" v="1738"/>
        <pc:sldMkLst>
          <pc:docMk/>
          <pc:sldMk cId="2698661706" sldId="2381"/>
        </pc:sldMkLst>
      </pc:sldChg>
      <pc:sldChg chg="modSp add del">
        <pc:chgData name="Liu Shujie" userId="6b83b49411ca81a7" providerId="LiveId" clId="{7BAB691F-ADED-446A-B061-BD7F27447C1B}" dt="2019-09-09T05:55:42.963" v="865" actId="47"/>
        <pc:sldMkLst>
          <pc:docMk/>
          <pc:sldMk cId="581632383" sldId="2382"/>
        </pc:sldMkLst>
        <pc:spChg chg="mod">
          <ac:chgData name="Liu Shujie" userId="6b83b49411ca81a7" providerId="LiveId" clId="{7BAB691F-ADED-446A-B061-BD7F27447C1B}" dt="2019-09-09T02:17:48.318" v="282" actId="20577"/>
          <ac:spMkLst>
            <pc:docMk/>
            <pc:sldMk cId="581632383" sldId="2382"/>
            <ac:spMk id="2" creationId="{A4D72E1F-474B-4990-BAAD-9B0C847B3C8D}"/>
          </ac:spMkLst>
        </pc:spChg>
      </pc:sldChg>
      <pc:sldChg chg="del">
        <pc:chgData name="Liu Shujie" userId="6b83b49411ca81a7" providerId="LiveId" clId="{7BAB691F-ADED-446A-B061-BD7F27447C1B}" dt="2019-09-16T01:26:38.974" v="985" actId="47"/>
        <pc:sldMkLst>
          <pc:docMk/>
          <pc:sldMk cId="4202804977" sldId="2382"/>
        </pc:sldMkLst>
      </pc:sldChg>
      <pc:sldChg chg="modSp add del">
        <pc:chgData name="Liu Shujie" userId="6b83b49411ca81a7" providerId="LiveId" clId="{7BAB691F-ADED-446A-B061-BD7F27447C1B}" dt="2019-09-09T05:55:42.963" v="865" actId="47"/>
        <pc:sldMkLst>
          <pc:docMk/>
          <pc:sldMk cId="122388188" sldId="2383"/>
        </pc:sldMkLst>
        <pc:spChg chg="mod">
          <ac:chgData name="Liu Shujie" userId="6b83b49411ca81a7" providerId="LiveId" clId="{7BAB691F-ADED-446A-B061-BD7F27447C1B}" dt="2019-09-09T02:18:23.532" v="297" actId="20577"/>
          <ac:spMkLst>
            <pc:docMk/>
            <pc:sldMk cId="122388188" sldId="2383"/>
            <ac:spMk id="2" creationId="{51760AA3-3671-4934-A1DA-2891C830E267}"/>
          </ac:spMkLst>
        </pc:spChg>
      </pc:sldChg>
      <pc:sldChg chg="del">
        <pc:chgData name="Liu Shujie" userId="6b83b49411ca81a7" providerId="LiveId" clId="{7BAB691F-ADED-446A-B061-BD7F27447C1B}" dt="2019-09-16T01:26:38.974" v="985" actId="47"/>
        <pc:sldMkLst>
          <pc:docMk/>
          <pc:sldMk cId="192901202" sldId="2383"/>
        </pc:sldMkLst>
      </pc:sldChg>
      <pc:sldChg chg="modSp add modNotesTx">
        <pc:chgData name="Liu Shujie" userId="6b83b49411ca81a7" providerId="LiveId" clId="{7BAB691F-ADED-446A-B061-BD7F27447C1B}" dt="2019-09-19T03:43:48.744" v="1669" actId="20577"/>
        <pc:sldMkLst>
          <pc:docMk/>
          <pc:sldMk cId="365086497" sldId="2384"/>
        </pc:sldMkLst>
        <pc:spChg chg="mod">
          <ac:chgData name="Liu Shujie" userId="6b83b49411ca81a7" providerId="LiveId" clId="{7BAB691F-ADED-446A-B061-BD7F27447C1B}" dt="2019-09-19T03:43:48.744" v="1669" actId="20577"/>
          <ac:spMkLst>
            <pc:docMk/>
            <pc:sldMk cId="365086497" sldId="2384"/>
            <ac:spMk id="3" creationId="{8D9C7441-0CBE-4930-AE61-7DB00A99CB41}"/>
          </ac:spMkLst>
        </pc:spChg>
      </pc:sldChg>
      <pc:sldChg chg="del">
        <pc:chgData name="Liu Shujie" userId="6b83b49411ca81a7" providerId="LiveId" clId="{7BAB691F-ADED-446A-B061-BD7F27447C1B}" dt="2019-09-16T01:26:38.974" v="985" actId="47"/>
        <pc:sldMkLst>
          <pc:docMk/>
          <pc:sldMk cId="632698055" sldId="2385"/>
        </pc:sldMkLst>
      </pc:sldChg>
      <pc:sldChg chg="add del">
        <pc:chgData name="Liu Shujie" userId="6b83b49411ca81a7" providerId="LiveId" clId="{7BAB691F-ADED-446A-B061-BD7F27447C1B}" dt="2019-09-16T02:12:04.997" v="990" actId="47"/>
        <pc:sldMkLst>
          <pc:docMk/>
          <pc:sldMk cId="955714346" sldId="2385"/>
        </pc:sldMkLst>
      </pc:sldChg>
      <pc:sldChg chg="add del">
        <pc:chgData name="Liu Shujie" userId="6b83b49411ca81a7" providerId="LiveId" clId="{7BAB691F-ADED-446A-B061-BD7F27447C1B}" dt="2019-09-10T03:16:40.743" v="904" actId="47"/>
        <pc:sldMkLst>
          <pc:docMk/>
          <pc:sldMk cId="1259270485" sldId="2385"/>
        </pc:sldMkLst>
      </pc:sldChg>
      <pc:sldChg chg="del">
        <pc:chgData name="Liu Shujie" userId="6b83b49411ca81a7" providerId="LiveId" clId="{7BAB691F-ADED-446A-B061-BD7F27447C1B}" dt="2019-09-16T01:26:38.974" v="985" actId="47"/>
        <pc:sldMkLst>
          <pc:docMk/>
          <pc:sldMk cId="248339199" sldId="2386"/>
        </pc:sldMkLst>
      </pc:sldChg>
      <pc:sldChg chg="delSp modSp add">
        <pc:chgData name="Liu Shujie" userId="6b83b49411ca81a7" providerId="LiveId" clId="{7BAB691F-ADED-446A-B061-BD7F27447C1B}" dt="2019-09-16T02:13:50.343" v="1009" actId="242"/>
        <pc:sldMkLst>
          <pc:docMk/>
          <pc:sldMk cId="4206681798" sldId="2386"/>
        </pc:sldMkLst>
        <pc:spChg chg="mod">
          <ac:chgData name="Liu Shujie" userId="6b83b49411ca81a7" providerId="LiveId" clId="{7BAB691F-ADED-446A-B061-BD7F27447C1B}" dt="2019-09-16T02:13:50.343" v="1009" actId="242"/>
          <ac:spMkLst>
            <pc:docMk/>
            <pc:sldMk cId="4206681798" sldId="2386"/>
            <ac:spMk id="2" creationId="{2DDE8BC1-7764-4F29-9833-E78D2600DADC}"/>
          </ac:spMkLst>
        </pc:spChg>
        <pc:spChg chg="del mod">
          <ac:chgData name="Liu Shujie" userId="6b83b49411ca81a7" providerId="LiveId" clId="{7BAB691F-ADED-446A-B061-BD7F27447C1B}" dt="2019-09-16T02:12:08.915" v="992" actId="478"/>
          <ac:spMkLst>
            <pc:docMk/>
            <pc:sldMk cId="4206681798" sldId="2386"/>
            <ac:spMk id="3" creationId="{8875EAC4-A331-4112-BE5D-3C77170F15E0}"/>
          </ac:spMkLst>
        </pc:spChg>
      </pc:sldChg>
      <pc:sldChg chg="del">
        <pc:chgData name="Liu Shujie" userId="6b83b49411ca81a7" providerId="LiveId" clId="{7BAB691F-ADED-446A-B061-BD7F27447C1B}" dt="2019-09-16T01:26:38.974" v="985" actId="47"/>
        <pc:sldMkLst>
          <pc:docMk/>
          <pc:sldMk cId="496470224" sldId="2387"/>
        </pc:sldMkLst>
      </pc:sldChg>
      <pc:sldChg chg="modSp add del">
        <pc:chgData name="Liu Shujie" userId="6b83b49411ca81a7" providerId="LiveId" clId="{7BAB691F-ADED-446A-B061-BD7F27447C1B}" dt="2019-09-20T01:50:14.966" v="1732" actId="47"/>
        <pc:sldMkLst>
          <pc:docMk/>
          <pc:sldMk cId="1150763095" sldId="2387"/>
        </pc:sldMkLst>
        <pc:spChg chg="mod">
          <ac:chgData name="Liu Shujie" userId="6b83b49411ca81a7" providerId="LiveId" clId="{7BAB691F-ADED-446A-B061-BD7F27447C1B}" dt="2019-09-16T02:13:40.453" v="1007" actId="242"/>
          <ac:spMkLst>
            <pc:docMk/>
            <pc:sldMk cId="1150763095" sldId="2387"/>
            <ac:spMk id="2" creationId="{2DDE8BC1-7764-4F29-9833-E78D2600DADC}"/>
          </ac:spMkLst>
        </pc:spChg>
      </pc:sldChg>
      <pc:sldChg chg="add">
        <pc:chgData name="Liu Shujie" userId="6b83b49411ca81a7" providerId="LiveId" clId="{7BAB691F-ADED-446A-B061-BD7F27447C1B}" dt="2019-09-20T01:51:38.052" v="1738"/>
        <pc:sldMkLst>
          <pc:docMk/>
          <pc:sldMk cId="1556853240" sldId="2387"/>
        </pc:sldMkLst>
      </pc:sldChg>
      <pc:sldChg chg="del">
        <pc:chgData name="Liu Shujie" userId="6b83b49411ca81a7" providerId="LiveId" clId="{7BAB691F-ADED-446A-B061-BD7F27447C1B}" dt="2019-09-16T01:26:38.974" v="985" actId="47"/>
        <pc:sldMkLst>
          <pc:docMk/>
          <pc:sldMk cId="511309363" sldId="2388"/>
        </pc:sldMkLst>
      </pc:sldChg>
      <pc:sldChg chg="modSp add del">
        <pc:chgData name="Liu Shujie" userId="6b83b49411ca81a7" providerId="LiveId" clId="{7BAB691F-ADED-446A-B061-BD7F27447C1B}" dt="2019-09-16T03:47:44.272" v="1097" actId="47"/>
        <pc:sldMkLst>
          <pc:docMk/>
          <pc:sldMk cId="1205090410" sldId="2388"/>
        </pc:sldMkLst>
        <pc:spChg chg="mod">
          <ac:chgData name="Liu Shujie" userId="6b83b49411ca81a7" providerId="LiveId" clId="{7BAB691F-ADED-446A-B061-BD7F27447C1B}" dt="2019-09-16T02:13:45.702" v="1008" actId="242"/>
          <ac:spMkLst>
            <pc:docMk/>
            <pc:sldMk cId="1205090410" sldId="2388"/>
            <ac:spMk id="2" creationId="{2DDE8BC1-7764-4F29-9833-E78D2600DADC}"/>
          </ac:spMkLst>
        </pc:spChg>
      </pc:sldChg>
      <pc:sldChg chg="add del modNotesTx">
        <pc:chgData name="Liu Shujie" userId="6b83b49411ca81a7" providerId="LiveId" clId="{7BAB691F-ADED-446A-B061-BD7F27447C1B}" dt="2019-09-20T01:51:38.052" v="1738"/>
        <pc:sldMkLst>
          <pc:docMk/>
          <pc:sldMk cId="3587625563" sldId="2388"/>
        </pc:sldMkLst>
      </pc:sldChg>
      <pc:sldChg chg="del">
        <pc:chgData name="Liu Shujie" userId="6b83b49411ca81a7" providerId="LiveId" clId="{7BAB691F-ADED-446A-B061-BD7F27447C1B}" dt="2019-09-16T01:26:38.974" v="985" actId="47"/>
        <pc:sldMkLst>
          <pc:docMk/>
          <pc:sldMk cId="939097586" sldId="2389"/>
        </pc:sldMkLst>
      </pc:sldChg>
      <pc:sldChg chg="add del">
        <pc:chgData name="Liu Shujie" userId="6b83b49411ca81a7" providerId="LiveId" clId="{7BAB691F-ADED-446A-B061-BD7F27447C1B}" dt="2019-09-16T03:47:44.272" v="1097" actId="47"/>
        <pc:sldMkLst>
          <pc:docMk/>
          <pc:sldMk cId="3638920285" sldId="2389"/>
        </pc:sldMkLst>
      </pc:sldChg>
      <pc:sldChg chg="add del modNotesTx">
        <pc:chgData name="Liu Shujie" userId="6b83b49411ca81a7" providerId="LiveId" clId="{7BAB691F-ADED-446A-B061-BD7F27447C1B}" dt="2019-09-20T01:51:38.052" v="1738"/>
        <pc:sldMkLst>
          <pc:docMk/>
          <pc:sldMk cId="4159351390" sldId="2389"/>
        </pc:sldMkLst>
      </pc:sldChg>
      <pc:sldChg chg="del">
        <pc:chgData name="Liu Shujie" userId="6b83b49411ca81a7" providerId="LiveId" clId="{7BAB691F-ADED-446A-B061-BD7F27447C1B}" dt="2019-09-16T01:26:38.974" v="985" actId="47"/>
        <pc:sldMkLst>
          <pc:docMk/>
          <pc:sldMk cId="1735469603" sldId="2390"/>
        </pc:sldMkLst>
      </pc:sldChg>
      <pc:sldChg chg="modSp add del">
        <pc:chgData name="Liu Shujie" userId="6b83b49411ca81a7" providerId="LiveId" clId="{7BAB691F-ADED-446A-B061-BD7F27447C1B}" dt="2019-09-16T03:47:44.272" v="1097" actId="47"/>
        <pc:sldMkLst>
          <pc:docMk/>
          <pc:sldMk cId="2305003297" sldId="2390"/>
        </pc:sldMkLst>
        <pc:spChg chg="mod">
          <ac:chgData name="Liu Shujie" userId="6b83b49411ca81a7" providerId="LiveId" clId="{7BAB691F-ADED-446A-B061-BD7F27447C1B}" dt="2019-09-16T02:14:07.631" v="1012" actId="242"/>
          <ac:spMkLst>
            <pc:docMk/>
            <pc:sldMk cId="2305003297" sldId="2390"/>
            <ac:spMk id="2" creationId="{2DDE8BC1-7764-4F29-9833-E78D2600DADC}"/>
          </ac:spMkLst>
        </pc:spChg>
      </pc:sldChg>
      <pc:sldChg chg="modSp add del">
        <pc:chgData name="Liu Shujie" userId="6b83b49411ca81a7" providerId="LiveId" clId="{7BAB691F-ADED-446A-B061-BD7F27447C1B}" dt="2019-09-16T03:47:44.272" v="1097" actId="47"/>
        <pc:sldMkLst>
          <pc:docMk/>
          <pc:sldMk cId="1238938620" sldId="2391"/>
        </pc:sldMkLst>
        <pc:spChg chg="mod">
          <ac:chgData name="Liu Shujie" userId="6b83b49411ca81a7" providerId="LiveId" clId="{7BAB691F-ADED-446A-B061-BD7F27447C1B}" dt="2019-09-16T02:14:34.467" v="1022"/>
          <ac:spMkLst>
            <pc:docMk/>
            <pc:sldMk cId="1238938620" sldId="2391"/>
            <ac:spMk id="2" creationId="{2DDE8BC1-7764-4F29-9833-E78D2600DADC}"/>
          </ac:spMkLst>
        </pc:spChg>
      </pc:sldChg>
      <pc:sldChg chg="add del">
        <pc:chgData name="Liu Shujie" userId="6b83b49411ca81a7" providerId="LiveId" clId="{7BAB691F-ADED-446A-B061-BD7F27447C1B}" dt="2019-09-16T02:14:22.920" v="1015"/>
        <pc:sldMkLst>
          <pc:docMk/>
          <pc:sldMk cId="596309807" sldId="2392"/>
        </pc:sldMkLst>
      </pc:sldChg>
      <pc:sldChg chg="modSp add del">
        <pc:chgData name="Liu Shujie" userId="6b83b49411ca81a7" providerId="LiveId" clId="{7BAB691F-ADED-446A-B061-BD7F27447C1B}" dt="2019-09-16T03:47:44.272" v="1097" actId="47"/>
        <pc:sldMkLst>
          <pc:docMk/>
          <pc:sldMk cId="1422166045" sldId="2392"/>
        </pc:sldMkLst>
        <pc:spChg chg="mod">
          <ac:chgData name="Liu Shujie" userId="6b83b49411ca81a7" providerId="LiveId" clId="{7BAB691F-ADED-446A-B061-BD7F27447C1B}" dt="2019-09-16T02:14:45.926" v="1024" actId="20577"/>
          <ac:spMkLst>
            <pc:docMk/>
            <pc:sldMk cId="1422166045" sldId="2392"/>
            <ac:spMk id="2" creationId="{2DDE8BC1-7764-4F29-9833-E78D2600DADC}"/>
          </ac:spMkLst>
        </pc:spChg>
      </pc:sldChg>
      <pc:sldChg chg="modSp add del">
        <pc:chgData name="Liu Shujie" userId="6b83b49411ca81a7" providerId="LiveId" clId="{7BAB691F-ADED-446A-B061-BD7F27447C1B}" dt="2019-09-16T03:47:44.272" v="1097" actId="47"/>
        <pc:sldMkLst>
          <pc:docMk/>
          <pc:sldMk cId="1012067638" sldId="2393"/>
        </pc:sldMkLst>
        <pc:spChg chg="mod">
          <ac:chgData name="Liu Shujie" userId="6b83b49411ca81a7" providerId="LiveId" clId="{7BAB691F-ADED-446A-B061-BD7F27447C1B}" dt="2019-09-16T02:14:58.504" v="1025"/>
          <ac:spMkLst>
            <pc:docMk/>
            <pc:sldMk cId="1012067638" sldId="2393"/>
            <ac:spMk id="2" creationId="{2DDE8BC1-7764-4F29-9833-E78D2600DADC}"/>
          </ac:spMkLst>
        </pc:spChg>
      </pc:sldChg>
      <pc:sldChg chg="modSp add">
        <pc:chgData name="Liu Shujie" userId="6b83b49411ca81a7" providerId="LiveId" clId="{7BAB691F-ADED-446A-B061-BD7F27447C1B}" dt="2019-09-16T02:15:11.590" v="1027" actId="20577"/>
        <pc:sldMkLst>
          <pc:docMk/>
          <pc:sldMk cId="3976920595" sldId="2394"/>
        </pc:sldMkLst>
        <pc:spChg chg="mod">
          <ac:chgData name="Liu Shujie" userId="6b83b49411ca81a7" providerId="LiveId" clId="{7BAB691F-ADED-446A-B061-BD7F27447C1B}" dt="2019-09-16T02:15:11.590" v="1027" actId="20577"/>
          <ac:spMkLst>
            <pc:docMk/>
            <pc:sldMk cId="3976920595" sldId="2394"/>
            <ac:spMk id="2" creationId="{2DDE8BC1-7764-4F29-9833-E78D2600DADC}"/>
          </ac:spMkLst>
        </pc:spChg>
      </pc:sldChg>
      <pc:sldChg chg="modSp add ord">
        <pc:chgData name="Liu Shujie" userId="6b83b49411ca81a7" providerId="LiveId" clId="{7BAB691F-ADED-446A-B061-BD7F27447C1B}" dt="2019-09-16T03:47:53.231" v="1111" actId="20577"/>
        <pc:sldMkLst>
          <pc:docMk/>
          <pc:sldMk cId="5682286" sldId="2395"/>
        </pc:sldMkLst>
        <pc:spChg chg="mod">
          <ac:chgData name="Liu Shujie" userId="6b83b49411ca81a7" providerId="LiveId" clId="{7BAB691F-ADED-446A-B061-BD7F27447C1B}" dt="2019-09-16T03:47:53.231" v="1111" actId="20577"/>
          <ac:spMkLst>
            <pc:docMk/>
            <pc:sldMk cId="5682286" sldId="2395"/>
            <ac:spMk id="2" creationId="{2DDE8BC1-7764-4F29-9833-E78D2600DADC}"/>
          </ac:spMkLst>
        </pc:spChg>
      </pc:sldChg>
      <pc:sldChg chg="add del">
        <pc:chgData name="Liu Shujie" userId="6b83b49411ca81a7" providerId="LiveId" clId="{7BAB691F-ADED-446A-B061-BD7F27447C1B}" dt="2019-09-16T02:15:30.323" v="1030" actId="47"/>
        <pc:sldMkLst>
          <pc:docMk/>
          <pc:sldMk cId="2607152364" sldId="2395"/>
        </pc:sldMkLst>
      </pc:sldChg>
      <pc:sldChg chg="add del">
        <pc:chgData name="Liu Shujie" userId="6b83b49411ca81a7" providerId="LiveId" clId="{7BAB691F-ADED-446A-B061-BD7F27447C1B}" dt="2019-09-16T02:15:29.439" v="1029" actId="47"/>
        <pc:sldMkLst>
          <pc:docMk/>
          <pc:sldMk cId="2633645395" sldId="2396"/>
        </pc:sldMkLst>
      </pc:sldChg>
      <pc:sldChg chg="add del modNotesTx">
        <pc:chgData name="Liu Shujie" userId="6b83b49411ca81a7" providerId="LiveId" clId="{7BAB691F-ADED-446A-B061-BD7F27447C1B}" dt="2019-09-19T03:45:03.361" v="1692" actId="47"/>
        <pc:sldMkLst>
          <pc:docMk/>
          <pc:sldMk cId="3953825705" sldId="2396"/>
        </pc:sldMkLst>
      </pc:sldChg>
      <pc:sldChg chg="add del">
        <pc:chgData name="Liu Shujie" userId="6b83b49411ca81a7" providerId="LiveId" clId="{7BAB691F-ADED-446A-B061-BD7F27447C1B}" dt="2019-09-16T02:15:28.268" v="1028" actId="47"/>
        <pc:sldMkLst>
          <pc:docMk/>
          <pc:sldMk cId="701345262" sldId="2397"/>
        </pc:sldMkLst>
      </pc:sldChg>
      <pc:sldChg chg="add del modNotesTx">
        <pc:chgData name="Liu Shujie" userId="6b83b49411ca81a7" providerId="LiveId" clId="{7BAB691F-ADED-446A-B061-BD7F27447C1B}" dt="2019-09-19T03:45:12.683" v="1695" actId="47"/>
        <pc:sldMkLst>
          <pc:docMk/>
          <pc:sldMk cId="1556853240" sldId="2397"/>
        </pc:sldMkLst>
      </pc:sldChg>
      <pc:sldChg chg="add del">
        <pc:chgData name="Liu Shujie" userId="6b83b49411ca81a7" providerId="LiveId" clId="{7BAB691F-ADED-446A-B061-BD7F27447C1B}" dt="2019-09-20T01:50:14.966" v="1732" actId="47"/>
        <pc:sldMkLst>
          <pc:docMk/>
          <pc:sldMk cId="1355555128" sldId="2398"/>
        </pc:sldMkLst>
      </pc:sldChg>
      <pc:sldChg chg="add del">
        <pc:chgData name="Liu Shujie" userId="6b83b49411ca81a7" providerId="LiveId" clId="{7BAB691F-ADED-446A-B061-BD7F27447C1B}" dt="2019-09-19T03:39:21.759" v="1619" actId="47"/>
        <pc:sldMkLst>
          <pc:docMk/>
          <pc:sldMk cId="308055899" sldId="2399"/>
        </pc:sldMkLst>
      </pc:sldChg>
      <pc:sldChg chg="add del">
        <pc:chgData name="Liu Shujie" userId="6b83b49411ca81a7" providerId="LiveId" clId="{7BAB691F-ADED-446A-B061-BD7F27447C1B}" dt="2019-09-20T01:50:42.849" v="1734" actId="47"/>
        <pc:sldMkLst>
          <pc:docMk/>
          <pc:sldMk cId="1652962908" sldId="2400"/>
        </pc:sldMkLst>
      </pc:sldChg>
      <pc:sldChg chg="modSp add">
        <pc:chgData name="Liu Shujie" userId="6b83b49411ca81a7" providerId="LiveId" clId="{7BAB691F-ADED-446A-B061-BD7F27447C1B}" dt="2019-09-16T04:53:04.824" v="1618" actId="313"/>
        <pc:sldMkLst>
          <pc:docMk/>
          <pc:sldMk cId="130972818" sldId="2401"/>
        </pc:sldMkLst>
        <pc:spChg chg="mod">
          <ac:chgData name="Liu Shujie" userId="6b83b49411ca81a7" providerId="LiveId" clId="{7BAB691F-ADED-446A-B061-BD7F27447C1B}" dt="2019-09-16T03:51:34.585" v="1132" actId="20577"/>
          <ac:spMkLst>
            <pc:docMk/>
            <pc:sldMk cId="130972818" sldId="2401"/>
            <ac:spMk id="2" creationId="{B99D25E6-DF61-4760-A939-AC628C07A4DA}"/>
          </ac:spMkLst>
        </pc:spChg>
        <pc:spChg chg="mod">
          <ac:chgData name="Liu Shujie" userId="6b83b49411ca81a7" providerId="LiveId" clId="{7BAB691F-ADED-446A-B061-BD7F27447C1B}" dt="2019-09-16T04:53:04.824" v="1618" actId="313"/>
          <ac:spMkLst>
            <pc:docMk/>
            <pc:sldMk cId="130972818" sldId="2401"/>
            <ac:spMk id="3" creationId="{498EB174-9154-4379-B3EB-F652ADD91032}"/>
          </ac:spMkLst>
        </pc:spChg>
      </pc:sldChg>
      <pc:sldChg chg="modSp add">
        <pc:chgData name="Liu Shujie" userId="6b83b49411ca81a7" providerId="LiveId" clId="{7BAB691F-ADED-446A-B061-BD7F27447C1B}" dt="2019-09-16T04:26:45.706" v="1216" actId="12"/>
        <pc:sldMkLst>
          <pc:docMk/>
          <pc:sldMk cId="3361392807" sldId="2402"/>
        </pc:sldMkLst>
        <pc:spChg chg="mod">
          <ac:chgData name="Liu Shujie" userId="6b83b49411ca81a7" providerId="LiveId" clId="{7BAB691F-ADED-446A-B061-BD7F27447C1B}" dt="2019-09-16T04:24:05.529" v="1179" actId="20577"/>
          <ac:spMkLst>
            <pc:docMk/>
            <pc:sldMk cId="3361392807" sldId="2402"/>
            <ac:spMk id="2" creationId="{57EAA518-F4F0-49E3-88B8-450B3B723266}"/>
          </ac:spMkLst>
        </pc:spChg>
        <pc:spChg chg="mod">
          <ac:chgData name="Liu Shujie" userId="6b83b49411ca81a7" providerId="LiveId" clId="{7BAB691F-ADED-446A-B061-BD7F27447C1B}" dt="2019-09-16T04:26:45.706" v="1216" actId="12"/>
          <ac:spMkLst>
            <pc:docMk/>
            <pc:sldMk cId="3361392807" sldId="2402"/>
            <ac:spMk id="3" creationId="{6B45DEF6-4314-4E16-98D6-7D31D557AA59}"/>
          </ac:spMkLst>
        </pc:spChg>
      </pc:sldChg>
      <pc:sldChg chg="modSp add">
        <pc:chgData name="Liu Shujie" userId="6b83b49411ca81a7" providerId="LiveId" clId="{7BAB691F-ADED-446A-B061-BD7F27447C1B}" dt="2019-09-16T04:26:44.549" v="1214" actId="108"/>
        <pc:sldMkLst>
          <pc:docMk/>
          <pc:sldMk cId="303887162" sldId="2403"/>
        </pc:sldMkLst>
        <pc:spChg chg="mod">
          <ac:chgData name="Liu Shujie" userId="6b83b49411ca81a7" providerId="LiveId" clId="{7BAB691F-ADED-446A-B061-BD7F27447C1B}" dt="2019-09-16T04:24:11.544" v="1180"/>
          <ac:spMkLst>
            <pc:docMk/>
            <pc:sldMk cId="303887162" sldId="2403"/>
            <ac:spMk id="2" creationId="{6CBAE564-9A4C-4357-8350-9F7E4A56A470}"/>
          </ac:spMkLst>
        </pc:spChg>
        <pc:spChg chg="mod">
          <ac:chgData name="Liu Shujie" userId="6b83b49411ca81a7" providerId="LiveId" clId="{7BAB691F-ADED-446A-B061-BD7F27447C1B}" dt="2019-09-16T04:26:44.549" v="1214" actId="108"/>
          <ac:spMkLst>
            <pc:docMk/>
            <pc:sldMk cId="303887162" sldId="2403"/>
            <ac:spMk id="3" creationId="{5AF2AADE-C624-400F-8799-143CC766FC6D}"/>
          </ac:spMkLst>
        </pc:spChg>
      </pc:sldChg>
      <pc:sldChg chg="modSp add modNotesTx">
        <pc:chgData name="Liu Shujie" userId="6b83b49411ca81a7" providerId="LiveId" clId="{7BAB691F-ADED-446A-B061-BD7F27447C1B}" dt="2019-09-19T03:42:37.036" v="1642" actId="2711"/>
        <pc:sldMkLst>
          <pc:docMk/>
          <pc:sldMk cId="1233617297" sldId="2404"/>
        </pc:sldMkLst>
        <pc:spChg chg="mod">
          <ac:chgData name="Liu Shujie" userId="6b83b49411ca81a7" providerId="LiveId" clId="{7BAB691F-ADED-446A-B061-BD7F27447C1B}" dt="2019-09-16T04:24:12.991" v="1181"/>
          <ac:spMkLst>
            <pc:docMk/>
            <pc:sldMk cId="1233617297" sldId="2404"/>
            <ac:spMk id="2" creationId="{B7909C36-2383-4148-8599-2E51576E6BC7}"/>
          </ac:spMkLst>
        </pc:spChg>
        <pc:spChg chg="mod">
          <ac:chgData name="Liu Shujie" userId="6b83b49411ca81a7" providerId="LiveId" clId="{7BAB691F-ADED-446A-B061-BD7F27447C1B}" dt="2019-09-19T03:42:37.036" v="1642" actId="2711"/>
          <ac:spMkLst>
            <pc:docMk/>
            <pc:sldMk cId="1233617297" sldId="2404"/>
            <ac:spMk id="3" creationId="{53799E44-F71D-4843-A0B2-43602BA1A1F0}"/>
          </ac:spMkLst>
        </pc:spChg>
      </pc:sldChg>
      <pc:sldChg chg="add del">
        <pc:chgData name="Liu Shujie" userId="6b83b49411ca81a7" providerId="LiveId" clId="{7BAB691F-ADED-446A-B061-BD7F27447C1B}" dt="2019-09-20T01:50:34.683" v="1733" actId="47"/>
        <pc:sldMkLst>
          <pc:docMk/>
          <pc:sldMk cId="454178187" sldId="2405"/>
        </pc:sldMkLst>
      </pc:sldChg>
      <pc:sldChg chg="add del">
        <pc:chgData name="Liu Shujie" userId="6b83b49411ca81a7" providerId="LiveId" clId="{7BAB691F-ADED-446A-B061-BD7F27447C1B}" dt="2019-09-20T01:50:34.683" v="1733" actId="47"/>
        <pc:sldMkLst>
          <pc:docMk/>
          <pc:sldMk cId="511309363" sldId="2406"/>
        </pc:sldMkLst>
      </pc:sldChg>
      <pc:sldChg chg="add del">
        <pc:chgData name="Liu Shujie" userId="6b83b49411ca81a7" providerId="LiveId" clId="{7BAB691F-ADED-446A-B061-BD7F27447C1B}" dt="2019-09-19T09:25:25.122" v="1730" actId="47"/>
        <pc:sldMkLst>
          <pc:docMk/>
          <pc:sldMk cId="1442814785" sldId="2407"/>
        </pc:sldMkLst>
      </pc:sldChg>
      <pc:sldChg chg="modSp add">
        <pc:chgData name="Liu Shujie" userId="6b83b49411ca81a7" providerId="LiveId" clId="{7BAB691F-ADED-446A-B061-BD7F27447C1B}" dt="2019-09-19T03:42:29.536" v="1641"/>
        <pc:sldMkLst>
          <pc:docMk/>
          <pc:sldMk cId="373421600" sldId="2408"/>
        </pc:sldMkLst>
        <pc:spChg chg="mod">
          <ac:chgData name="Liu Shujie" userId="6b83b49411ca81a7" providerId="LiveId" clId="{7BAB691F-ADED-446A-B061-BD7F27447C1B}" dt="2019-09-19T03:42:29.536" v="1641"/>
          <ac:spMkLst>
            <pc:docMk/>
            <pc:sldMk cId="373421600" sldId="2408"/>
            <ac:spMk id="2" creationId="{558E36CF-8FF5-4CAC-96B4-40104C7166CA}"/>
          </ac:spMkLst>
        </pc:spChg>
        <pc:spChg chg="mod">
          <ac:chgData name="Liu Shujie" userId="6b83b49411ca81a7" providerId="LiveId" clId="{7BAB691F-ADED-446A-B061-BD7F27447C1B}" dt="2019-09-19T03:42:24.604" v="1640" actId="2711"/>
          <ac:spMkLst>
            <pc:docMk/>
            <pc:sldMk cId="373421600" sldId="2408"/>
            <ac:spMk id="3" creationId="{5D09F527-321E-4DF9-9FB2-70D46FF7243A}"/>
          </ac:spMkLst>
        </pc:spChg>
      </pc:sldChg>
      <pc:sldChg chg="modSp add">
        <pc:chgData name="Liu Shujie" userId="6b83b49411ca81a7" providerId="LiveId" clId="{7BAB691F-ADED-446A-B061-BD7F27447C1B}" dt="2019-09-20T01:51:04.168" v="1736"/>
        <pc:sldMkLst>
          <pc:docMk/>
          <pc:sldMk cId="1760953682" sldId="2409"/>
        </pc:sldMkLst>
        <pc:spChg chg="mod">
          <ac:chgData name="Liu Shujie" userId="6b83b49411ca81a7" providerId="LiveId" clId="{7BAB691F-ADED-446A-B061-BD7F27447C1B}" dt="2019-09-20T01:51:04.168" v="1736"/>
          <ac:spMkLst>
            <pc:docMk/>
            <pc:sldMk cId="1760953682" sldId="2409"/>
            <ac:spMk id="2" creationId="{2DDE8BC1-7764-4F29-9833-E78D2600DADC}"/>
          </ac:spMkLst>
        </pc:spChg>
      </pc:sldChg>
      <pc:sldChg chg="modSp add del">
        <pc:chgData name="Liu Shujie" userId="6b83b49411ca81a7" providerId="LiveId" clId="{7BAB691F-ADED-446A-B061-BD7F27447C1B}" dt="2019-09-20T01:50:14.966" v="1732" actId="47"/>
        <pc:sldMkLst>
          <pc:docMk/>
          <pc:sldMk cId="3394041438" sldId="2409"/>
        </pc:sldMkLst>
        <pc:spChg chg="mod">
          <ac:chgData name="Liu Shujie" userId="6b83b49411ca81a7" providerId="LiveId" clId="{7BAB691F-ADED-446A-B061-BD7F27447C1B}" dt="2019-09-19T03:45:07.740" v="1694" actId="113"/>
          <ac:spMkLst>
            <pc:docMk/>
            <pc:sldMk cId="3394041438" sldId="2409"/>
            <ac:spMk id="3" creationId="{8D9C7441-0CBE-4930-AE61-7DB00A99CB41}"/>
          </ac:spMkLst>
        </pc:spChg>
      </pc:sldChg>
      <pc:sldChg chg="modSp add del">
        <pc:chgData name="Liu Shujie" userId="6b83b49411ca81a7" providerId="LiveId" clId="{7BAB691F-ADED-446A-B061-BD7F27447C1B}" dt="2019-09-20T01:50:14.966" v="1732" actId="47"/>
        <pc:sldMkLst>
          <pc:docMk/>
          <pc:sldMk cId="377377487" sldId="2410"/>
        </pc:sldMkLst>
        <pc:spChg chg="mod">
          <ac:chgData name="Liu Shujie" userId="6b83b49411ca81a7" providerId="LiveId" clId="{7BAB691F-ADED-446A-B061-BD7F27447C1B}" dt="2019-09-19T03:45:16.933" v="1697" actId="113"/>
          <ac:spMkLst>
            <pc:docMk/>
            <pc:sldMk cId="377377487" sldId="2410"/>
            <ac:spMk id="3" creationId="{8D9C7441-0CBE-4930-AE61-7DB00A99CB41}"/>
          </ac:spMkLst>
        </pc:spChg>
      </pc:sldChg>
      <pc:sldChg chg="add">
        <pc:chgData name="Liu Shujie" userId="6b83b49411ca81a7" providerId="LiveId" clId="{7BAB691F-ADED-446A-B061-BD7F27447C1B}" dt="2019-09-20T01:51:38.052" v="1738"/>
        <pc:sldMkLst>
          <pc:docMk/>
          <pc:sldMk cId="3953825705" sldId="2410"/>
        </pc:sldMkLst>
      </pc:sldChg>
      <pc:sldChg chg="add">
        <pc:chgData name="Liu Shujie" userId="6b83b49411ca81a7" providerId="LiveId" clId="{7BAB691F-ADED-446A-B061-BD7F27447C1B}" dt="2019-09-20T01:51:38.052" v="1738"/>
        <pc:sldMkLst>
          <pc:docMk/>
          <pc:sldMk cId="1355555128" sldId="2411"/>
        </pc:sldMkLst>
      </pc:sldChg>
      <pc:sldChg chg="modSp add del">
        <pc:chgData name="Liu Shujie" userId="6b83b49411ca81a7" providerId="LiveId" clId="{7BAB691F-ADED-446A-B061-BD7F27447C1B}" dt="2019-09-20T01:50:14.966" v="1732" actId="47"/>
        <pc:sldMkLst>
          <pc:docMk/>
          <pc:sldMk cId="1683702828" sldId="2411"/>
        </pc:sldMkLst>
        <pc:spChg chg="mod">
          <ac:chgData name="Liu Shujie" userId="6b83b49411ca81a7" providerId="LiveId" clId="{7BAB691F-ADED-446A-B061-BD7F27447C1B}" dt="2019-09-19T03:45:27.087" v="1700" actId="113"/>
          <ac:spMkLst>
            <pc:docMk/>
            <pc:sldMk cId="1683702828" sldId="2411"/>
            <ac:spMk id="3" creationId="{8D9C7441-0CBE-4930-AE61-7DB00A99CB41}"/>
          </ac:spMkLst>
        </pc:spChg>
      </pc:sldChg>
      <pc:sldChg chg="add">
        <pc:chgData name="Liu Shujie" userId="6b83b49411ca81a7" providerId="LiveId" clId="{7BAB691F-ADED-446A-B061-BD7F27447C1B}" dt="2019-09-20T01:52:15.120" v="1739"/>
        <pc:sldMkLst>
          <pc:docMk/>
          <pc:sldMk cId="454178187" sldId="2412"/>
        </pc:sldMkLst>
      </pc:sldChg>
      <pc:sldChg chg="modSp add del">
        <pc:chgData name="Liu Shujie" userId="6b83b49411ca81a7" providerId="LiveId" clId="{7BAB691F-ADED-446A-B061-BD7F27447C1B}" dt="2019-09-20T01:50:14.966" v="1732" actId="47"/>
        <pc:sldMkLst>
          <pc:docMk/>
          <pc:sldMk cId="3595067729" sldId="2412"/>
        </pc:sldMkLst>
        <pc:spChg chg="mod">
          <ac:chgData name="Liu Shujie" userId="6b83b49411ca81a7" providerId="LiveId" clId="{7BAB691F-ADED-446A-B061-BD7F27447C1B}" dt="2019-09-19T03:45:34.296" v="1703" actId="113"/>
          <ac:spMkLst>
            <pc:docMk/>
            <pc:sldMk cId="3595067729" sldId="2412"/>
            <ac:spMk id="3" creationId="{8D9C7441-0CBE-4930-AE61-7DB00A99CB41}"/>
          </ac:spMkLst>
        </pc:spChg>
      </pc:sldChg>
      <pc:sldChg chg="add">
        <pc:chgData name="Liu Shujie" userId="6b83b49411ca81a7" providerId="LiveId" clId="{7BAB691F-ADED-446A-B061-BD7F27447C1B}" dt="2019-09-20T01:52:15.120" v="1739"/>
        <pc:sldMkLst>
          <pc:docMk/>
          <pc:sldMk cId="511309363" sldId="2413"/>
        </pc:sldMkLst>
      </pc:sldChg>
      <pc:sldChg chg="add del">
        <pc:chgData name="Liu Shujie" userId="6b83b49411ca81a7" providerId="LiveId" clId="{7BAB691F-ADED-446A-B061-BD7F27447C1B}" dt="2019-09-20T01:50:34.683" v="1733" actId="47"/>
        <pc:sldMkLst>
          <pc:docMk/>
          <pc:sldMk cId="1581527314" sldId="2413"/>
        </pc:sldMkLst>
      </pc:sldChg>
      <pc:sldChg chg="add">
        <pc:chgData name="Liu Shujie" userId="6b83b49411ca81a7" providerId="LiveId" clId="{7BAB691F-ADED-446A-B061-BD7F27447C1B}" dt="2019-09-20T01:52:32.099" v="1740"/>
        <pc:sldMkLst>
          <pc:docMk/>
          <pc:sldMk cId="4031644083" sldId="2414"/>
        </pc:sldMkLst>
      </pc:sldChg>
      <pc:sldChg chg="add">
        <pc:chgData name="Liu Shujie" userId="6b83b49411ca81a7" providerId="LiveId" clId="{7BAB691F-ADED-446A-B061-BD7F27447C1B}" dt="2019-09-20T01:52:32.099" v="1740"/>
        <pc:sldMkLst>
          <pc:docMk/>
          <pc:sldMk cId="1652962908" sldId="2415"/>
        </pc:sldMkLst>
      </pc:sldChg>
      <pc:sldMasterChg chg="addSp delSldLayout modSldLayout">
        <pc:chgData name="Liu Shujie" userId="6b83b49411ca81a7" providerId="LiveId" clId="{7BAB691F-ADED-446A-B061-BD7F27447C1B}" dt="2019-09-19T04:04:16.440" v="1720"/>
        <pc:sldMasterMkLst>
          <pc:docMk/>
          <pc:sldMasterMk cId="2239393337" sldId="2147483648"/>
        </pc:sldMasterMkLst>
        <pc:picChg chg="add">
          <ac:chgData name="Liu Shujie" userId="6b83b49411ca81a7" providerId="LiveId" clId="{7BAB691F-ADED-446A-B061-BD7F27447C1B}" dt="2019-09-19T04:04:07.894" v="1717"/>
          <ac:picMkLst>
            <pc:docMk/>
            <pc:sldMasterMk cId="2239393337" sldId="2147483648"/>
            <ac:picMk id="7" creationId="{770B1AC3-2DAB-42BB-AC53-D2E3EC935533}"/>
          </ac:picMkLst>
        </pc:picChg>
        <pc:sldLayoutChg chg="modSp">
          <pc:chgData name="Liu Shujie" userId="6b83b49411ca81a7" providerId="LiveId" clId="{7BAB691F-ADED-446A-B061-BD7F27447C1B}" dt="2019-09-19T04:03:40.203" v="1706" actId="14100"/>
          <pc:sldLayoutMkLst>
            <pc:docMk/>
            <pc:sldMasterMk cId="2239393337" sldId="2147483648"/>
            <pc:sldLayoutMk cId="1510012388" sldId="2147483649"/>
          </pc:sldLayoutMkLst>
          <pc:picChg chg="mod">
            <ac:chgData name="Liu Shujie" userId="6b83b49411ca81a7" providerId="LiveId" clId="{7BAB691F-ADED-446A-B061-BD7F27447C1B}" dt="2019-09-19T04:03:40.203" v="1706" actId="14100"/>
            <ac:picMkLst>
              <pc:docMk/>
              <pc:sldMasterMk cId="2239393337" sldId="2147483648"/>
              <pc:sldLayoutMk cId="1510012388" sldId="2147483649"/>
              <ac:picMk id="8" creationId="{25D081C9-5429-40F8-8EFA-B8A55705D048}"/>
            </ac:picMkLst>
          </pc:picChg>
        </pc:sldLayoutChg>
        <pc:sldLayoutChg chg="delSp">
          <pc:chgData name="Liu Shujie" userId="6b83b49411ca81a7" providerId="LiveId" clId="{7BAB691F-ADED-446A-B061-BD7F27447C1B}" dt="2019-09-19T04:03:43.856" v="1707" actId="478"/>
          <pc:sldLayoutMkLst>
            <pc:docMk/>
            <pc:sldMasterMk cId="2239393337" sldId="2147483648"/>
            <pc:sldLayoutMk cId="2826492184" sldId="2147483650"/>
          </pc:sldLayoutMkLst>
          <pc:picChg chg="del">
            <ac:chgData name="Liu Shujie" userId="6b83b49411ca81a7" providerId="LiveId" clId="{7BAB691F-ADED-446A-B061-BD7F27447C1B}" dt="2019-09-19T04:03:43.856" v="1707" actId="478"/>
            <ac:picMkLst>
              <pc:docMk/>
              <pc:sldMasterMk cId="2239393337" sldId="2147483648"/>
              <pc:sldLayoutMk cId="2826492184" sldId="2147483650"/>
              <ac:picMk id="7" creationId="{BD53CA13-3749-496D-A309-5C864936B7E7}"/>
            </ac:picMkLst>
          </pc:picChg>
        </pc:sldLayoutChg>
        <pc:sldLayoutChg chg="delSp">
          <pc:chgData name="Liu Shujie" userId="6b83b49411ca81a7" providerId="LiveId" clId="{7BAB691F-ADED-446A-B061-BD7F27447C1B}" dt="2019-09-19T04:03:45.685" v="1708" actId="478"/>
          <pc:sldLayoutMkLst>
            <pc:docMk/>
            <pc:sldMasterMk cId="2239393337" sldId="2147483648"/>
            <pc:sldLayoutMk cId="2883433559" sldId="2147483651"/>
          </pc:sldLayoutMkLst>
          <pc:picChg chg="del">
            <ac:chgData name="Liu Shujie" userId="6b83b49411ca81a7" providerId="LiveId" clId="{7BAB691F-ADED-446A-B061-BD7F27447C1B}" dt="2019-09-19T04:03:45.685" v="1708" actId="478"/>
            <ac:picMkLst>
              <pc:docMk/>
              <pc:sldMasterMk cId="2239393337" sldId="2147483648"/>
              <pc:sldLayoutMk cId="2883433559" sldId="2147483651"/>
              <ac:picMk id="7" creationId="{A087CE32-721F-4A74-A1DA-5FE657836A99}"/>
            </ac:picMkLst>
          </pc:picChg>
        </pc:sldLayoutChg>
        <pc:sldLayoutChg chg="delSp">
          <pc:chgData name="Liu Shujie" userId="6b83b49411ca81a7" providerId="LiveId" clId="{7BAB691F-ADED-446A-B061-BD7F27447C1B}" dt="2019-09-19T04:03:47.409" v="1709" actId="478"/>
          <pc:sldLayoutMkLst>
            <pc:docMk/>
            <pc:sldMasterMk cId="2239393337" sldId="2147483648"/>
            <pc:sldLayoutMk cId="1245362532" sldId="2147483652"/>
          </pc:sldLayoutMkLst>
          <pc:picChg chg="del">
            <ac:chgData name="Liu Shujie" userId="6b83b49411ca81a7" providerId="LiveId" clId="{7BAB691F-ADED-446A-B061-BD7F27447C1B}" dt="2019-09-19T04:03:47.409" v="1709" actId="478"/>
            <ac:picMkLst>
              <pc:docMk/>
              <pc:sldMasterMk cId="2239393337" sldId="2147483648"/>
              <pc:sldLayoutMk cId="1245362532" sldId="2147483652"/>
              <ac:picMk id="8" creationId="{DBCBE9A9-48C3-499F-BD08-AF580C2967AF}"/>
            </ac:picMkLst>
          </pc:picChg>
        </pc:sldLayoutChg>
        <pc:sldLayoutChg chg="delSp">
          <pc:chgData name="Liu Shujie" userId="6b83b49411ca81a7" providerId="LiveId" clId="{7BAB691F-ADED-446A-B061-BD7F27447C1B}" dt="2019-09-19T04:03:49.572" v="1710" actId="478"/>
          <pc:sldLayoutMkLst>
            <pc:docMk/>
            <pc:sldMasterMk cId="2239393337" sldId="2147483648"/>
            <pc:sldLayoutMk cId="507981486" sldId="2147483653"/>
          </pc:sldLayoutMkLst>
          <pc:picChg chg="del">
            <ac:chgData name="Liu Shujie" userId="6b83b49411ca81a7" providerId="LiveId" clId="{7BAB691F-ADED-446A-B061-BD7F27447C1B}" dt="2019-09-19T04:03:49.572" v="1710" actId="478"/>
            <ac:picMkLst>
              <pc:docMk/>
              <pc:sldMasterMk cId="2239393337" sldId="2147483648"/>
              <pc:sldLayoutMk cId="507981486" sldId="2147483653"/>
              <ac:picMk id="10" creationId="{5F1BC2B5-95EC-4594-8075-C61186E2FE7B}"/>
            </ac:picMkLst>
          </pc:picChg>
        </pc:sldLayoutChg>
        <pc:sldLayoutChg chg="delSp">
          <pc:chgData name="Liu Shujie" userId="6b83b49411ca81a7" providerId="LiveId" clId="{7BAB691F-ADED-446A-B061-BD7F27447C1B}" dt="2019-09-19T04:03:51.449" v="1711" actId="478"/>
          <pc:sldLayoutMkLst>
            <pc:docMk/>
            <pc:sldMasterMk cId="2239393337" sldId="2147483648"/>
            <pc:sldLayoutMk cId="4040424411" sldId="2147483654"/>
          </pc:sldLayoutMkLst>
          <pc:picChg chg="del">
            <ac:chgData name="Liu Shujie" userId="6b83b49411ca81a7" providerId="LiveId" clId="{7BAB691F-ADED-446A-B061-BD7F27447C1B}" dt="2019-09-19T04:03:51.449" v="1711" actId="478"/>
            <ac:picMkLst>
              <pc:docMk/>
              <pc:sldMasterMk cId="2239393337" sldId="2147483648"/>
              <pc:sldLayoutMk cId="4040424411" sldId="2147483654"/>
              <ac:picMk id="6" creationId="{8D76FDA5-BC43-4523-A257-4B0463792F98}"/>
            </ac:picMkLst>
          </pc:picChg>
        </pc:sldLayoutChg>
        <pc:sldLayoutChg chg="delSp">
          <pc:chgData name="Liu Shujie" userId="6b83b49411ca81a7" providerId="LiveId" clId="{7BAB691F-ADED-446A-B061-BD7F27447C1B}" dt="2019-09-19T04:03:53.533" v="1712" actId="478"/>
          <pc:sldLayoutMkLst>
            <pc:docMk/>
            <pc:sldMasterMk cId="2239393337" sldId="2147483648"/>
            <pc:sldLayoutMk cId="4081371286" sldId="2147483655"/>
          </pc:sldLayoutMkLst>
          <pc:picChg chg="del">
            <ac:chgData name="Liu Shujie" userId="6b83b49411ca81a7" providerId="LiveId" clId="{7BAB691F-ADED-446A-B061-BD7F27447C1B}" dt="2019-09-19T04:03:53.533" v="1712" actId="478"/>
            <ac:picMkLst>
              <pc:docMk/>
              <pc:sldMasterMk cId="2239393337" sldId="2147483648"/>
              <pc:sldLayoutMk cId="4081371286" sldId="2147483655"/>
              <ac:picMk id="5" creationId="{014C6E10-3B67-4459-A9CC-04FFD0D71499}"/>
            </ac:picMkLst>
          </pc:picChg>
        </pc:sldLayoutChg>
        <pc:sldLayoutChg chg="addSp delSp">
          <pc:chgData name="Liu Shujie" userId="6b83b49411ca81a7" providerId="LiveId" clId="{7BAB691F-ADED-446A-B061-BD7F27447C1B}" dt="2019-09-19T04:04:16.440" v="1720"/>
          <pc:sldLayoutMkLst>
            <pc:docMk/>
            <pc:sldMasterMk cId="2239393337" sldId="2147483648"/>
            <pc:sldLayoutMk cId="3630037525" sldId="2147483656"/>
          </pc:sldLayoutMkLst>
          <pc:picChg chg="del">
            <ac:chgData name="Liu Shujie" userId="6b83b49411ca81a7" providerId="LiveId" clId="{7BAB691F-ADED-446A-B061-BD7F27447C1B}" dt="2019-09-19T04:03:55.152" v="1713" actId="478"/>
            <ac:picMkLst>
              <pc:docMk/>
              <pc:sldMasterMk cId="2239393337" sldId="2147483648"/>
              <pc:sldLayoutMk cId="3630037525" sldId="2147483656"/>
              <ac:picMk id="8" creationId="{37FCA47C-BDF9-4858-9576-BF5BDCFC1428}"/>
            </ac:picMkLst>
          </pc:picChg>
          <pc:picChg chg="add">
            <ac:chgData name="Liu Shujie" userId="6b83b49411ca81a7" providerId="LiveId" clId="{7BAB691F-ADED-446A-B061-BD7F27447C1B}" dt="2019-09-19T04:04:13.729" v="1718"/>
            <ac:picMkLst>
              <pc:docMk/>
              <pc:sldMasterMk cId="2239393337" sldId="2147483648"/>
              <pc:sldLayoutMk cId="3630037525" sldId="2147483656"/>
              <ac:picMk id="9" creationId="{E8246644-07BE-428B-9DFD-5602D568F0A4}"/>
            </ac:picMkLst>
          </pc:picChg>
          <pc:picChg chg="add del">
            <ac:chgData name="Liu Shujie" userId="6b83b49411ca81a7" providerId="LiveId" clId="{7BAB691F-ADED-446A-B061-BD7F27447C1B}" dt="2019-09-19T04:04:16.440" v="1720"/>
            <ac:picMkLst>
              <pc:docMk/>
              <pc:sldMasterMk cId="2239393337" sldId="2147483648"/>
              <pc:sldLayoutMk cId="3630037525" sldId="2147483656"/>
              <ac:picMk id="10" creationId="{6B47F0B6-173D-4CB2-B3F4-83E649687F67}"/>
            </ac:picMkLst>
          </pc:picChg>
        </pc:sldLayoutChg>
        <pc:sldLayoutChg chg="delSp">
          <pc:chgData name="Liu Shujie" userId="6b83b49411ca81a7" providerId="LiveId" clId="{7BAB691F-ADED-446A-B061-BD7F27447C1B}" dt="2019-09-19T04:03:57.615" v="1714" actId="478"/>
          <pc:sldLayoutMkLst>
            <pc:docMk/>
            <pc:sldMasterMk cId="2239393337" sldId="2147483648"/>
            <pc:sldLayoutMk cId="2901753608" sldId="2147483657"/>
          </pc:sldLayoutMkLst>
          <pc:picChg chg="del">
            <ac:chgData name="Liu Shujie" userId="6b83b49411ca81a7" providerId="LiveId" clId="{7BAB691F-ADED-446A-B061-BD7F27447C1B}" dt="2019-09-19T04:03:57.615" v="1714" actId="478"/>
            <ac:picMkLst>
              <pc:docMk/>
              <pc:sldMasterMk cId="2239393337" sldId="2147483648"/>
              <pc:sldLayoutMk cId="2901753608" sldId="2147483657"/>
              <ac:picMk id="8" creationId="{1D15E9C8-7E47-4A65-A555-4C0482242212}"/>
            </ac:picMkLst>
          </pc:picChg>
        </pc:sldLayoutChg>
        <pc:sldLayoutChg chg="delSp">
          <pc:chgData name="Liu Shujie" userId="6b83b49411ca81a7" providerId="LiveId" clId="{7BAB691F-ADED-446A-B061-BD7F27447C1B}" dt="2019-09-19T04:03:59.606" v="1715" actId="478"/>
          <pc:sldLayoutMkLst>
            <pc:docMk/>
            <pc:sldMasterMk cId="2239393337" sldId="2147483648"/>
            <pc:sldLayoutMk cId="2590511167" sldId="2147483658"/>
          </pc:sldLayoutMkLst>
          <pc:picChg chg="del">
            <ac:chgData name="Liu Shujie" userId="6b83b49411ca81a7" providerId="LiveId" clId="{7BAB691F-ADED-446A-B061-BD7F27447C1B}" dt="2019-09-19T04:03:59.606" v="1715" actId="478"/>
            <ac:picMkLst>
              <pc:docMk/>
              <pc:sldMasterMk cId="2239393337" sldId="2147483648"/>
              <pc:sldLayoutMk cId="2590511167" sldId="2147483658"/>
              <ac:picMk id="7" creationId="{9C00139C-6605-4ED5-B808-EEDBC11DD357}"/>
            </ac:picMkLst>
          </pc:picChg>
        </pc:sldLayoutChg>
        <pc:sldLayoutChg chg="delSp">
          <pc:chgData name="Liu Shujie" userId="6b83b49411ca81a7" providerId="LiveId" clId="{7BAB691F-ADED-446A-B061-BD7F27447C1B}" dt="2019-09-19T04:04:01.734" v="1716" actId="478"/>
          <pc:sldLayoutMkLst>
            <pc:docMk/>
            <pc:sldMasterMk cId="2239393337" sldId="2147483648"/>
            <pc:sldLayoutMk cId="3166875024" sldId="2147483659"/>
          </pc:sldLayoutMkLst>
          <pc:picChg chg="del">
            <ac:chgData name="Liu Shujie" userId="6b83b49411ca81a7" providerId="LiveId" clId="{7BAB691F-ADED-446A-B061-BD7F27447C1B}" dt="2019-09-19T04:04:01.734" v="1716" actId="478"/>
            <ac:picMkLst>
              <pc:docMk/>
              <pc:sldMasterMk cId="2239393337" sldId="2147483648"/>
              <pc:sldLayoutMk cId="3166875024" sldId="2147483659"/>
              <ac:picMk id="7" creationId="{3B00968D-2EDA-4DEE-8084-16D578C72114}"/>
            </ac:picMkLst>
          </pc:picChg>
        </pc:sldLayoutChg>
        <pc:sldLayoutChg chg="del">
          <pc:chgData name="Liu Shujie" userId="6b83b49411ca81a7" providerId="LiveId" clId="{7BAB691F-ADED-446A-B061-BD7F27447C1B}" dt="2019-09-09T02:06:59.745" v="45" actId="47"/>
          <pc:sldLayoutMkLst>
            <pc:docMk/>
            <pc:sldMasterMk cId="2239393337" sldId="2147483648"/>
            <pc:sldLayoutMk cId="2227401522" sldId="2147483660"/>
          </pc:sldLayoutMkLst>
        </pc:sldLayoutChg>
        <pc:sldLayoutChg chg="del">
          <pc:chgData name="Liu Shujie" userId="6b83b49411ca81a7" providerId="LiveId" clId="{7BAB691F-ADED-446A-B061-BD7F27447C1B}" dt="2019-09-09T02:06:59.745" v="45" actId="47"/>
          <pc:sldLayoutMkLst>
            <pc:docMk/>
            <pc:sldMasterMk cId="2239393337" sldId="2147483648"/>
            <pc:sldLayoutMk cId="949646288" sldId="214748366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4848319868115E-2"/>
          <c:y val="5.8514312930294979E-2"/>
          <c:w val="0.20283041845578115"/>
          <c:h val="0.67913170232340092"/>
        </c:manualLayout>
      </c:layout>
      <c:barChart>
        <c:barDir val="col"/>
        <c:grouping val="clustered"/>
        <c:varyColors val="0"/>
        <c:ser>
          <c:idx val="0"/>
          <c:order val="0"/>
          <c:tx>
            <c:strRef>
              <c:f>Sheet1!$B$1</c:f>
              <c:strCache>
                <c:ptCount val="1"/>
                <c:pt idx="0">
                  <c:v>NMT</c:v>
                </c:pt>
              </c:strCache>
            </c:strRef>
          </c:tx>
          <c:spPr>
            <a:solidFill>
              <a:schemeClr val="accent1"/>
            </a:solidFill>
            <a:ln>
              <a:noFill/>
            </a:ln>
            <a:effectLst/>
          </c:spPr>
          <c:invertIfNegative val="0"/>
          <c:cat>
            <c:strRef>
              <c:f>Sheet1!$A$2</c:f>
              <c:strCache>
                <c:ptCount val="1"/>
                <c:pt idx="0">
                  <c:v>EN2HE</c:v>
                </c:pt>
              </c:strCache>
            </c:strRef>
          </c:cat>
          <c:val>
            <c:numRef>
              <c:f>Sheet1!$B$2</c:f>
              <c:numCache>
                <c:formatCode>General</c:formatCode>
                <c:ptCount val="1"/>
                <c:pt idx="0">
                  <c:v>17.940000000000001</c:v>
                </c:pt>
              </c:numCache>
            </c:numRef>
          </c:val>
          <c:extLst>
            <c:ext xmlns:c16="http://schemas.microsoft.com/office/drawing/2014/chart" uri="{C3380CC4-5D6E-409C-BE32-E72D297353CC}">
              <c16:uniqueId val="{00000000-B7FD-45A4-A87C-4777B78A1B9C}"/>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EN2HE</c:v>
                </c:pt>
              </c:strCache>
            </c:strRef>
          </c:cat>
          <c:val>
            <c:numRef>
              <c:f>Sheet1!$C$2</c:f>
              <c:numCache>
                <c:formatCode>General</c:formatCode>
                <c:ptCount val="1"/>
                <c:pt idx="0">
                  <c:v>17.39</c:v>
                </c:pt>
              </c:numCache>
            </c:numRef>
          </c:val>
          <c:extLst>
            <c:ext xmlns:c16="http://schemas.microsoft.com/office/drawing/2014/chart" uri="{C3380CC4-5D6E-409C-BE32-E72D297353CC}">
              <c16:uniqueId val="{00000001-B7FD-45A4-A87C-4777B78A1B9C}"/>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EN2HE</c:v>
                </c:pt>
              </c:strCache>
            </c:strRef>
          </c:cat>
          <c:val>
            <c:numRef>
              <c:f>Sheet1!$D$2</c:f>
              <c:numCache>
                <c:formatCode>General</c:formatCode>
                <c:ptCount val="1"/>
                <c:pt idx="0">
                  <c:v>17.93</c:v>
                </c:pt>
              </c:numCache>
            </c:numRef>
          </c:val>
          <c:extLst>
            <c:ext xmlns:c16="http://schemas.microsoft.com/office/drawing/2014/chart" uri="{C3380CC4-5D6E-409C-BE32-E72D297353CC}">
              <c16:uniqueId val="{00000002-B7FD-45A4-A87C-4777B78A1B9C}"/>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EN2HE</c:v>
                </c:pt>
              </c:strCache>
            </c:strRef>
          </c:cat>
          <c:val>
            <c:numRef>
              <c:f>Sheet1!$E$2</c:f>
              <c:numCache>
                <c:formatCode>General</c:formatCode>
                <c:ptCount val="1"/>
                <c:pt idx="0">
                  <c:v>18.690000000000001</c:v>
                </c:pt>
              </c:numCache>
            </c:numRef>
          </c:val>
          <c:extLst>
            <c:ext xmlns:c16="http://schemas.microsoft.com/office/drawing/2014/chart" uri="{C3380CC4-5D6E-409C-BE32-E72D297353CC}">
              <c16:uniqueId val="{00000003-B7FD-45A4-A87C-4777B78A1B9C}"/>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EN2HE</c:v>
                </c:pt>
              </c:strCache>
            </c:strRef>
          </c:cat>
          <c:val>
            <c:numRef>
              <c:f>Sheet1!$F$2</c:f>
              <c:numCache>
                <c:formatCode>General</c:formatCode>
                <c:ptCount val="1"/>
                <c:pt idx="0">
                  <c:v>19.899999999999999</c:v>
                </c:pt>
              </c:numCache>
            </c:numRef>
          </c:val>
          <c:extLst>
            <c:ext xmlns:c16="http://schemas.microsoft.com/office/drawing/2014/chart" uri="{C3380CC4-5D6E-409C-BE32-E72D297353CC}">
              <c16:uniqueId val="{00000004-B7FD-45A4-A87C-4777B78A1B9C}"/>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WordByWord</c:v>
                </c:pt>
              </c:strCache>
            </c:strRef>
          </c:tx>
          <c:spPr>
            <a:solidFill>
              <a:schemeClr val="accent1"/>
            </a:solidFill>
            <a:ln>
              <a:noFill/>
            </a:ln>
            <a:effectLst/>
          </c:spPr>
          <c:invertIfNegative val="0"/>
          <c:cat>
            <c:strRef>
              <c:f>Sheet1!$A$2:$A$5</c:f>
              <c:strCache>
                <c:ptCount val="4"/>
                <c:pt idx="0">
                  <c:v>FR-EN</c:v>
                </c:pt>
                <c:pt idx="1">
                  <c:v>EN-FR</c:v>
                </c:pt>
                <c:pt idx="2">
                  <c:v>DE-EN</c:v>
                </c:pt>
                <c:pt idx="3">
                  <c:v>EN-DE</c:v>
                </c:pt>
              </c:strCache>
            </c:strRef>
          </c:cat>
          <c:val>
            <c:numRef>
              <c:f>Sheet1!$B$2:$B$5</c:f>
              <c:numCache>
                <c:formatCode>General</c:formatCode>
                <c:ptCount val="4"/>
                <c:pt idx="0">
                  <c:v>8.4600000000000009</c:v>
                </c:pt>
                <c:pt idx="1">
                  <c:v>5.96</c:v>
                </c:pt>
                <c:pt idx="2">
                  <c:v>5.62</c:v>
                </c:pt>
                <c:pt idx="3">
                  <c:v>3.33</c:v>
                </c:pt>
              </c:numCache>
            </c:numRef>
          </c:val>
          <c:extLst>
            <c:ext xmlns:c16="http://schemas.microsoft.com/office/drawing/2014/chart" uri="{C3380CC4-5D6E-409C-BE32-E72D297353CC}">
              <c16:uniqueId val="{00000000-FFF6-4660-BDE3-49C3E829A4E2}"/>
            </c:ext>
          </c:extLst>
        </c:ser>
        <c:ser>
          <c:idx val="1"/>
          <c:order val="1"/>
          <c:tx>
            <c:strRef>
              <c:f>Sheet1!$C$1</c:f>
              <c:strCache>
                <c:ptCount val="1"/>
                <c:pt idx="0">
                  <c:v>Word-MT</c:v>
                </c:pt>
              </c:strCache>
            </c:strRef>
          </c:tx>
          <c:spPr>
            <a:solidFill>
              <a:schemeClr val="accent2"/>
            </a:solidFill>
            <a:ln>
              <a:noFill/>
            </a:ln>
            <a:effectLst/>
          </c:spPr>
          <c:invertIfNegative val="0"/>
          <c:cat>
            <c:strRef>
              <c:f>Sheet1!$A$2:$A$5</c:f>
              <c:strCache>
                <c:ptCount val="4"/>
                <c:pt idx="0">
                  <c:v>FR-EN</c:v>
                </c:pt>
                <c:pt idx="1">
                  <c:v>EN-FR</c:v>
                </c:pt>
                <c:pt idx="2">
                  <c:v>DE-EN</c:v>
                </c:pt>
                <c:pt idx="3">
                  <c:v>EN-DE</c:v>
                </c:pt>
              </c:strCache>
            </c:strRef>
          </c:cat>
          <c:val>
            <c:numRef>
              <c:f>Sheet1!$C$2:$C$5</c:f>
              <c:numCache>
                <c:formatCode>General</c:formatCode>
                <c:ptCount val="4"/>
                <c:pt idx="0">
                  <c:v>10.36</c:v>
                </c:pt>
                <c:pt idx="1">
                  <c:v>8.74</c:v>
                </c:pt>
                <c:pt idx="2">
                  <c:v>7.06</c:v>
                </c:pt>
                <c:pt idx="3">
                  <c:v>3.89</c:v>
                </c:pt>
              </c:numCache>
            </c:numRef>
          </c:val>
          <c:extLst>
            <c:ext xmlns:c16="http://schemas.microsoft.com/office/drawing/2014/chart" uri="{C3380CC4-5D6E-409C-BE32-E72D297353CC}">
              <c16:uniqueId val="{00000001-FFF6-4660-BDE3-49C3E829A4E2}"/>
            </c:ext>
          </c:extLst>
        </c:ser>
        <c:ser>
          <c:idx val="2"/>
          <c:order val="2"/>
          <c:tx>
            <c:strRef>
              <c:f>Sheet1!$D$1</c:f>
              <c:strCache>
                <c:ptCount val="1"/>
                <c:pt idx="0">
                  <c:v>Word-MT+NMT</c:v>
                </c:pt>
              </c:strCache>
            </c:strRef>
          </c:tx>
          <c:spPr>
            <a:solidFill>
              <a:schemeClr val="accent3"/>
            </a:solidFill>
            <a:ln>
              <a:noFill/>
            </a:ln>
            <a:effectLst/>
          </c:spPr>
          <c:invertIfNegative val="0"/>
          <c:cat>
            <c:strRef>
              <c:f>Sheet1!$A$2:$A$5</c:f>
              <c:strCache>
                <c:ptCount val="4"/>
                <c:pt idx="0">
                  <c:v>FR-EN</c:v>
                </c:pt>
                <c:pt idx="1">
                  <c:v>EN-FR</c:v>
                </c:pt>
                <c:pt idx="2">
                  <c:v>DE-EN</c:v>
                </c:pt>
                <c:pt idx="3">
                  <c:v>EN-DE</c:v>
                </c:pt>
              </c:strCache>
            </c:strRef>
          </c:cat>
          <c:val>
            <c:numRef>
              <c:f>Sheet1!$D$2:$D$5</c:f>
              <c:numCache>
                <c:formatCode>General</c:formatCode>
                <c:ptCount val="4"/>
                <c:pt idx="0">
                  <c:v>12.68</c:v>
                </c:pt>
                <c:pt idx="1">
                  <c:v>10.01</c:v>
                </c:pt>
                <c:pt idx="2">
                  <c:v>8.32</c:v>
                </c:pt>
                <c:pt idx="3">
                  <c:v>5.21</c:v>
                </c:pt>
              </c:numCache>
            </c:numRef>
          </c:val>
          <c:extLst>
            <c:ext xmlns:c16="http://schemas.microsoft.com/office/drawing/2014/chart" uri="{C3380CC4-5D6E-409C-BE32-E72D297353CC}">
              <c16:uniqueId val="{00000002-FFF6-4660-BDE3-49C3E829A4E2}"/>
            </c:ext>
          </c:extLst>
        </c:ser>
        <c:ser>
          <c:idx val="3"/>
          <c:order val="3"/>
          <c:tx>
            <c:strRef>
              <c:f>Sheet1!$E$1</c:f>
              <c:strCache>
                <c:ptCount val="1"/>
                <c:pt idx="0">
                  <c:v>Facebook(2017-11)</c:v>
                </c:pt>
              </c:strCache>
            </c:strRef>
          </c:tx>
          <c:spPr>
            <a:solidFill>
              <a:schemeClr val="accent4"/>
            </a:solidFill>
            <a:ln>
              <a:noFill/>
            </a:ln>
            <a:effectLst/>
          </c:spPr>
          <c:invertIfNegative val="0"/>
          <c:cat>
            <c:strRef>
              <c:f>Sheet1!$A$2:$A$5</c:f>
              <c:strCache>
                <c:ptCount val="4"/>
                <c:pt idx="0">
                  <c:v>FR-EN</c:v>
                </c:pt>
                <c:pt idx="1">
                  <c:v>EN-FR</c:v>
                </c:pt>
                <c:pt idx="2">
                  <c:v>DE-EN</c:v>
                </c:pt>
                <c:pt idx="3">
                  <c:v>EN-DE</c:v>
                </c:pt>
              </c:strCache>
            </c:strRef>
          </c:cat>
          <c:val>
            <c:numRef>
              <c:f>Sheet1!$E$2:$E$5</c:f>
              <c:numCache>
                <c:formatCode>General</c:formatCode>
                <c:ptCount val="4"/>
                <c:pt idx="0">
                  <c:v>14.31</c:v>
                </c:pt>
                <c:pt idx="1">
                  <c:v>15.05</c:v>
                </c:pt>
                <c:pt idx="2">
                  <c:v>14.33</c:v>
                </c:pt>
                <c:pt idx="3">
                  <c:v>9.64</c:v>
                </c:pt>
              </c:numCache>
            </c:numRef>
          </c:val>
          <c:extLst>
            <c:ext xmlns:c16="http://schemas.microsoft.com/office/drawing/2014/chart" uri="{C3380CC4-5D6E-409C-BE32-E72D297353CC}">
              <c16:uniqueId val="{00000003-FFF6-4660-BDE3-49C3E829A4E2}"/>
            </c:ext>
          </c:extLst>
        </c:ser>
        <c:ser>
          <c:idx val="4"/>
          <c:order val="4"/>
          <c:tx>
            <c:strRef>
              <c:f>Sheet1!$F$1</c:f>
              <c:strCache>
                <c:ptCount val="1"/>
                <c:pt idx="0">
                  <c:v>Facebook(2018-08)</c:v>
                </c:pt>
              </c:strCache>
            </c:strRef>
          </c:tx>
          <c:spPr>
            <a:solidFill>
              <a:schemeClr val="accent5"/>
            </a:solidFill>
            <a:ln>
              <a:noFill/>
            </a:ln>
            <a:effectLst/>
          </c:spPr>
          <c:invertIfNegative val="0"/>
          <c:cat>
            <c:strRef>
              <c:f>Sheet1!$A$2:$A$5</c:f>
              <c:strCache>
                <c:ptCount val="4"/>
                <c:pt idx="0">
                  <c:v>FR-EN</c:v>
                </c:pt>
                <c:pt idx="1">
                  <c:v>EN-FR</c:v>
                </c:pt>
                <c:pt idx="2">
                  <c:v>DE-EN</c:v>
                </c:pt>
                <c:pt idx="3">
                  <c:v>EN-DE</c:v>
                </c:pt>
              </c:strCache>
            </c:strRef>
          </c:cat>
          <c:val>
            <c:numRef>
              <c:f>Sheet1!$F$2:$F$5</c:f>
              <c:numCache>
                <c:formatCode>General</c:formatCode>
                <c:ptCount val="4"/>
                <c:pt idx="0">
                  <c:v>27.68</c:v>
                </c:pt>
                <c:pt idx="1">
                  <c:v>27.6</c:v>
                </c:pt>
                <c:pt idx="2">
                  <c:v>25.19</c:v>
                </c:pt>
                <c:pt idx="3">
                  <c:v>20.23</c:v>
                </c:pt>
              </c:numCache>
            </c:numRef>
          </c:val>
          <c:extLst>
            <c:ext xmlns:c16="http://schemas.microsoft.com/office/drawing/2014/chart" uri="{C3380CC4-5D6E-409C-BE32-E72D297353CC}">
              <c16:uniqueId val="{00000004-FFF6-4660-BDE3-49C3E829A4E2}"/>
            </c:ext>
          </c:extLst>
        </c:ser>
        <c:ser>
          <c:idx val="5"/>
          <c:order val="5"/>
          <c:tx>
            <c:strRef>
              <c:f>Sheet1!$G$1</c:f>
              <c:strCache>
                <c:ptCount val="1"/>
                <c:pt idx="0">
                  <c:v>Word-MT+NMT+SMT</c:v>
                </c:pt>
              </c:strCache>
            </c:strRef>
          </c:tx>
          <c:spPr>
            <a:solidFill>
              <a:srgbClr val="D83B01"/>
            </a:solidFill>
            <a:ln>
              <a:noFill/>
            </a:ln>
            <a:effectLst/>
          </c:spPr>
          <c:invertIfNegative val="0"/>
          <c:cat>
            <c:strRef>
              <c:f>Sheet1!$A$2:$A$5</c:f>
              <c:strCache>
                <c:ptCount val="4"/>
                <c:pt idx="0">
                  <c:v>FR-EN</c:v>
                </c:pt>
                <c:pt idx="1">
                  <c:v>EN-FR</c:v>
                </c:pt>
                <c:pt idx="2">
                  <c:v>DE-EN</c:v>
                </c:pt>
                <c:pt idx="3">
                  <c:v>EN-DE</c:v>
                </c:pt>
              </c:strCache>
            </c:strRef>
          </c:cat>
          <c:val>
            <c:numRef>
              <c:f>Sheet1!$G$2:$G$5</c:f>
              <c:numCache>
                <c:formatCode>General</c:formatCode>
                <c:ptCount val="4"/>
                <c:pt idx="0">
                  <c:v>29.08</c:v>
                </c:pt>
                <c:pt idx="1">
                  <c:v>31.12</c:v>
                </c:pt>
                <c:pt idx="2">
                  <c:v>28.3</c:v>
                </c:pt>
                <c:pt idx="3">
                  <c:v>22.44</c:v>
                </c:pt>
              </c:numCache>
            </c:numRef>
          </c:val>
          <c:extLst>
            <c:ext xmlns:c16="http://schemas.microsoft.com/office/drawing/2014/chart" uri="{C3380CC4-5D6E-409C-BE32-E72D297353CC}">
              <c16:uniqueId val="{00000005-FFF6-4660-BDE3-49C3E829A4E2}"/>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HE2EN</c:v>
                </c:pt>
              </c:strCache>
            </c:strRef>
          </c:cat>
          <c:val>
            <c:numRef>
              <c:f>Sheet1!$B$2</c:f>
              <c:numCache>
                <c:formatCode>General</c:formatCode>
                <c:ptCount val="1"/>
                <c:pt idx="0">
                  <c:v>28.32</c:v>
                </c:pt>
              </c:numCache>
            </c:numRef>
          </c:val>
          <c:extLst>
            <c:ext xmlns:c16="http://schemas.microsoft.com/office/drawing/2014/chart" uri="{C3380CC4-5D6E-409C-BE32-E72D297353CC}">
              <c16:uniqueId val="{00000000-9690-4C87-8363-779560B5BAFF}"/>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HE2EN</c:v>
                </c:pt>
              </c:strCache>
            </c:strRef>
          </c:cat>
          <c:val>
            <c:numRef>
              <c:f>Sheet1!$C$2</c:f>
              <c:numCache>
                <c:formatCode>General</c:formatCode>
                <c:ptCount val="1"/>
                <c:pt idx="0">
                  <c:v>28.05</c:v>
                </c:pt>
              </c:numCache>
            </c:numRef>
          </c:val>
          <c:extLst>
            <c:ext xmlns:c16="http://schemas.microsoft.com/office/drawing/2014/chart" uri="{C3380CC4-5D6E-409C-BE32-E72D297353CC}">
              <c16:uniqueId val="{00000001-9690-4C87-8363-779560B5BAFF}"/>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HE2EN</c:v>
                </c:pt>
              </c:strCache>
            </c:strRef>
          </c:cat>
          <c:val>
            <c:numRef>
              <c:f>Sheet1!$D$2</c:f>
              <c:numCache>
                <c:formatCode>General</c:formatCode>
                <c:ptCount val="1"/>
                <c:pt idx="0">
                  <c:v>28.42</c:v>
                </c:pt>
              </c:numCache>
            </c:numRef>
          </c:val>
          <c:extLst>
            <c:ext xmlns:c16="http://schemas.microsoft.com/office/drawing/2014/chart" uri="{C3380CC4-5D6E-409C-BE32-E72D297353CC}">
              <c16:uniqueId val="{00000002-9690-4C87-8363-779560B5BAFF}"/>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HE2EN</c:v>
                </c:pt>
              </c:strCache>
            </c:strRef>
          </c:cat>
          <c:val>
            <c:numRef>
              <c:f>Sheet1!$E$2</c:f>
              <c:numCache>
                <c:formatCode>General</c:formatCode>
                <c:ptCount val="1"/>
                <c:pt idx="0">
                  <c:v>28.55</c:v>
                </c:pt>
              </c:numCache>
            </c:numRef>
          </c:val>
          <c:extLst>
            <c:ext xmlns:c16="http://schemas.microsoft.com/office/drawing/2014/chart" uri="{C3380CC4-5D6E-409C-BE32-E72D297353CC}">
              <c16:uniqueId val="{00000003-9690-4C87-8363-779560B5BAFF}"/>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HE2EN</c:v>
                </c:pt>
              </c:strCache>
            </c:strRef>
          </c:cat>
          <c:val>
            <c:numRef>
              <c:f>Sheet1!$F$2</c:f>
              <c:numCache>
                <c:formatCode>General</c:formatCode>
                <c:ptCount val="1"/>
                <c:pt idx="0">
                  <c:v>29.94</c:v>
                </c:pt>
              </c:numCache>
            </c:numRef>
          </c:val>
          <c:extLst>
            <c:ext xmlns:c16="http://schemas.microsoft.com/office/drawing/2014/chart" uri="{C3380CC4-5D6E-409C-BE32-E72D297353CC}">
              <c16:uniqueId val="{00000004-9690-4C87-8363-779560B5BAFF}"/>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3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FR2HE</c:v>
                </c:pt>
              </c:strCache>
            </c:strRef>
          </c:cat>
          <c:val>
            <c:numRef>
              <c:f>Sheet1!$B$2</c:f>
              <c:numCache>
                <c:formatCode>General</c:formatCode>
                <c:ptCount val="1"/>
                <c:pt idx="0">
                  <c:v>11.86</c:v>
                </c:pt>
              </c:numCache>
            </c:numRef>
          </c:val>
          <c:extLst>
            <c:ext xmlns:c16="http://schemas.microsoft.com/office/drawing/2014/chart" uri="{C3380CC4-5D6E-409C-BE32-E72D297353CC}">
              <c16:uniqueId val="{00000000-90C5-457D-8A7A-5BFDBBAD11DD}"/>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FR2HE</c:v>
                </c:pt>
              </c:strCache>
            </c:strRef>
          </c:cat>
          <c:val>
            <c:numRef>
              <c:f>Sheet1!$C$2</c:f>
              <c:numCache>
                <c:formatCode>General</c:formatCode>
                <c:ptCount val="1"/>
                <c:pt idx="0">
                  <c:v>12.77</c:v>
                </c:pt>
              </c:numCache>
            </c:numRef>
          </c:val>
          <c:extLst>
            <c:ext xmlns:c16="http://schemas.microsoft.com/office/drawing/2014/chart" uri="{C3380CC4-5D6E-409C-BE32-E72D297353CC}">
              <c16:uniqueId val="{00000001-90C5-457D-8A7A-5BFDBBAD11DD}"/>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FR2HE</c:v>
                </c:pt>
              </c:strCache>
            </c:strRef>
          </c:cat>
          <c:val>
            <c:numRef>
              <c:f>Sheet1!$D$2</c:f>
              <c:numCache>
                <c:formatCode>General</c:formatCode>
                <c:ptCount val="1"/>
                <c:pt idx="0">
                  <c:v>12.04</c:v>
                </c:pt>
              </c:numCache>
            </c:numRef>
          </c:val>
          <c:extLst>
            <c:ext xmlns:c16="http://schemas.microsoft.com/office/drawing/2014/chart" uri="{C3380CC4-5D6E-409C-BE32-E72D297353CC}">
              <c16:uniqueId val="{00000002-90C5-457D-8A7A-5BFDBBAD11DD}"/>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FR2HE</c:v>
                </c:pt>
              </c:strCache>
            </c:strRef>
          </c:cat>
          <c:val>
            <c:numRef>
              <c:f>Sheet1!$E$2</c:f>
              <c:numCache>
                <c:formatCode>General</c:formatCode>
                <c:ptCount val="1"/>
                <c:pt idx="0">
                  <c:v>12.31</c:v>
                </c:pt>
              </c:numCache>
            </c:numRef>
          </c:val>
          <c:extLst>
            <c:ext xmlns:c16="http://schemas.microsoft.com/office/drawing/2014/chart" uri="{C3380CC4-5D6E-409C-BE32-E72D297353CC}">
              <c16:uniqueId val="{00000003-90C5-457D-8A7A-5BFDBBAD11DD}"/>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FR2HE</c:v>
                </c:pt>
              </c:strCache>
            </c:strRef>
          </c:cat>
          <c:val>
            <c:numRef>
              <c:f>Sheet1!$F$2</c:f>
              <c:numCache>
                <c:formatCode>General</c:formatCode>
                <c:ptCount val="1"/>
                <c:pt idx="0">
                  <c:v>13.54</c:v>
                </c:pt>
              </c:numCache>
            </c:numRef>
          </c:val>
          <c:extLst>
            <c:ext xmlns:c16="http://schemas.microsoft.com/office/drawing/2014/chart" uri="{C3380CC4-5D6E-409C-BE32-E72D297353CC}">
              <c16:uniqueId val="{00000004-90C5-457D-8A7A-5BFDBBAD11DD}"/>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15"/>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HE2FR</c:v>
                </c:pt>
              </c:strCache>
            </c:strRef>
          </c:cat>
          <c:val>
            <c:numRef>
              <c:f>Sheet1!$B$2</c:f>
              <c:numCache>
                <c:formatCode>General</c:formatCode>
                <c:ptCount val="1"/>
                <c:pt idx="0">
                  <c:v>21.67</c:v>
                </c:pt>
              </c:numCache>
            </c:numRef>
          </c:val>
          <c:extLst>
            <c:ext xmlns:c16="http://schemas.microsoft.com/office/drawing/2014/chart" uri="{C3380CC4-5D6E-409C-BE32-E72D297353CC}">
              <c16:uniqueId val="{00000000-7DA0-4AA5-BC86-86F078AA8FF4}"/>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HE2FR</c:v>
                </c:pt>
              </c:strCache>
            </c:strRef>
          </c:cat>
          <c:val>
            <c:numRef>
              <c:f>Sheet1!$C$2</c:f>
              <c:numCache>
                <c:formatCode>General</c:formatCode>
                <c:ptCount val="1"/>
                <c:pt idx="0">
                  <c:v>21.87</c:v>
                </c:pt>
              </c:numCache>
            </c:numRef>
          </c:val>
          <c:extLst>
            <c:ext xmlns:c16="http://schemas.microsoft.com/office/drawing/2014/chart" uri="{C3380CC4-5D6E-409C-BE32-E72D297353CC}">
              <c16:uniqueId val="{00000001-7DA0-4AA5-BC86-86F078AA8FF4}"/>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HE2FR</c:v>
                </c:pt>
              </c:strCache>
            </c:strRef>
          </c:cat>
          <c:val>
            <c:numRef>
              <c:f>Sheet1!$D$2</c:f>
              <c:numCache>
                <c:formatCode>General</c:formatCode>
                <c:ptCount val="1"/>
                <c:pt idx="0">
                  <c:v>21.99</c:v>
                </c:pt>
              </c:numCache>
            </c:numRef>
          </c:val>
          <c:extLst>
            <c:ext xmlns:c16="http://schemas.microsoft.com/office/drawing/2014/chart" uri="{C3380CC4-5D6E-409C-BE32-E72D297353CC}">
              <c16:uniqueId val="{00000002-7DA0-4AA5-BC86-86F078AA8FF4}"/>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HE2FR</c:v>
                </c:pt>
              </c:strCache>
            </c:strRef>
          </c:cat>
          <c:val>
            <c:numRef>
              <c:f>Sheet1!$E$2</c:f>
              <c:numCache>
                <c:formatCode>General</c:formatCode>
                <c:ptCount val="1"/>
                <c:pt idx="0">
                  <c:v>21.63</c:v>
                </c:pt>
              </c:numCache>
            </c:numRef>
          </c:val>
          <c:extLst>
            <c:ext xmlns:c16="http://schemas.microsoft.com/office/drawing/2014/chart" uri="{C3380CC4-5D6E-409C-BE32-E72D297353CC}">
              <c16:uniqueId val="{00000003-7DA0-4AA5-BC86-86F078AA8FF4}"/>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HE2FR</c:v>
                </c:pt>
              </c:strCache>
            </c:strRef>
          </c:cat>
          <c:val>
            <c:numRef>
              <c:f>Sheet1!$F$2</c:f>
              <c:numCache>
                <c:formatCode>General</c:formatCode>
                <c:ptCount val="1"/>
                <c:pt idx="0">
                  <c:v>23.25</c:v>
                </c:pt>
              </c:numCache>
            </c:numRef>
          </c:val>
          <c:extLst>
            <c:ext xmlns:c16="http://schemas.microsoft.com/office/drawing/2014/chart" uri="{C3380CC4-5D6E-409C-BE32-E72D297353CC}">
              <c16:uniqueId val="{00000004-7DA0-4AA5-BC86-86F078AA8FF4}"/>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2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535924354021727E-2"/>
          <c:y val="5.8514312930294979E-2"/>
          <c:w val="0.19316528575287592"/>
          <c:h val="0.67913170232340092"/>
        </c:manualLayout>
      </c:layout>
      <c:barChart>
        <c:barDir val="col"/>
        <c:grouping val="clustered"/>
        <c:varyColors val="0"/>
        <c:ser>
          <c:idx val="0"/>
          <c:order val="0"/>
          <c:tx>
            <c:strRef>
              <c:f>Sheet1!$B$1</c:f>
              <c:strCache>
                <c:ptCount val="1"/>
                <c:pt idx="0">
                  <c:v>NMT</c:v>
                </c:pt>
              </c:strCache>
            </c:strRef>
          </c:tx>
          <c:spPr>
            <a:solidFill>
              <a:schemeClr val="accent1"/>
            </a:solidFill>
            <a:ln>
              <a:noFill/>
            </a:ln>
            <a:effectLst/>
          </c:spPr>
          <c:invertIfNegative val="0"/>
          <c:cat>
            <c:strRef>
              <c:f>Sheet1!$A$2</c:f>
              <c:strCache>
                <c:ptCount val="1"/>
                <c:pt idx="0">
                  <c:v>EN2RO</c:v>
                </c:pt>
              </c:strCache>
            </c:strRef>
          </c:cat>
          <c:val>
            <c:numRef>
              <c:f>Sheet1!$B$2</c:f>
              <c:numCache>
                <c:formatCode>General</c:formatCode>
                <c:ptCount val="1"/>
                <c:pt idx="0">
                  <c:v>31.44</c:v>
                </c:pt>
              </c:numCache>
            </c:numRef>
          </c:val>
          <c:extLst>
            <c:ext xmlns:c16="http://schemas.microsoft.com/office/drawing/2014/chart" uri="{C3380CC4-5D6E-409C-BE32-E72D297353CC}">
              <c16:uniqueId val="{00000000-20CA-4463-8B97-1C9DFD9F6FFA}"/>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EN2RO</c:v>
                </c:pt>
              </c:strCache>
            </c:strRef>
          </c:cat>
          <c:val>
            <c:numRef>
              <c:f>Sheet1!$C$2</c:f>
              <c:numCache>
                <c:formatCode>General</c:formatCode>
                <c:ptCount val="1"/>
                <c:pt idx="0">
                  <c:v>31.51</c:v>
                </c:pt>
              </c:numCache>
            </c:numRef>
          </c:val>
          <c:extLst>
            <c:ext xmlns:c16="http://schemas.microsoft.com/office/drawing/2014/chart" uri="{C3380CC4-5D6E-409C-BE32-E72D297353CC}">
              <c16:uniqueId val="{00000001-20CA-4463-8B97-1C9DFD9F6FFA}"/>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EN2RO</c:v>
                </c:pt>
              </c:strCache>
            </c:strRef>
          </c:cat>
          <c:val>
            <c:numRef>
              <c:f>Sheet1!$D$2</c:f>
              <c:numCache>
                <c:formatCode>General</c:formatCode>
                <c:ptCount val="1"/>
                <c:pt idx="0">
                  <c:v>31.8</c:v>
                </c:pt>
              </c:numCache>
            </c:numRef>
          </c:val>
          <c:extLst>
            <c:ext xmlns:c16="http://schemas.microsoft.com/office/drawing/2014/chart" uri="{C3380CC4-5D6E-409C-BE32-E72D297353CC}">
              <c16:uniqueId val="{00000002-20CA-4463-8B97-1C9DFD9F6FFA}"/>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EN2RO</c:v>
                </c:pt>
              </c:strCache>
            </c:strRef>
          </c:cat>
          <c:val>
            <c:numRef>
              <c:f>Sheet1!$E$2</c:f>
              <c:numCache>
                <c:formatCode>General</c:formatCode>
                <c:ptCount val="1"/>
                <c:pt idx="0">
                  <c:v>32.18</c:v>
                </c:pt>
              </c:numCache>
            </c:numRef>
          </c:val>
          <c:extLst>
            <c:ext xmlns:c16="http://schemas.microsoft.com/office/drawing/2014/chart" uri="{C3380CC4-5D6E-409C-BE32-E72D297353CC}">
              <c16:uniqueId val="{00000003-20CA-4463-8B97-1C9DFD9F6FFA}"/>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EN2RO</c:v>
                </c:pt>
              </c:strCache>
            </c:strRef>
          </c:cat>
          <c:val>
            <c:numRef>
              <c:f>Sheet1!$F$2</c:f>
              <c:numCache>
                <c:formatCode>General</c:formatCode>
                <c:ptCount val="1"/>
                <c:pt idx="0">
                  <c:v>34.409999999999997</c:v>
                </c:pt>
              </c:numCache>
            </c:numRef>
          </c:val>
          <c:extLst>
            <c:ext xmlns:c16="http://schemas.microsoft.com/office/drawing/2014/chart" uri="{C3380CC4-5D6E-409C-BE32-E72D297353CC}">
              <c16:uniqueId val="{00000004-20CA-4463-8B97-1C9DFD9F6FFA}"/>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35"/>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RO2EN</c:v>
                </c:pt>
              </c:strCache>
            </c:strRef>
          </c:cat>
          <c:val>
            <c:numRef>
              <c:f>Sheet1!$B$2</c:f>
              <c:numCache>
                <c:formatCode>General</c:formatCode>
                <c:ptCount val="1"/>
                <c:pt idx="0">
                  <c:v>40.630000000000003</c:v>
                </c:pt>
              </c:numCache>
            </c:numRef>
          </c:val>
          <c:extLst>
            <c:ext xmlns:c16="http://schemas.microsoft.com/office/drawing/2014/chart" uri="{C3380CC4-5D6E-409C-BE32-E72D297353CC}">
              <c16:uniqueId val="{00000000-5F98-4965-9CB1-AC3CECA75E27}"/>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RO2EN</c:v>
                </c:pt>
              </c:strCache>
            </c:strRef>
          </c:cat>
          <c:val>
            <c:numRef>
              <c:f>Sheet1!$C$2</c:f>
              <c:numCache>
                <c:formatCode>General</c:formatCode>
                <c:ptCount val="1"/>
                <c:pt idx="0">
                  <c:v>39.979999999999997</c:v>
                </c:pt>
              </c:numCache>
            </c:numRef>
          </c:val>
          <c:extLst>
            <c:ext xmlns:c16="http://schemas.microsoft.com/office/drawing/2014/chart" uri="{C3380CC4-5D6E-409C-BE32-E72D297353CC}">
              <c16:uniqueId val="{00000001-5F98-4965-9CB1-AC3CECA75E27}"/>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RO2EN</c:v>
                </c:pt>
              </c:strCache>
            </c:strRef>
          </c:cat>
          <c:val>
            <c:numRef>
              <c:f>Sheet1!$D$2</c:f>
              <c:numCache>
                <c:formatCode>General</c:formatCode>
                <c:ptCount val="1"/>
                <c:pt idx="0">
                  <c:v>40.86</c:v>
                </c:pt>
              </c:numCache>
            </c:numRef>
          </c:val>
          <c:extLst>
            <c:ext xmlns:c16="http://schemas.microsoft.com/office/drawing/2014/chart" uri="{C3380CC4-5D6E-409C-BE32-E72D297353CC}">
              <c16:uniqueId val="{00000002-5F98-4965-9CB1-AC3CECA75E27}"/>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RO2EN</c:v>
                </c:pt>
              </c:strCache>
            </c:strRef>
          </c:cat>
          <c:val>
            <c:numRef>
              <c:f>Sheet1!$E$2</c:f>
              <c:numCache>
                <c:formatCode>General</c:formatCode>
                <c:ptCount val="1"/>
                <c:pt idx="0">
                  <c:v>41.03</c:v>
                </c:pt>
              </c:numCache>
            </c:numRef>
          </c:val>
          <c:extLst>
            <c:ext xmlns:c16="http://schemas.microsoft.com/office/drawing/2014/chart" uri="{C3380CC4-5D6E-409C-BE32-E72D297353CC}">
              <c16:uniqueId val="{00000003-5F98-4965-9CB1-AC3CECA75E27}"/>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RO2EN</c:v>
                </c:pt>
              </c:strCache>
            </c:strRef>
          </c:cat>
          <c:val>
            <c:numRef>
              <c:f>Sheet1!$F$2</c:f>
              <c:numCache>
                <c:formatCode>General</c:formatCode>
                <c:ptCount val="1"/>
                <c:pt idx="0">
                  <c:v>42.61</c:v>
                </c:pt>
              </c:numCache>
            </c:numRef>
          </c:val>
          <c:extLst>
            <c:ext xmlns:c16="http://schemas.microsoft.com/office/drawing/2014/chart" uri="{C3380CC4-5D6E-409C-BE32-E72D297353CC}">
              <c16:uniqueId val="{00000004-5F98-4965-9CB1-AC3CECA75E27}"/>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43"/>
          <c:min val="3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FR2RO</c:v>
                </c:pt>
              </c:strCache>
            </c:strRef>
          </c:cat>
          <c:val>
            <c:numRef>
              <c:f>Sheet1!$B$2</c:f>
              <c:numCache>
                <c:formatCode>General</c:formatCode>
                <c:ptCount val="1"/>
                <c:pt idx="0">
                  <c:v>17.34</c:v>
                </c:pt>
              </c:numCache>
            </c:numRef>
          </c:val>
          <c:extLst>
            <c:ext xmlns:c16="http://schemas.microsoft.com/office/drawing/2014/chart" uri="{C3380CC4-5D6E-409C-BE32-E72D297353CC}">
              <c16:uniqueId val="{00000000-CA90-4DCB-BCAB-F33530015004}"/>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FR2RO</c:v>
                </c:pt>
              </c:strCache>
            </c:strRef>
          </c:cat>
          <c:val>
            <c:numRef>
              <c:f>Sheet1!$C$2</c:f>
              <c:numCache>
                <c:formatCode>General</c:formatCode>
                <c:ptCount val="1"/>
                <c:pt idx="0">
                  <c:v>18.13</c:v>
                </c:pt>
              </c:numCache>
            </c:numRef>
          </c:val>
          <c:extLst>
            <c:ext xmlns:c16="http://schemas.microsoft.com/office/drawing/2014/chart" uri="{C3380CC4-5D6E-409C-BE32-E72D297353CC}">
              <c16:uniqueId val="{00000001-CA90-4DCB-BCAB-F33530015004}"/>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FR2RO</c:v>
                </c:pt>
              </c:strCache>
            </c:strRef>
          </c:cat>
          <c:val>
            <c:numRef>
              <c:f>Sheet1!$D$2</c:f>
              <c:numCache>
                <c:formatCode>General</c:formatCode>
                <c:ptCount val="1"/>
                <c:pt idx="0">
                  <c:v>17.940000000000001</c:v>
                </c:pt>
              </c:numCache>
            </c:numRef>
          </c:val>
          <c:extLst>
            <c:ext xmlns:c16="http://schemas.microsoft.com/office/drawing/2014/chart" uri="{C3380CC4-5D6E-409C-BE32-E72D297353CC}">
              <c16:uniqueId val="{00000002-CA90-4DCB-BCAB-F33530015004}"/>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FR2RO</c:v>
                </c:pt>
              </c:strCache>
            </c:strRef>
          </c:cat>
          <c:val>
            <c:numRef>
              <c:f>Sheet1!$E$2</c:f>
              <c:numCache>
                <c:formatCode>General</c:formatCode>
                <c:ptCount val="1"/>
                <c:pt idx="0">
                  <c:v>18.190000000000001</c:v>
                </c:pt>
              </c:numCache>
            </c:numRef>
          </c:val>
          <c:extLst>
            <c:ext xmlns:c16="http://schemas.microsoft.com/office/drawing/2014/chart" uri="{C3380CC4-5D6E-409C-BE32-E72D297353CC}">
              <c16:uniqueId val="{00000003-CA90-4DCB-BCAB-F33530015004}"/>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FR2RO</c:v>
                </c:pt>
              </c:strCache>
            </c:strRef>
          </c:cat>
          <c:val>
            <c:numRef>
              <c:f>Sheet1!$F$2</c:f>
              <c:numCache>
                <c:formatCode>General</c:formatCode>
                <c:ptCount val="1"/>
                <c:pt idx="0">
                  <c:v>19.3</c:v>
                </c:pt>
              </c:numCache>
            </c:numRef>
          </c:val>
          <c:extLst>
            <c:ext xmlns:c16="http://schemas.microsoft.com/office/drawing/2014/chart" uri="{C3380CC4-5D6E-409C-BE32-E72D297353CC}">
              <c16:uniqueId val="{00000004-CA90-4DCB-BCAB-F33530015004}"/>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RNNSearch</c:v>
                </c:pt>
              </c:strCache>
            </c:strRef>
          </c:tx>
          <c:spPr>
            <a:solidFill>
              <a:schemeClr val="accent1"/>
            </a:solidFill>
            <a:ln>
              <a:noFill/>
            </a:ln>
            <a:effectLst/>
          </c:spPr>
          <c:invertIfNegative val="0"/>
          <c:cat>
            <c:strRef>
              <c:f>Sheet1!$A$2</c:f>
              <c:strCache>
                <c:ptCount val="1"/>
                <c:pt idx="0">
                  <c:v>RO2FR</c:v>
                </c:pt>
              </c:strCache>
            </c:strRef>
          </c:cat>
          <c:val>
            <c:numRef>
              <c:f>Sheet1!$B$2</c:f>
              <c:numCache>
                <c:formatCode>General</c:formatCode>
                <c:ptCount val="1"/>
                <c:pt idx="0">
                  <c:v>25.2</c:v>
                </c:pt>
              </c:numCache>
            </c:numRef>
          </c:val>
          <c:extLst>
            <c:ext xmlns:c16="http://schemas.microsoft.com/office/drawing/2014/chart" uri="{C3380CC4-5D6E-409C-BE32-E72D297353CC}">
              <c16:uniqueId val="{00000000-5A09-422F-99C6-5ADF9AC82059}"/>
            </c:ext>
          </c:extLst>
        </c:ser>
        <c:ser>
          <c:idx val="1"/>
          <c:order val="1"/>
          <c:tx>
            <c:strRef>
              <c:f>Sheet1!$C$1</c:f>
              <c:strCache>
                <c:ptCount val="1"/>
                <c:pt idx="0">
                  <c:v>PBSMT</c:v>
                </c:pt>
              </c:strCache>
            </c:strRef>
          </c:tx>
          <c:spPr>
            <a:solidFill>
              <a:schemeClr val="accent2"/>
            </a:solidFill>
            <a:ln>
              <a:noFill/>
            </a:ln>
            <a:effectLst/>
          </c:spPr>
          <c:invertIfNegative val="0"/>
          <c:cat>
            <c:strRef>
              <c:f>Sheet1!$A$2</c:f>
              <c:strCache>
                <c:ptCount val="1"/>
                <c:pt idx="0">
                  <c:v>RO2FR</c:v>
                </c:pt>
              </c:strCache>
            </c:strRef>
          </c:cat>
          <c:val>
            <c:numRef>
              <c:f>Sheet1!$C$2</c:f>
              <c:numCache>
                <c:formatCode>General</c:formatCode>
                <c:ptCount val="1"/>
                <c:pt idx="0">
                  <c:v>25.47</c:v>
                </c:pt>
              </c:numCache>
            </c:numRef>
          </c:val>
          <c:extLst>
            <c:ext xmlns:c16="http://schemas.microsoft.com/office/drawing/2014/chart" uri="{C3380CC4-5D6E-409C-BE32-E72D297353CC}">
              <c16:uniqueId val="{00000001-5A09-422F-99C6-5ADF9AC82059}"/>
            </c:ext>
          </c:extLst>
        </c:ser>
        <c:ser>
          <c:idx val="2"/>
          <c:order val="2"/>
          <c:tx>
            <c:strRef>
              <c:f>Sheet1!$D$1</c:f>
              <c:strCache>
                <c:ptCount val="1"/>
                <c:pt idx="0">
                  <c:v>T-S</c:v>
                </c:pt>
              </c:strCache>
            </c:strRef>
          </c:tx>
          <c:spPr>
            <a:solidFill>
              <a:schemeClr val="accent3"/>
            </a:solidFill>
            <a:ln>
              <a:noFill/>
            </a:ln>
            <a:effectLst/>
          </c:spPr>
          <c:invertIfNegative val="0"/>
          <c:cat>
            <c:strRef>
              <c:f>Sheet1!$A$2</c:f>
              <c:strCache>
                <c:ptCount val="1"/>
                <c:pt idx="0">
                  <c:v>RO2FR</c:v>
                </c:pt>
              </c:strCache>
            </c:strRef>
          </c:cat>
          <c:val>
            <c:numRef>
              <c:f>Sheet1!$D$2</c:f>
              <c:numCache>
                <c:formatCode>General</c:formatCode>
                <c:ptCount val="1"/>
                <c:pt idx="0">
                  <c:v>25.69</c:v>
                </c:pt>
              </c:numCache>
            </c:numRef>
          </c:val>
          <c:extLst>
            <c:ext xmlns:c16="http://schemas.microsoft.com/office/drawing/2014/chart" uri="{C3380CC4-5D6E-409C-BE32-E72D297353CC}">
              <c16:uniqueId val="{00000002-5A09-422F-99C6-5ADF9AC82059}"/>
            </c:ext>
          </c:extLst>
        </c:ser>
        <c:ser>
          <c:idx val="3"/>
          <c:order val="3"/>
          <c:tx>
            <c:strRef>
              <c:f>Sheet1!$E$1</c:f>
              <c:strCache>
                <c:ptCount val="1"/>
                <c:pt idx="0">
                  <c:v>BackTrans</c:v>
                </c:pt>
              </c:strCache>
            </c:strRef>
          </c:tx>
          <c:spPr>
            <a:solidFill>
              <a:schemeClr val="accent4"/>
            </a:solidFill>
            <a:ln>
              <a:noFill/>
            </a:ln>
            <a:effectLst/>
          </c:spPr>
          <c:invertIfNegative val="0"/>
          <c:cat>
            <c:strRef>
              <c:f>Sheet1!$A$2</c:f>
              <c:strCache>
                <c:ptCount val="1"/>
                <c:pt idx="0">
                  <c:v>RO2FR</c:v>
                </c:pt>
              </c:strCache>
            </c:strRef>
          </c:cat>
          <c:val>
            <c:numRef>
              <c:f>Sheet1!$E$2</c:f>
              <c:numCache>
                <c:formatCode>General</c:formatCode>
                <c:ptCount val="1"/>
                <c:pt idx="0">
                  <c:v>25.3</c:v>
                </c:pt>
              </c:numCache>
            </c:numRef>
          </c:val>
          <c:extLst>
            <c:ext xmlns:c16="http://schemas.microsoft.com/office/drawing/2014/chart" uri="{C3380CC4-5D6E-409C-BE32-E72D297353CC}">
              <c16:uniqueId val="{00000003-5A09-422F-99C6-5ADF9AC82059}"/>
            </c:ext>
          </c:extLst>
        </c:ser>
        <c:ser>
          <c:idx val="4"/>
          <c:order val="4"/>
          <c:tx>
            <c:strRef>
              <c:f>Sheet1!$F$1</c:f>
              <c:strCache>
                <c:ptCount val="1"/>
                <c:pt idx="0">
                  <c:v>Tri-Language</c:v>
                </c:pt>
              </c:strCache>
            </c:strRef>
          </c:tx>
          <c:spPr>
            <a:solidFill>
              <a:schemeClr val="accent5"/>
            </a:solidFill>
            <a:ln>
              <a:noFill/>
            </a:ln>
            <a:effectLst/>
          </c:spPr>
          <c:invertIfNegative val="0"/>
          <c:cat>
            <c:strRef>
              <c:f>Sheet1!$A$2</c:f>
              <c:strCache>
                <c:ptCount val="1"/>
                <c:pt idx="0">
                  <c:v>RO2FR</c:v>
                </c:pt>
              </c:strCache>
            </c:strRef>
          </c:cat>
          <c:val>
            <c:numRef>
              <c:f>Sheet1!$F$2</c:f>
              <c:numCache>
                <c:formatCode>General</c:formatCode>
                <c:ptCount val="1"/>
                <c:pt idx="0">
                  <c:v>26.53</c:v>
                </c:pt>
              </c:numCache>
            </c:numRef>
          </c:val>
          <c:extLst>
            <c:ext xmlns:c16="http://schemas.microsoft.com/office/drawing/2014/chart" uri="{C3380CC4-5D6E-409C-BE32-E72D297353CC}">
              <c16:uniqueId val="{00000004-5A09-422F-99C6-5ADF9AC82059}"/>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28"/>
          <c:min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Sogou's System(Ensemble)</c:v>
                </c:pt>
              </c:strCache>
            </c:strRef>
          </c:tx>
          <c:spPr>
            <a:solidFill>
              <a:schemeClr val="accent1"/>
            </a:solidFill>
            <a:ln>
              <a:noFill/>
            </a:ln>
            <a:effectLst/>
          </c:spPr>
          <c:invertIfNegative val="0"/>
          <c:cat>
            <c:strRef>
              <c:f>Sheet1!$A$2:$A$3</c:f>
              <c:strCache>
                <c:ptCount val="2"/>
                <c:pt idx="0">
                  <c:v>English2German</c:v>
                </c:pt>
                <c:pt idx="1">
                  <c:v>Chinese2English</c:v>
                </c:pt>
              </c:strCache>
            </c:strRef>
          </c:cat>
          <c:val>
            <c:numRef>
              <c:f>Sheet1!$B$2:$B$3</c:f>
              <c:numCache>
                <c:formatCode>General</c:formatCode>
                <c:ptCount val="2"/>
                <c:pt idx="1">
                  <c:v>26.4</c:v>
                </c:pt>
              </c:numCache>
            </c:numRef>
          </c:val>
          <c:extLst>
            <c:ext xmlns:c16="http://schemas.microsoft.com/office/drawing/2014/chart" uri="{C3380CC4-5D6E-409C-BE32-E72D297353CC}">
              <c16:uniqueId val="{00000000-3892-4A7D-B236-B035A865D043}"/>
            </c:ext>
          </c:extLst>
        </c:ser>
        <c:ser>
          <c:idx val="1"/>
          <c:order val="1"/>
          <c:tx>
            <c:strRef>
              <c:f>Sheet1!$C$1</c:f>
              <c:strCache>
                <c:ptCount val="1"/>
                <c:pt idx="0">
                  <c:v>Edinburgh's System(Ensemble)</c:v>
                </c:pt>
              </c:strCache>
            </c:strRef>
          </c:tx>
          <c:spPr>
            <a:solidFill>
              <a:schemeClr val="accent2"/>
            </a:solidFill>
            <a:ln>
              <a:noFill/>
            </a:ln>
            <a:effectLst/>
          </c:spPr>
          <c:invertIfNegative val="0"/>
          <c:cat>
            <c:strRef>
              <c:f>Sheet1!$A$2:$A$3</c:f>
              <c:strCache>
                <c:ptCount val="2"/>
                <c:pt idx="0">
                  <c:v>English2German</c:v>
                </c:pt>
                <c:pt idx="1">
                  <c:v>Chinese2English</c:v>
                </c:pt>
              </c:strCache>
            </c:strRef>
          </c:cat>
          <c:val>
            <c:numRef>
              <c:f>Sheet1!$C$2:$C$3</c:f>
              <c:numCache>
                <c:formatCode>General</c:formatCode>
                <c:ptCount val="2"/>
                <c:pt idx="0">
                  <c:v>28.3</c:v>
                </c:pt>
                <c:pt idx="1">
                  <c:v>25.7</c:v>
                </c:pt>
              </c:numCache>
            </c:numRef>
          </c:val>
          <c:extLst>
            <c:ext xmlns:c16="http://schemas.microsoft.com/office/drawing/2014/chart" uri="{C3380CC4-5D6E-409C-BE32-E72D297353CC}">
              <c16:uniqueId val="{00000001-3892-4A7D-B236-B035A865D043}"/>
            </c:ext>
          </c:extLst>
        </c:ser>
        <c:ser>
          <c:idx val="2"/>
          <c:order val="2"/>
          <c:tx>
            <c:strRef>
              <c:f>Sheet1!$D$1</c:f>
              <c:strCache>
                <c:ptCount val="1"/>
                <c:pt idx="0">
                  <c:v>Transformer</c:v>
                </c:pt>
              </c:strCache>
            </c:strRef>
          </c:tx>
          <c:spPr>
            <a:solidFill>
              <a:schemeClr val="accent3"/>
            </a:solidFill>
            <a:ln>
              <a:noFill/>
            </a:ln>
            <a:effectLst/>
          </c:spPr>
          <c:invertIfNegative val="0"/>
          <c:cat>
            <c:strRef>
              <c:f>Sheet1!$A$2:$A$3</c:f>
              <c:strCache>
                <c:ptCount val="2"/>
                <c:pt idx="0">
                  <c:v>English2German</c:v>
                </c:pt>
                <c:pt idx="1">
                  <c:v>Chinese2English</c:v>
                </c:pt>
              </c:strCache>
            </c:strRef>
          </c:cat>
          <c:val>
            <c:numRef>
              <c:f>Sheet1!$D$2:$D$3</c:f>
              <c:numCache>
                <c:formatCode>General</c:formatCode>
                <c:ptCount val="2"/>
                <c:pt idx="0">
                  <c:v>27.13</c:v>
                </c:pt>
                <c:pt idx="1">
                  <c:v>24.03</c:v>
                </c:pt>
              </c:numCache>
            </c:numRef>
          </c:val>
          <c:extLst>
            <c:ext xmlns:c16="http://schemas.microsoft.com/office/drawing/2014/chart" uri="{C3380CC4-5D6E-409C-BE32-E72D297353CC}">
              <c16:uniqueId val="{00000002-3892-4A7D-B236-B035A865D043}"/>
            </c:ext>
          </c:extLst>
        </c:ser>
        <c:ser>
          <c:idx val="3"/>
          <c:order val="3"/>
          <c:tx>
            <c:strRef>
              <c:f>Sheet1!$E$1</c:f>
              <c:strCache>
                <c:ptCount val="1"/>
                <c:pt idx="0">
                  <c:v>Transformer+BackTrans</c:v>
                </c:pt>
              </c:strCache>
            </c:strRef>
          </c:tx>
          <c:spPr>
            <a:solidFill>
              <a:schemeClr val="accent4"/>
            </a:solidFill>
            <a:ln>
              <a:noFill/>
            </a:ln>
            <a:effectLst/>
          </c:spPr>
          <c:invertIfNegative val="0"/>
          <c:cat>
            <c:strRef>
              <c:f>Sheet1!$A$2:$A$3</c:f>
              <c:strCache>
                <c:ptCount val="2"/>
                <c:pt idx="0">
                  <c:v>English2German</c:v>
                </c:pt>
                <c:pt idx="1">
                  <c:v>Chinese2English</c:v>
                </c:pt>
              </c:strCache>
            </c:strRef>
          </c:cat>
          <c:val>
            <c:numRef>
              <c:f>Sheet1!$E$2:$E$3</c:f>
              <c:numCache>
                <c:formatCode>General</c:formatCode>
                <c:ptCount val="2"/>
                <c:pt idx="0">
                  <c:v>28.34</c:v>
                </c:pt>
                <c:pt idx="1">
                  <c:v>25.53</c:v>
                </c:pt>
              </c:numCache>
            </c:numRef>
          </c:val>
          <c:extLst>
            <c:ext xmlns:c16="http://schemas.microsoft.com/office/drawing/2014/chart" uri="{C3380CC4-5D6E-409C-BE32-E72D297353CC}">
              <c16:uniqueId val="{00000003-3892-4A7D-B236-B035A865D043}"/>
            </c:ext>
          </c:extLst>
        </c:ser>
        <c:ser>
          <c:idx val="4"/>
          <c:order val="4"/>
          <c:tx>
            <c:strRef>
              <c:f>Sheet1!$F$1</c:f>
              <c:strCache>
                <c:ptCount val="1"/>
                <c:pt idx="0">
                  <c:v>Transformer+BackTrans+Agreement</c:v>
                </c:pt>
              </c:strCache>
            </c:strRef>
          </c:tx>
          <c:spPr>
            <a:solidFill>
              <a:schemeClr val="accent5"/>
            </a:solidFill>
            <a:ln>
              <a:noFill/>
            </a:ln>
            <a:effectLst/>
          </c:spPr>
          <c:invertIfNegative val="0"/>
          <c:cat>
            <c:strRef>
              <c:f>Sheet1!$A$2:$A$3</c:f>
              <c:strCache>
                <c:ptCount val="2"/>
                <c:pt idx="0">
                  <c:v>English2German</c:v>
                </c:pt>
                <c:pt idx="1">
                  <c:v>Chinese2English</c:v>
                </c:pt>
              </c:strCache>
            </c:strRef>
          </c:cat>
          <c:val>
            <c:numRef>
              <c:f>Sheet1!$F$2:$F$3</c:f>
              <c:numCache>
                <c:formatCode>General</c:formatCode>
                <c:ptCount val="2"/>
                <c:pt idx="0">
                  <c:v>29.46</c:v>
                </c:pt>
                <c:pt idx="1">
                  <c:v>27.21</c:v>
                </c:pt>
              </c:numCache>
            </c:numRef>
          </c:val>
          <c:extLst>
            <c:ext xmlns:c16="http://schemas.microsoft.com/office/drawing/2014/chart" uri="{C3380CC4-5D6E-409C-BE32-E72D297353CC}">
              <c16:uniqueId val="{00000005-3892-4A7D-B236-B035A865D043}"/>
            </c:ext>
          </c:extLst>
        </c:ser>
        <c:dLbls>
          <c:showLegendKey val="0"/>
          <c:showVal val="0"/>
          <c:showCatName val="0"/>
          <c:showSerName val="0"/>
          <c:showPercent val="0"/>
          <c:showBubbleSize val="0"/>
        </c:dLbls>
        <c:gapWidth val="219"/>
        <c:overlap val="-27"/>
        <c:axId val="846397024"/>
        <c:axId val="846395712"/>
      </c:barChart>
      <c:catAx>
        <c:axId val="84639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5712"/>
        <c:crosses val="autoZero"/>
        <c:auto val="1"/>
        <c:lblAlgn val="ctr"/>
        <c:lblOffset val="100"/>
        <c:noMultiLvlLbl val="0"/>
      </c:catAx>
      <c:valAx>
        <c:axId val="846395712"/>
        <c:scaling>
          <c:orientation val="minMax"/>
          <c:max val="30"/>
          <c:min val="23.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D1D8E-7A86-4005-9C65-FACA28BC127E}" type="datetimeFigureOut">
              <a:rPr lang="en-US" smtClean="0"/>
              <a:t>10/9/2019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42093-077E-4E19-B101-E051EF8953F7}" type="slidenum">
              <a:rPr lang="en-US" smtClean="0"/>
              <a:t>‹#›</a:t>
            </a:fld>
            <a:endParaRPr lang="en-US"/>
          </a:p>
        </p:txBody>
      </p:sp>
    </p:spTree>
    <p:extLst>
      <p:ext uri="{BB962C8B-B14F-4D97-AF65-F5344CB8AC3E}">
        <p14:creationId xmlns:p14="http://schemas.microsoft.com/office/powerpoint/2010/main" val="319477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1</a:t>
            </a:fld>
            <a:endParaRPr lang="en-US"/>
          </a:p>
        </p:txBody>
      </p:sp>
    </p:spTree>
    <p:extLst>
      <p:ext uri="{BB962C8B-B14F-4D97-AF65-F5344CB8AC3E}">
        <p14:creationId xmlns:p14="http://schemas.microsoft.com/office/powerpoint/2010/main" val="4186404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11</a:t>
            </a:fld>
            <a:endParaRPr lang="en-US"/>
          </a:p>
        </p:txBody>
      </p:sp>
    </p:spTree>
    <p:extLst>
      <p:ext uri="{BB962C8B-B14F-4D97-AF65-F5344CB8AC3E}">
        <p14:creationId xmlns:p14="http://schemas.microsoft.com/office/powerpoint/2010/main" val="107510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kern="1200" dirty="0">
              <a:solidFill>
                <a:schemeClr val="tx1"/>
              </a:solidFill>
              <a:latin typeface="+mj-lt"/>
              <a:ea typeface="+mn-ea"/>
              <a:cs typeface="+mn-cs"/>
            </a:endParaRPr>
          </a:p>
        </p:txBody>
      </p:sp>
      <p:sp>
        <p:nvSpPr>
          <p:cNvPr id="4" name="Slide Number Placeholder 3"/>
          <p:cNvSpPr>
            <a:spLocks noGrp="1"/>
          </p:cNvSpPr>
          <p:nvPr>
            <p:ph type="sldNum" sz="quarter" idx="5"/>
          </p:nvPr>
        </p:nvSpPr>
        <p:spPr/>
        <p:txBody>
          <a:bodyPr/>
          <a:lstStyle/>
          <a:p>
            <a:fld id="{AAB42093-077E-4E19-B101-E051EF8953F7}" type="slidenum">
              <a:rPr lang="en-US" smtClean="0"/>
              <a:t>177</a:t>
            </a:fld>
            <a:endParaRPr lang="en-US"/>
          </a:p>
        </p:txBody>
      </p:sp>
    </p:spTree>
    <p:extLst>
      <p:ext uri="{BB962C8B-B14F-4D97-AF65-F5344CB8AC3E}">
        <p14:creationId xmlns:p14="http://schemas.microsoft.com/office/powerpoint/2010/main" val="3321144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12</a:t>
            </a:fld>
            <a:endParaRPr lang="en-US"/>
          </a:p>
        </p:txBody>
      </p:sp>
    </p:spTree>
    <p:extLst>
      <p:ext uri="{BB962C8B-B14F-4D97-AF65-F5344CB8AC3E}">
        <p14:creationId xmlns:p14="http://schemas.microsoft.com/office/powerpoint/2010/main" val="4471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13</a:t>
            </a:fld>
            <a:endParaRPr lang="en-US"/>
          </a:p>
        </p:txBody>
      </p:sp>
    </p:spTree>
    <p:extLst>
      <p:ext uri="{BB962C8B-B14F-4D97-AF65-F5344CB8AC3E}">
        <p14:creationId xmlns:p14="http://schemas.microsoft.com/office/powerpoint/2010/main" val="1784854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机</a:t>
            </a:r>
            <a:r>
              <a:rPr lang="zh-CN" altLang="en-US" dirty="0"/>
              <a:t>器翻译最早在</a:t>
            </a:r>
            <a:r>
              <a:rPr lang="en-US" sz="1200" kern="1200" dirty="0">
                <a:solidFill>
                  <a:schemeClr val="tx1"/>
                </a:solidFill>
                <a:effectLst/>
                <a:latin typeface="+mn-lt"/>
                <a:ea typeface="+mn-ea"/>
                <a:cs typeface="+mn-cs"/>
              </a:rPr>
              <a:t>1946</a:t>
            </a:r>
            <a:r>
              <a:rPr lang="zh-CN" altLang="en-US" sz="1200" kern="1200" dirty="0">
                <a:solidFill>
                  <a:schemeClr val="tx1"/>
                </a:solidFill>
                <a:effectLst/>
                <a:latin typeface="+mn-lt"/>
                <a:ea typeface="+mn-ea"/>
                <a:cs typeface="+mn-cs"/>
              </a:rPr>
              <a:t>年，</a:t>
            </a:r>
            <a:r>
              <a:rPr lang="zh-CN" altLang="en-US" sz="1200" b="1" kern="1200" dirty="0">
                <a:solidFill>
                  <a:schemeClr val="tx1"/>
                </a:solidFill>
                <a:effectLst/>
                <a:latin typeface="+mn-lt"/>
                <a:ea typeface="+mn-ea"/>
                <a:cs typeface="+mn-cs"/>
              </a:rPr>
              <a:t>沃伦</a:t>
            </a:r>
            <a:r>
              <a:rPr lang="en-US"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韦弗</a:t>
            </a:r>
            <a:r>
              <a:rPr lang="zh-CN" altLang="en-US" sz="1200" kern="1200" dirty="0">
                <a:solidFill>
                  <a:schemeClr val="tx1"/>
                </a:solidFill>
                <a:effectLst/>
                <a:latin typeface="+mn-lt"/>
                <a:ea typeface="+mn-ea"/>
                <a:cs typeface="+mn-cs"/>
              </a:rPr>
              <a:t>提出了使用机器将一种语言的文字转换为另一种语言的设想，并发表了著名的备忘录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翻译</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标志着现代机器翻译概念的正式形成。最开始是基于规则的机器翻译，基于规则的机器翻译就是首先由语言学家设计一些翻译的规则，计算机利用这些规则完成翻译转换。基于规则的翻译系统一方面需要大量的人力来编写规则，另一方面，规则之间的冲突又限制了这种方法的扩展能力。后来人们采用了基于实例的翻译方法，基于实例的方法方法维护一个实例库，新来一个源语言句子，则跟实例库里的实例进行匹配，找到最相似的实例，并基于该实例进行修改得到最终的翻译结果。随着互联网的快速发展，大规模的双语语料就可以从网络上挖掘得到，从而使得基于统计的方法变得可能。基于统计的方法极大的提高了翻译的质量。随着互联网的进一步发展，语料越来越多，计算能力也越来越强，从而使得复杂的模型，也就是伸进网络模型被应用到机器翻译中来。我们今天要说的就是神经机器翻译模型。</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15</a:t>
            </a:fld>
            <a:endParaRPr lang="en-US"/>
          </a:p>
        </p:txBody>
      </p:sp>
    </p:spTree>
    <p:extLst>
      <p:ext uri="{BB962C8B-B14F-4D97-AF65-F5344CB8AC3E}">
        <p14:creationId xmlns:p14="http://schemas.microsoft.com/office/powerpoint/2010/main" val="171220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两种语言的转换</a:t>
            </a:r>
            <a:endParaRPr lang="en-US" altLang="zh-CN" dirty="0"/>
          </a:p>
          <a:p>
            <a:r>
              <a:rPr lang="zh-CN" altLang="en-US" dirty="0"/>
              <a:t>把一束花放在桌子上。元语言的句法，目标语言的转换：调整次序</a:t>
            </a:r>
          </a:p>
        </p:txBody>
      </p:sp>
    </p:spTree>
    <p:extLst>
      <p:ext uri="{BB962C8B-B14F-4D97-AF65-F5344CB8AC3E}">
        <p14:creationId xmlns:p14="http://schemas.microsoft.com/office/powerpoint/2010/main" val="3026565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18</a:t>
            </a:fld>
            <a:endParaRPr lang="en-US"/>
          </a:p>
        </p:txBody>
      </p:sp>
    </p:spTree>
    <p:extLst>
      <p:ext uri="{BB962C8B-B14F-4D97-AF65-F5344CB8AC3E}">
        <p14:creationId xmlns:p14="http://schemas.microsoft.com/office/powerpoint/2010/main" val="216312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7130674-BC5B-4FD8-BB5E-E8F0C8B5856F}" type="slidenum">
              <a:rPr lang="en-US" smtClean="0"/>
              <a:pPr/>
              <a:t>20</a:t>
            </a:fld>
            <a:endParaRPr lang="en-US" dirty="0"/>
          </a:p>
        </p:txBody>
      </p:sp>
    </p:spTree>
    <p:extLst>
      <p:ext uri="{BB962C8B-B14F-4D97-AF65-F5344CB8AC3E}">
        <p14:creationId xmlns:p14="http://schemas.microsoft.com/office/powerpoint/2010/main" val="1990646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7130674-BC5B-4FD8-BB5E-E8F0C8B5856F}" type="slidenum">
              <a:rPr lang="en-US" smtClean="0"/>
              <a:pPr/>
              <a:t>21</a:t>
            </a:fld>
            <a:endParaRPr lang="en-US" dirty="0"/>
          </a:p>
        </p:txBody>
      </p:sp>
    </p:spTree>
    <p:extLst>
      <p:ext uri="{BB962C8B-B14F-4D97-AF65-F5344CB8AC3E}">
        <p14:creationId xmlns:p14="http://schemas.microsoft.com/office/powerpoint/2010/main" val="316182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22</a:t>
            </a:fld>
            <a:endParaRPr lang="en-US"/>
          </a:p>
        </p:txBody>
      </p:sp>
    </p:spTree>
    <p:extLst>
      <p:ext uri="{BB962C8B-B14F-4D97-AF65-F5344CB8AC3E}">
        <p14:creationId xmlns:p14="http://schemas.microsoft.com/office/powerpoint/2010/main" val="57597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24</a:t>
            </a:fld>
            <a:endParaRPr lang="en-US"/>
          </a:p>
        </p:txBody>
      </p:sp>
    </p:spTree>
    <p:extLst>
      <p:ext uri="{BB962C8B-B14F-4D97-AF65-F5344CB8AC3E}">
        <p14:creationId xmlns:p14="http://schemas.microsoft.com/office/powerpoint/2010/main" val="419538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AAB42093-077E-4E19-B101-E051EF8953F7}" type="slidenum">
              <a:rPr lang="en-US" smtClean="0"/>
              <a:t>2</a:t>
            </a:fld>
            <a:endParaRPr lang="en-US"/>
          </a:p>
        </p:txBody>
      </p:sp>
    </p:spTree>
    <p:extLst>
      <p:ext uri="{BB962C8B-B14F-4D97-AF65-F5344CB8AC3E}">
        <p14:creationId xmlns:p14="http://schemas.microsoft.com/office/powerpoint/2010/main" val="3707118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a:solidFill>
                <a:schemeClr val="tx1"/>
              </a:solidFill>
              <a:latin typeface="+mj-lt"/>
              <a:ea typeface="+mn-ea"/>
              <a:cs typeface="+mn-cs"/>
            </a:endParaRPr>
          </a:p>
        </p:txBody>
      </p:sp>
      <p:sp>
        <p:nvSpPr>
          <p:cNvPr id="4" name="Slide Number Placeholder 3"/>
          <p:cNvSpPr>
            <a:spLocks noGrp="1"/>
          </p:cNvSpPr>
          <p:nvPr>
            <p:ph type="sldNum" sz="quarter" idx="5"/>
          </p:nvPr>
        </p:nvSpPr>
        <p:spPr/>
        <p:txBody>
          <a:bodyPr/>
          <a:lstStyle/>
          <a:p>
            <a:fld id="{AAB42093-077E-4E19-B101-E051EF8953F7}" type="slidenum">
              <a:rPr lang="en-US" smtClean="0"/>
              <a:t>25</a:t>
            </a:fld>
            <a:endParaRPr lang="en-US"/>
          </a:p>
        </p:txBody>
      </p:sp>
    </p:spTree>
    <p:extLst>
      <p:ext uri="{BB962C8B-B14F-4D97-AF65-F5344CB8AC3E}">
        <p14:creationId xmlns:p14="http://schemas.microsoft.com/office/powerpoint/2010/main" val="3299494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a:solidFill>
                <a:schemeClr val="tx1"/>
              </a:solidFill>
              <a:latin typeface="+mj-lt"/>
              <a:ea typeface="+mn-ea"/>
              <a:cs typeface="+mn-cs"/>
            </a:endParaRPr>
          </a:p>
        </p:txBody>
      </p:sp>
      <p:sp>
        <p:nvSpPr>
          <p:cNvPr id="4" name="Slide Number Placeholder 3"/>
          <p:cNvSpPr>
            <a:spLocks noGrp="1"/>
          </p:cNvSpPr>
          <p:nvPr>
            <p:ph type="sldNum" sz="quarter" idx="5"/>
          </p:nvPr>
        </p:nvSpPr>
        <p:spPr/>
        <p:txBody>
          <a:bodyPr/>
          <a:lstStyle/>
          <a:p>
            <a:fld id="{AAB42093-077E-4E19-B101-E051EF8953F7}" type="slidenum">
              <a:rPr lang="en-US" smtClean="0"/>
              <a:t>26</a:t>
            </a:fld>
            <a:endParaRPr lang="en-US"/>
          </a:p>
        </p:txBody>
      </p:sp>
    </p:spTree>
    <p:extLst>
      <p:ext uri="{BB962C8B-B14F-4D97-AF65-F5344CB8AC3E}">
        <p14:creationId xmlns:p14="http://schemas.microsoft.com/office/powerpoint/2010/main" val="677539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a:solidFill>
                <a:schemeClr val="tx1"/>
              </a:solidFill>
              <a:latin typeface="+mj-lt"/>
              <a:ea typeface="+mn-ea"/>
              <a:cs typeface="+mn-cs"/>
            </a:endParaRPr>
          </a:p>
        </p:txBody>
      </p:sp>
      <p:sp>
        <p:nvSpPr>
          <p:cNvPr id="4" name="Slide Number Placeholder 3"/>
          <p:cNvSpPr>
            <a:spLocks noGrp="1"/>
          </p:cNvSpPr>
          <p:nvPr>
            <p:ph type="sldNum" sz="quarter" idx="5"/>
          </p:nvPr>
        </p:nvSpPr>
        <p:spPr/>
        <p:txBody>
          <a:bodyPr/>
          <a:lstStyle/>
          <a:p>
            <a:fld id="{AAB42093-077E-4E19-B101-E051EF8953F7}" type="slidenum">
              <a:rPr lang="en-US" smtClean="0"/>
              <a:t>27</a:t>
            </a:fld>
            <a:endParaRPr lang="en-US"/>
          </a:p>
        </p:txBody>
      </p:sp>
    </p:spTree>
    <p:extLst>
      <p:ext uri="{BB962C8B-B14F-4D97-AF65-F5344CB8AC3E}">
        <p14:creationId xmlns:p14="http://schemas.microsoft.com/office/powerpoint/2010/main" val="392506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kern="1200" dirty="0">
              <a:solidFill>
                <a:schemeClr val="tx1"/>
              </a:solidFill>
              <a:latin typeface="+mj-lt"/>
              <a:ea typeface="+mn-ea"/>
              <a:cs typeface="+mn-cs"/>
            </a:endParaRPr>
          </a:p>
        </p:txBody>
      </p:sp>
      <p:sp>
        <p:nvSpPr>
          <p:cNvPr id="4" name="Slide Number Placeholder 3"/>
          <p:cNvSpPr>
            <a:spLocks noGrp="1"/>
          </p:cNvSpPr>
          <p:nvPr>
            <p:ph type="sldNum" sz="quarter" idx="5"/>
          </p:nvPr>
        </p:nvSpPr>
        <p:spPr/>
        <p:txBody>
          <a:bodyPr/>
          <a:lstStyle/>
          <a:p>
            <a:fld id="{AAB42093-077E-4E19-B101-E051EF8953F7}" type="slidenum">
              <a:rPr lang="en-US" smtClean="0"/>
              <a:t>28</a:t>
            </a:fld>
            <a:endParaRPr lang="en-US"/>
          </a:p>
        </p:txBody>
      </p:sp>
    </p:spTree>
    <p:extLst>
      <p:ext uri="{BB962C8B-B14F-4D97-AF65-F5344CB8AC3E}">
        <p14:creationId xmlns:p14="http://schemas.microsoft.com/office/powerpoint/2010/main" val="1586034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145D70-6906-4D75-B79E-B967A048154C}" type="slidenum">
              <a:rPr lang="en-US" smtClean="0"/>
              <a:t>29</a:t>
            </a:fld>
            <a:endParaRPr lang="en-US"/>
          </a:p>
        </p:txBody>
      </p:sp>
    </p:spTree>
    <p:extLst>
      <p:ext uri="{BB962C8B-B14F-4D97-AF65-F5344CB8AC3E}">
        <p14:creationId xmlns:p14="http://schemas.microsoft.com/office/powerpoint/2010/main" val="106086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30</a:t>
            </a:fld>
            <a:endParaRPr lang="en-US"/>
          </a:p>
        </p:txBody>
      </p:sp>
    </p:spTree>
    <p:extLst>
      <p:ext uri="{BB962C8B-B14F-4D97-AF65-F5344CB8AC3E}">
        <p14:creationId xmlns:p14="http://schemas.microsoft.com/office/powerpoint/2010/main" val="554828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我会首先简单的介绍一下神经机器翻译模型的基本概念和方法，然后介绍一下我们最新的两个数据增强的工作。</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31</a:t>
            </a:fld>
            <a:endParaRPr lang="en-US"/>
          </a:p>
        </p:txBody>
      </p:sp>
    </p:spTree>
    <p:extLst>
      <p:ext uri="{BB962C8B-B14F-4D97-AF65-F5344CB8AC3E}">
        <p14:creationId xmlns:p14="http://schemas.microsoft.com/office/powerpoint/2010/main" val="2101361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a:t>
            </a:r>
            <a:r>
              <a:rPr lang="en-US" sz="1200" kern="1200" baseline="0" dirty="0">
                <a:solidFill>
                  <a:schemeClr val="tx1"/>
                </a:solidFill>
                <a:effectLst/>
                <a:latin typeface="+mn-lt"/>
                <a:ea typeface="+mn-ea"/>
                <a:cs typeface="+mn-cs"/>
              </a:rPr>
              <a:t> language model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E16F728-0EAA-46DD-B75A-13C5AA329ADF}" type="slidenum">
              <a:rPr lang="zh-CN" altLang="en-US" smtClean="0"/>
              <a:t>32</a:t>
            </a:fld>
            <a:endParaRPr lang="zh-CN" altLang="en-US"/>
          </a:p>
        </p:txBody>
      </p:sp>
    </p:spTree>
    <p:extLst>
      <p:ext uri="{BB962C8B-B14F-4D97-AF65-F5344CB8AC3E}">
        <p14:creationId xmlns:p14="http://schemas.microsoft.com/office/powerpoint/2010/main" val="2254337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34CDF-FA6A-5645-A22B-E730E8333A20}" type="slidenum">
              <a:rPr lang="en-US" smtClean="0"/>
              <a:t>34</a:t>
            </a:fld>
            <a:endParaRPr lang="en-US"/>
          </a:p>
        </p:txBody>
      </p:sp>
    </p:spTree>
    <p:extLst>
      <p:ext uri="{BB962C8B-B14F-4D97-AF65-F5344CB8AC3E}">
        <p14:creationId xmlns:p14="http://schemas.microsoft.com/office/powerpoint/2010/main" val="7551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16F728-0EAA-46DD-B75A-13C5AA329ADF}" type="slidenum">
              <a:rPr lang="zh-CN" altLang="en-US" smtClean="0"/>
              <a:t>36</a:t>
            </a:fld>
            <a:endParaRPr lang="zh-CN" altLang="en-US"/>
          </a:p>
        </p:txBody>
      </p:sp>
    </p:spTree>
    <p:extLst>
      <p:ext uri="{BB962C8B-B14F-4D97-AF65-F5344CB8AC3E}">
        <p14:creationId xmlns:p14="http://schemas.microsoft.com/office/powerpoint/2010/main" val="2380715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3</a:t>
            </a:fld>
            <a:endParaRPr lang="en-US"/>
          </a:p>
        </p:txBody>
      </p:sp>
    </p:spTree>
    <p:extLst>
      <p:ext uri="{BB962C8B-B14F-4D97-AF65-F5344CB8AC3E}">
        <p14:creationId xmlns:p14="http://schemas.microsoft.com/office/powerpoint/2010/main" val="391637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我会首先简单的介绍一下神经机器翻译模型的基本概念和方法，然后介绍一下我们最新的两个数据增强的工作。</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37</a:t>
            </a:fld>
            <a:endParaRPr lang="en-US"/>
          </a:p>
        </p:txBody>
      </p:sp>
    </p:spTree>
    <p:extLst>
      <p:ext uri="{BB962C8B-B14F-4D97-AF65-F5344CB8AC3E}">
        <p14:creationId xmlns:p14="http://schemas.microsoft.com/office/powerpoint/2010/main" val="1967027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41</a:t>
            </a:fld>
            <a:endParaRPr lang="en-US"/>
          </a:p>
        </p:txBody>
      </p:sp>
    </p:spTree>
    <p:extLst>
      <p:ext uri="{BB962C8B-B14F-4D97-AF65-F5344CB8AC3E}">
        <p14:creationId xmlns:p14="http://schemas.microsoft.com/office/powerpoint/2010/main" val="1972080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42</a:t>
            </a:fld>
            <a:endParaRPr lang="en-US"/>
          </a:p>
        </p:txBody>
      </p:sp>
    </p:spTree>
    <p:extLst>
      <p:ext uri="{BB962C8B-B14F-4D97-AF65-F5344CB8AC3E}">
        <p14:creationId xmlns:p14="http://schemas.microsoft.com/office/powerpoint/2010/main" val="316744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43</a:t>
            </a:fld>
            <a:endParaRPr lang="en-US"/>
          </a:p>
        </p:txBody>
      </p:sp>
    </p:spTree>
    <p:extLst>
      <p:ext uri="{BB962C8B-B14F-4D97-AF65-F5344CB8AC3E}">
        <p14:creationId xmlns:p14="http://schemas.microsoft.com/office/powerpoint/2010/main" val="2828086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我会首先简单的介绍一下神经机器翻译模型的基本概念和方法，然后介绍一下我们最新的两个数据增强的工作。</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44</a:t>
            </a:fld>
            <a:endParaRPr lang="en-US"/>
          </a:p>
        </p:txBody>
      </p:sp>
    </p:spTree>
    <p:extLst>
      <p:ext uri="{BB962C8B-B14F-4D97-AF65-F5344CB8AC3E}">
        <p14:creationId xmlns:p14="http://schemas.microsoft.com/office/powerpoint/2010/main" val="4225367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mj-lt"/>
              </a:rPr>
              <a:t>这儿显示的是神经网络串到串模型的框架，该框架包含一个编码模块和一个解码模块。</a:t>
            </a:r>
            <a:endParaRPr lang="en-US" altLang="zh-CN" sz="1200" dirty="0">
              <a:latin typeface="+mj-lt"/>
            </a:endParaRPr>
          </a:p>
          <a:p>
            <a:r>
              <a:rPr lang="zh-CN" altLang="en-US" sz="1200" dirty="0">
                <a:latin typeface="+mj-lt"/>
              </a:rPr>
              <a:t>给定源语言句子</a:t>
            </a:r>
            <a:r>
              <a:rPr lang="en-US" altLang="zh-CN" sz="1200" dirty="0">
                <a:latin typeface="+mj-lt"/>
              </a:rPr>
              <a:t>Economic growth has slowed down in recent year</a:t>
            </a:r>
            <a:r>
              <a:rPr lang="en-US" altLang="zh-CN" sz="1200" baseline="0" dirty="0">
                <a:latin typeface="+mj-lt"/>
              </a:rPr>
              <a:t>s</a:t>
            </a:r>
            <a:r>
              <a:rPr lang="en-US" altLang="zh-CN" sz="1200" dirty="0">
                <a:latin typeface="+mj-lt"/>
              </a:rPr>
              <a:t>.</a:t>
            </a:r>
            <a:r>
              <a:rPr lang="en-US" altLang="zh-CN" sz="1200" baseline="0" dirty="0">
                <a:latin typeface="+mj-lt"/>
              </a:rPr>
              <a:t> </a:t>
            </a:r>
            <a:r>
              <a:rPr lang="zh-CN" altLang="en-US" sz="1200" baseline="0" dirty="0">
                <a:latin typeface="+mj-lt"/>
              </a:rPr>
              <a:t>编码模块首先将输入句子映射到一个语义空间中，得到一个实数向量，该语义空间中的实数向量应该能够包含输入句子的所有信息。基于该实数向量，解码模块将目标语言句子产生出来。那么如何将输入句子压缩成实数向量，以及如何基于这个实数向量产生目标语言句子呢？如果输入的句子和生成的句子长度是固定的，我们其实可以使用普通的前馈神经网络来实现。然而输入句子以及输出的句子的长度是不固定的，所以我们就需要使用一个特殊的神经网络，</a:t>
            </a:r>
            <a:r>
              <a:rPr lang="en-US" altLang="zh-CN" sz="1200" baseline="0" dirty="0">
                <a:latin typeface="+mj-lt"/>
              </a:rPr>
              <a:t>recurrent neural network</a:t>
            </a:r>
            <a:r>
              <a:rPr lang="zh-CN" altLang="en-US" sz="1200" baseline="0" dirty="0">
                <a:latin typeface="+mj-lt"/>
              </a:rPr>
              <a:t>，也就是循环神经网络。</a:t>
            </a:r>
            <a:endParaRPr lang="en-US" altLang="zh-CN" sz="1200" baseline="0" dirty="0">
              <a:latin typeface="+mj-lt"/>
            </a:endParaRPr>
          </a:p>
        </p:txBody>
      </p:sp>
      <p:sp>
        <p:nvSpPr>
          <p:cNvPr id="4" name="Slide Number Placeholder 3"/>
          <p:cNvSpPr>
            <a:spLocks noGrp="1"/>
          </p:cNvSpPr>
          <p:nvPr>
            <p:ph type="sldNum" sz="quarter" idx="10"/>
          </p:nvPr>
        </p:nvSpPr>
        <p:spPr/>
        <p:txBody>
          <a:bodyPr/>
          <a:lstStyle/>
          <a:p>
            <a:fld id="{605E5D50-FBDB-47C9-946A-B367B2F001BF}" type="slidenum">
              <a:rPr lang="en-US" smtClean="0"/>
              <a:t>45</a:t>
            </a:fld>
            <a:endParaRPr lang="en-US"/>
          </a:p>
        </p:txBody>
      </p:sp>
    </p:spTree>
    <p:extLst>
      <p:ext uri="{BB962C8B-B14F-4D97-AF65-F5344CB8AC3E}">
        <p14:creationId xmlns:p14="http://schemas.microsoft.com/office/powerpoint/2010/main" val="2905111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基于循环神经网络的编码器解码器</a:t>
            </a:r>
            <a:endParaRPr lang="en-US" altLang="zh-CN" dirty="0"/>
          </a:p>
          <a:p>
            <a:pPr marL="228600" indent="-228600">
              <a:buAutoNum type="arabicPeriod"/>
            </a:pPr>
            <a:r>
              <a:rPr lang="zh-CN" altLang="en-US" dirty="0"/>
              <a:t>两个部分：基于循环神经网络的编码器，基于循环神经网络的解码器</a:t>
            </a:r>
            <a:endParaRPr lang="en-US" altLang="zh-CN" dirty="0"/>
          </a:p>
          <a:p>
            <a:pPr marL="228600" indent="-228600">
              <a:buAutoNum type="arabicPeriod"/>
            </a:pPr>
            <a:r>
              <a:rPr lang="zh-CN" altLang="en-US" dirty="0"/>
              <a:t>编码器：源语言词一个一个输入，没输入一个则将信息进行融合，最后包含所有词的信息，即整个句子的信息</a:t>
            </a:r>
            <a:endParaRPr lang="en-US" altLang="zh-CN" dirty="0"/>
          </a:p>
          <a:p>
            <a:pPr marL="228600" indent="-228600">
              <a:buAutoNum type="arabicPeriod"/>
            </a:pPr>
            <a:r>
              <a:rPr lang="zh-CN" altLang="en-US" dirty="0"/>
              <a:t>解码器： 基于编码器得到的源语言句子表示，将目标语言句子里的词一个一个生成出来。</a:t>
            </a:r>
            <a:endParaRPr lang="en-US" altLang="zh-CN" dirty="0"/>
          </a:p>
          <a:p>
            <a:pPr marL="228600" indent="-228600">
              <a:buAutoNum type="arabicPeriod"/>
            </a:pPr>
            <a:r>
              <a:rPr lang="zh-CN" altLang="en-US" dirty="0"/>
              <a:t>具体的，为了生成”几年”，三种信息：</a:t>
            </a:r>
            <a:endParaRPr lang="en-US" altLang="zh-CN"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46</a:t>
            </a:fld>
            <a:endParaRPr lang="en-US"/>
          </a:p>
        </p:txBody>
      </p:sp>
    </p:spTree>
    <p:extLst>
      <p:ext uri="{BB962C8B-B14F-4D97-AF65-F5344CB8AC3E}">
        <p14:creationId xmlns:p14="http://schemas.microsoft.com/office/powerpoint/2010/main" val="3352807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47</a:t>
            </a:fld>
            <a:endParaRPr lang="en-US"/>
          </a:p>
        </p:txBody>
      </p:sp>
    </p:spTree>
    <p:extLst>
      <p:ext uri="{BB962C8B-B14F-4D97-AF65-F5344CB8AC3E}">
        <p14:creationId xmlns:p14="http://schemas.microsoft.com/office/powerpoint/2010/main" val="2810320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基于循环神经网络的编码器解码器</a:t>
            </a:r>
            <a:endParaRPr lang="en-US" altLang="zh-CN" dirty="0"/>
          </a:p>
          <a:p>
            <a:pPr marL="228600" indent="-228600">
              <a:buAutoNum type="arabicPeriod"/>
            </a:pPr>
            <a:r>
              <a:rPr lang="zh-CN" altLang="en-US" dirty="0"/>
              <a:t>两个部分：基于循环神经网络的编码器，基于循环神经网络的解码器</a:t>
            </a:r>
            <a:endParaRPr lang="en-US" altLang="zh-CN" dirty="0"/>
          </a:p>
          <a:p>
            <a:pPr marL="228600" indent="-228600">
              <a:buAutoNum type="arabicPeriod"/>
            </a:pPr>
            <a:r>
              <a:rPr lang="zh-CN" altLang="en-US" dirty="0"/>
              <a:t>编码器：源语言词一个一个输入，没输入一个则将信息进行融合，最后包含所有词的信息，即整个句子的信息</a:t>
            </a:r>
            <a:endParaRPr lang="en-US" altLang="zh-CN" dirty="0"/>
          </a:p>
          <a:p>
            <a:pPr marL="228600" indent="-228600">
              <a:buAutoNum type="arabicPeriod"/>
            </a:pPr>
            <a:r>
              <a:rPr lang="zh-CN" altLang="en-US" dirty="0"/>
              <a:t>解码器： 基于编码器得到的源语言句子表示，将目标语言句子里的词一个一个生成出来。</a:t>
            </a:r>
            <a:endParaRPr lang="en-US" altLang="zh-CN" dirty="0"/>
          </a:p>
          <a:p>
            <a:pPr marL="228600" indent="-228600">
              <a:buAutoNum type="arabicPeriod"/>
            </a:pPr>
            <a:r>
              <a:rPr lang="zh-CN" altLang="en-US" dirty="0"/>
              <a:t>具体的，为了生成”几年”，三种信息：</a:t>
            </a:r>
            <a:endParaRPr lang="en-US" altLang="zh-CN"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48</a:t>
            </a:fld>
            <a:endParaRPr lang="en-US"/>
          </a:p>
        </p:txBody>
      </p:sp>
    </p:spTree>
    <p:extLst>
      <p:ext uri="{BB962C8B-B14F-4D97-AF65-F5344CB8AC3E}">
        <p14:creationId xmlns:p14="http://schemas.microsoft.com/office/powerpoint/2010/main" val="110297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基于循环神经网络的编码器解码器</a:t>
            </a:r>
            <a:endParaRPr lang="en-US" altLang="zh-CN" dirty="0"/>
          </a:p>
          <a:p>
            <a:pPr marL="228600" indent="-228600">
              <a:buAutoNum type="arabicPeriod"/>
            </a:pPr>
            <a:r>
              <a:rPr lang="zh-CN" altLang="en-US" dirty="0"/>
              <a:t>两个部分：基于循环神经网络的编码器，基于循环神经网络的解码器</a:t>
            </a:r>
            <a:endParaRPr lang="en-US" altLang="zh-CN" dirty="0"/>
          </a:p>
          <a:p>
            <a:pPr marL="228600" indent="-228600">
              <a:buAutoNum type="arabicPeriod"/>
            </a:pPr>
            <a:r>
              <a:rPr lang="zh-CN" altLang="en-US" dirty="0"/>
              <a:t>编码器：源语言词一个一个输入，没输入一个则将信息进行融合，最后包含所有词的信息，即整个句子的信息</a:t>
            </a:r>
            <a:endParaRPr lang="en-US" altLang="zh-CN" dirty="0"/>
          </a:p>
          <a:p>
            <a:pPr marL="228600" indent="-228600">
              <a:buAutoNum type="arabicPeriod"/>
            </a:pPr>
            <a:r>
              <a:rPr lang="zh-CN" altLang="en-US" dirty="0"/>
              <a:t>解码器： 基于编码器得到的源语言句子表示，将目标语言句子里的词一个一个生成出来。</a:t>
            </a:r>
            <a:endParaRPr lang="en-US" altLang="zh-CN" dirty="0"/>
          </a:p>
          <a:p>
            <a:pPr marL="228600" indent="-228600">
              <a:buAutoNum type="arabicPeriod"/>
            </a:pPr>
            <a:r>
              <a:rPr lang="zh-CN" altLang="en-US" dirty="0"/>
              <a:t>具体的，为了生成”几年”，三种信息：</a:t>
            </a:r>
            <a:endParaRPr lang="en-US" altLang="zh-CN"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49</a:t>
            </a:fld>
            <a:endParaRPr lang="en-US"/>
          </a:p>
        </p:txBody>
      </p:sp>
    </p:spTree>
    <p:extLst>
      <p:ext uri="{BB962C8B-B14F-4D97-AF65-F5344CB8AC3E}">
        <p14:creationId xmlns:p14="http://schemas.microsoft.com/office/powerpoint/2010/main" val="119592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TextEdit="1"/>
          </p:cNvSpPr>
          <p:nvPr>
            <p:ph type="sldImg"/>
          </p:nvPr>
        </p:nvSpPr>
        <p:spPr bwMode="auto">
          <a:xfrm>
            <a:off x="928356" y="687442"/>
            <a:ext cx="5001291" cy="3426993"/>
          </a:xfrm>
          <a:noFill/>
          <a:ln>
            <a:solidFill>
              <a:srgbClr val="000000"/>
            </a:solidFill>
            <a:miter lim="800000"/>
            <a:headEnd/>
            <a:tailEnd/>
          </a:ln>
        </p:spPr>
      </p:sp>
      <p:sp>
        <p:nvSpPr>
          <p:cNvPr id="172035" name="Rectangle 3"/>
          <p:cNvSpPr>
            <a:spLocks noGrp="1"/>
          </p:cNvSpPr>
          <p:nvPr>
            <p:ph type="body" idx="1"/>
          </p:nvPr>
        </p:nvSpPr>
        <p:spPr bwMode="auto">
          <a:xfrm>
            <a:off x="915573" y="4342123"/>
            <a:ext cx="5026856" cy="4114434"/>
          </a:xfrm>
          <a:noFill/>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980930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基于循环神经网络的编码器解码器</a:t>
            </a:r>
            <a:endParaRPr lang="en-US" altLang="zh-CN" dirty="0"/>
          </a:p>
          <a:p>
            <a:pPr marL="228600" indent="-228600">
              <a:buAutoNum type="arabicPeriod"/>
            </a:pPr>
            <a:r>
              <a:rPr lang="zh-CN" altLang="en-US" dirty="0"/>
              <a:t>两个部分：基于循环神经网络的编码器，基于循环神经网络的解码器</a:t>
            </a:r>
            <a:endParaRPr lang="en-US" altLang="zh-CN" dirty="0"/>
          </a:p>
          <a:p>
            <a:pPr marL="228600" indent="-228600">
              <a:buAutoNum type="arabicPeriod"/>
            </a:pPr>
            <a:r>
              <a:rPr lang="zh-CN" altLang="en-US" dirty="0"/>
              <a:t>编码器：源语言词一个一个输入，没输入一个则将信息进行融合，最后包含所有词的信息，即整个句子的信息</a:t>
            </a:r>
            <a:endParaRPr lang="en-US" altLang="zh-CN" dirty="0"/>
          </a:p>
          <a:p>
            <a:pPr marL="228600" indent="-228600">
              <a:buAutoNum type="arabicPeriod"/>
            </a:pPr>
            <a:r>
              <a:rPr lang="zh-CN" altLang="en-US" dirty="0"/>
              <a:t>解码器： 基于编码器得到的源语言句子表示，将目标语言句子里的词一个一个生成出来。</a:t>
            </a:r>
            <a:endParaRPr lang="en-US" altLang="zh-CN" dirty="0"/>
          </a:p>
          <a:p>
            <a:pPr marL="228600" indent="-228600">
              <a:buAutoNum type="arabicPeriod"/>
            </a:pPr>
            <a:r>
              <a:rPr lang="zh-CN" altLang="en-US" dirty="0"/>
              <a:t>具体的，为了生成”几年”，三种信息：</a:t>
            </a:r>
            <a:endParaRPr lang="en-US" altLang="zh-CN"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50</a:t>
            </a:fld>
            <a:endParaRPr lang="en-US"/>
          </a:p>
        </p:txBody>
      </p:sp>
    </p:spTree>
    <p:extLst>
      <p:ext uri="{BB962C8B-B14F-4D97-AF65-F5344CB8AC3E}">
        <p14:creationId xmlns:p14="http://schemas.microsoft.com/office/powerpoint/2010/main" val="1208160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228600" indent="-228600">
              <a:buAutoNum type="arabicPeriod"/>
            </a:pPr>
            <a:r>
              <a:rPr lang="zh-CN" altLang="en-US" baseline="0" dirty="0"/>
              <a:t>两个主要的改动： 双向的循环神经网络编码器， 注意力机制</a:t>
            </a:r>
            <a:endParaRPr lang="en-US" altLang="zh-CN" baseline="0" dirty="0"/>
          </a:p>
          <a:p>
            <a:pPr marL="228600" indent="-228600">
              <a:buAutoNum type="arabicPeriod"/>
            </a:pPr>
            <a:r>
              <a:rPr lang="zh-CN" altLang="en-US" baseline="0" dirty="0"/>
              <a:t>双向的编码器具体的</a:t>
            </a:r>
            <a:r>
              <a:rPr lang="en-US" altLang="zh-CN" baseline="0" dirty="0"/>
              <a:t>xxx</a:t>
            </a:r>
            <a:r>
              <a:rPr lang="zh-CN" altLang="en-US" baseline="0" dirty="0"/>
              <a:t>，每个隐含向量包含了整个句子的上下文信息。</a:t>
            </a:r>
            <a:endParaRPr lang="en-US" altLang="zh-CN" baseline="0" dirty="0"/>
          </a:p>
          <a:p>
            <a:pPr marL="228600" indent="-228600">
              <a:buAutoNum type="arabicPeriod"/>
            </a:pPr>
            <a:r>
              <a:rPr lang="zh-CN" altLang="en-US" baseline="0" dirty="0"/>
              <a:t>注意力机制通过计算相似度得到每个隐含向量的权重，通过权重将隐含向量相加，得到了考虑了解码器当前状态的并且更适合生成当前目标语言词的上下文向量。 举例</a:t>
            </a:r>
            <a:endParaRPr lang="en-US" baseline="0" dirty="0"/>
          </a:p>
        </p:txBody>
      </p:sp>
      <p:sp>
        <p:nvSpPr>
          <p:cNvPr id="4" name="Slide Number Placeholder 3"/>
          <p:cNvSpPr>
            <a:spLocks noGrp="1"/>
          </p:cNvSpPr>
          <p:nvPr>
            <p:ph type="sldNum" sz="quarter" idx="10"/>
          </p:nvPr>
        </p:nvSpPr>
        <p:spPr/>
        <p:txBody>
          <a:bodyPr/>
          <a:lstStyle/>
          <a:p>
            <a:fld id="{605E5D50-FBDB-47C9-946A-B367B2F001BF}" type="slidenum">
              <a:rPr lang="en-US" smtClean="0"/>
              <a:t>51</a:t>
            </a:fld>
            <a:endParaRPr lang="en-US"/>
          </a:p>
        </p:txBody>
      </p:sp>
    </p:spTree>
    <p:extLst>
      <p:ext uri="{BB962C8B-B14F-4D97-AF65-F5344CB8AC3E}">
        <p14:creationId xmlns:p14="http://schemas.microsoft.com/office/powerpoint/2010/main" val="3484273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zh-CN" altLang="en-US" dirty="0"/>
              <a:t>类似的为了生成第三个词，需要</a:t>
            </a:r>
            <a:r>
              <a:rPr lang="en-US" altLang="zh-CN" dirty="0" err="1"/>
              <a:t>xxxx</a:t>
            </a:r>
            <a:endParaRPr lang="en-US" altLang="zh-CN" dirty="0"/>
          </a:p>
          <a:p>
            <a:r>
              <a:rPr lang="en-US" dirty="0"/>
              <a:t>2. </a:t>
            </a:r>
            <a:r>
              <a:rPr lang="zh-CN" altLang="en-US" dirty="0"/>
              <a:t>通过注意力机制，一方面使用了全部的编码器的隐含向量，另一方面将源语言词和目标语言词的距离通过注意力机制直接连接起来，从而使得信息和梯度的传递更为高效。</a:t>
            </a:r>
            <a:endParaRPr lang="en-US" dirty="0"/>
          </a:p>
          <a:p>
            <a:endParaRPr lang="en-US" dirty="0"/>
          </a:p>
        </p:txBody>
      </p:sp>
      <p:sp>
        <p:nvSpPr>
          <p:cNvPr id="4" name="Slide Number Placeholder 3"/>
          <p:cNvSpPr>
            <a:spLocks noGrp="1"/>
          </p:cNvSpPr>
          <p:nvPr>
            <p:ph type="sldNum" sz="quarter" idx="10"/>
          </p:nvPr>
        </p:nvSpPr>
        <p:spPr/>
        <p:txBody>
          <a:bodyPr/>
          <a:lstStyle/>
          <a:p>
            <a:fld id="{605E5D50-FBDB-47C9-946A-B367B2F001BF}" type="slidenum">
              <a:rPr lang="en-US" smtClean="0"/>
              <a:t>52</a:t>
            </a:fld>
            <a:endParaRPr lang="en-US"/>
          </a:p>
        </p:txBody>
      </p:sp>
    </p:spTree>
    <p:extLst>
      <p:ext uri="{BB962C8B-B14F-4D97-AF65-F5344CB8AC3E}">
        <p14:creationId xmlns:p14="http://schemas.microsoft.com/office/powerpoint/2010/main" val="508473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基于注意力网络的上下文向量的计算包括三部分。</a:t>
            </a:r>
            <a:endParaRPr lang="en-US" altLang="zh-CN" dirty="0"/>
          </a:p>
          <a:p>
            <a:pPr marL="228600" indent="-228600">
              <a:buAutoNum type="arabicPeriod"/>
            </a:pPr>
            <a:r>
              <a:rPr lang="zh-CN" altLang="en-US" dirty="0"/>
              <a:t>第一部分计算编码器隐含向量和解码器隐含向量的相似程度，相似函数有</a:t>
            </a:r>
            <a:r>
              <a:rPr lang="en-US" altLang="zh-CN" dirty="0"/>
              <a:t>xxx</a:t>
            </a:r>
          </a:p>
        </p:txBody>
      </p:sp>
      <p:sp>
        <p:nvSpPr>
          <p:cNvPr id="4" name="Slide Number Placeholder 3"/>
          <p:cNvSpPr>
            <a:spLocks noGrp="1"/>
          </p:cNvSpPr>
          <p:nvPr>
            <p:ph type="sldNum" sz="quarter" idx="10"/>
          </p:nvPr>
        </p:nvSpPr>
        <p:spPr/>
        <p:txBody>
          <a:bodyPr/>
          <a:lstStyle/>
          <a:p>
            <a:fld id="{AAB42093-077E-4E19-B101-E051EF8953F7}" type="slidenum">
              <a:rPr lang="en-US" smtClean="0"/>
              <a:t>53</a:t>
            </a:fld>
            <a:endParaRPr lang="en-US"/>
          </a:p>
        </p:txBody>
      </p:sp>
    </p:spTree>
    <p:extLst>
      <p:ext uri="{BB962C8B-B14F-4D97-AF65-F5344CB8AC3E}">
        <p14:creationId xmlns:p14="http://schemas.microsoft.com/office/powerpoint/2010/main" val="614127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zh-CN" altLang="en-US" dirty="0"/>
              <a:t>第二部分就是将这个相似度得分通过</a:t>
            </a:r>
            <a:r>
              <a:rPr lang="en-US" altLang="zh-CN" dirty="0" err="1"/>
              <a:t>softmax</a:t>
            </a:r>
            <a:r>
              <a:rPr lang="zh-CN" altLang="en-US" dirty="0"/>
              <a:t>函数归一化为一个概率</a:t>
            </a:r>
            <a:endParaRPr lang="en-US" altLang="zh-CN" dirty="0"/>
          </a:p>
          <a:p>
            <a:r>
              <a:rPr lang="en-US" dirty="0"/>
              <a:t>2. </a:t>
            </a:r>
            <a:r>
              <a:rPr lang="zh-CN" altLang="en-US" dirty="0"/>
              <a:t>第三部分，对编码器所有的隐含向量进行加权平均得到基于注意力机制的上下文向量。</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54</a:t>
            </a:fld>
            <a:endParaRPr lang="en-US"/>
          </a:p>
        </p:txBody>
      </p:sp>
    </p:spTree>
    <p:extLst>
      <p:ext uri="{BB962C8B-B14F-4D97-AF65-F5344CB8AC3E}">
        <p14:creationId xmlns:p14="http://schemas.microsoft.com/office/powerpoint/2010/main" val="631427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我会首先简单的介绍一下神经机器翻译模型的基本概念和方法，然后介绍一下我们最新的两个数据增强的工作。</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56</a:t>
            </a:fld>
            <a:endParaRPr lang="en-US"/>
          </a:p>
        </p:txBody>
      </p:sp>
    </p:spTree>
    <p:extLst>
      <p:ext uri="{BB962C8B-B14F-4D97-AF65-F5344CB8AC3E}">
        <p14:creationId xmlns:p14="http://schemas.microsoft.com/office/powerpoint/2010/main" val="782425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57</a:t>
            </a:fld>
            <a:endParaRPr lang="en-US"/>
          </a:p>
        </p:txBody>
      </p:sp>
    </p:spTree>
    <p:extLst>
      <p:ext uri="{BB962C8B-B14F-4D97-AF65-F5344CB8AC3E}">
        <p14:creationId xmlns:p14="http://schemas.microsoft.com/office/powerpoint/2010/main" val="3480760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spc="0" baseline="0" dirty="0">
              <a:solidFill>
                <a:schemeClr val="tx1"/>
              </a:solidFill>
              <a:latin typeface="+mj-lt"/>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10/9/2019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2522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kern="1200" spc="0" baseline="0" dirty="0">
              <a:solidFill>
                <a:schemeClr val="tx1"/>
              </a:solidFill>
              <a:latin typeface="+mj-lt"/>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10/9/2019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79428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我会首先简单的介绍一下神经机器翻译模型的基本概念和方法，然后介绍一下我们最新的两个数据增强的工作。</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62</a:t>
            </a:fld>
            <a:endParaRPr lang="en-US"/>
          </a:p>
        </p:txBody>
      </p:sp>
    </p:spTree>
    <p:extLst>
      <p:ext uri="{BB962C8B-B14F-4D97-AF65-F5344CB8AC3E}">
        <p14:creationId xmlns:p14="http://schemas.microsoft.com/office/powerpoint/2010/main" val="3372177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145D70-6906-4D75-B79E-B967A048154C}" type="slidenum">
              <a:rPr lang="en-US" smtClean="0"/>
              <a:t>6</a:t>
            </a:fld>
            <a:endParaRPr lang="en-US"/>
          </a:p>
        </p:txBody>
      </p:sp>
    </p:spTree>
    <p:extLst>
      <p:ext uri="{BB962C8B-B14F-4D97-AF65-F5344CB8AC3E}">
        <p14:creationId xmlns:p14="http://schemas.microsoft.com/office/powerpoint/2010/main" val="3001689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for sequence to sequence tasks (for example machine translation) is to maximize the generation probability of the ground true target sentence conditioned on the given source sentence.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10/9/2019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459824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16F728-0EAA-46DD-B75A-13C5AA329ADF}" type="slidenum">
              <a:rPr lang="zh-CN" altLang="en-US" smtClean="0"/>
              <a:t>64</a:t>
            </a:fld>
            <a:endParaRPr lang="zh-CN" altLang="en-US"/>
          </a:p>
        </p:txBody>
      </p:sp>
    </p:spTree>
    <p:extLst>
      <p:ext uri="{BB962C8B-B14F-4D97-AF65-F5344CB8AC3E}">
        <p14:creationId xmlns:p14="http://schemas.microsoft.com/office/powerpoint/2010/main" val="3765794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65</a:t>
            </a:fld>
            <a:endParaRPr lang="en-US"/>
          </a:p>
        </p:txBody>
      </p:sp>
    </p:spTree>
    <p:extLst>
      <p:ext uri="{BB962C8B-B14F-4D97-AF65-F5344CB8AC3E}">
        <p14:creationId xmlns:p14="http://schemas.microsoft.com/office/powerpoint/2010/main" val="2433928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双语数据， 目标语言单语数据</a:t>
            </a:r>
            <a:endParaRPr lang="en-US" altLang="zh-CN" dirty="0"/>
          </a:p>
          <a:p>
            <a:r>
              <a:rPr lang="zh-CN" altLang="en-US" dirty="0"/>
              <a:t>两个翻译系统， 源语言到目标语言的翻译系统，目标语言到源语言的系统</a:t>
            </a:r>
            <a:endParaRPr lang="en-US" altLang="zh-CN" dirty="0"/>
          </a:p>
          <a:p>
            <a:r>
              <a:rPr lang="zh-CN" altLang="en-US" dirty="0"/>
              <a:t>使用目标语言到源语言的系统对单语数据进行翻译，构造伪双语数据</a:t>
            </a:r>
            <a:endParaRPr lang="en-US" altLang="zh-CN" dirty="0"/>
          </a:p>
          <a:p>
            <a:r>
              <a:rPr lang="zh-CN" altLang="en-US" dirty="0"/>
              <a:t>存在的问题： </a:t>
            </a:r>
            <a:r>
              <a:rPr lang="en-US" altLang="zh-CN" dirty="0"/>
              <a:t>1. 2 .3. </a:t>
            </a:r>
            <a:endParaRPr lang="en-US" dirty="0"/>
          </a:p>
        </p:txBody>
      </p:sp>
      <p:sp>
        <p:nvSpPr>
          <p:cNvPr id="4" name="Slide Number Placeholder 3"/>
          <p:cNvSpPr>
            <a:spLocks noGrp="1"/>
          </p:cNvSpPr>
          <p:nvPr>
            <p:ph type="sldNum" sz="quarter" idx="10"/>
          </p:nvPr>
        </p:nvSpPr>
        <p:spPr/>
        <p:txBody>
          <a:bodyPr/>
          <a:lstStyle/>
          <a:p>
            <a:fld id="{02F94B40-DBEF-4999-9B4D-11D401887C36}" type="slidenum">
              <a:rPr lang="en-US" smtClean="0"/>
              <a:t>81</a:t>
            </a:fld>
            <a:endParaRPr lang="en-US"/>
          </a:p>
        </p:txBody>
      </p:sp>
    </p:spTree>
    <p:extLst>
      <p:ext uri="{BB962C8B-B14F-4D97-AF65-F5344CB8AC3E}">
        <p14:creationId xmlns:p14="http://schemas.microsoft.com/office/powerpoint/2010/main" val="4046218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双语数据， 目标语言单语数据</a:t>
            </a:r>
            <a:endParaRPr lang="en-US" altLang="zh-CN" dirty="0"/>
          </a:p>
          <a:p>
            <a:r>
              <a:rPr lang="zh-CN" altLang="en-US" dirty="0"/>
              <a:t>两个翻译系统， 源语言到目标语言的翻译系统，目标语言到源语言的系统</a:t>
            </a:r>
            <a:endParaRPr lang="en-US" altLang="zh-CN" dirty="0"/>
          </a:p>
          <a:p>
            <a:r>
              <a:rPr lang="zh-CN" altLang="en-US" dirty="0"/>
              <a:t>使用目标语言到源语言的系统对单语数据进行翻译，构造伪双语数据</a:t>
            </a:r>
            <a:endParaRPr lang="en-US" altLang="zh-CN" dirty="0"/>
          </a:p>
          <a:p>
            <a:r>
              <a:rPr lang="zh-CN" altLang="en-US" dirty="0"/>
              <a:t>存在的问题： </a:t>
            </a:r>
            <a:r>
              <a:rPr lang="en-US" altLang="zh-CN" dirty="0"/>
              <a:t>1. 2 .3. </a:t>
            </a:r>
            <a:endParaRPr lang="en-US" dirty="0"/>
          </a:p>
        </p:txBody>
      </p:sp>
      <p:sp>
        <p:nvSpPr>
          <p:cNvPr id="4" name="Slide Number Placeholder 3"/>
          <p:cNvSpPr>
            <a:spLocks noGrp="1"/>
          </p:cNvSpPr>
          <p:nvPr>
            <p:ph type="sldNum" sz="quarter" idx="10"/>
          </p:nvPr>
        </p:nvSpPr>
        <p:spPr/>
        <p:txBody>
          <a:bodyPr/>
          <a:lstStyle/>
          <a:p>
            <a:fld id="{02F94B40-DBEF-4999-9B4D-11D401887C36}" type="slidenum">
              <a:rPr lang="en-US" smtClean="0"/>
              <a:t>82</a:t>
            </a:fld>
            <a:endParaRPr lang="en-US"/>
          </a:p>
        </p:txBody>
      </p:sp>
    </p:spTree>
    <p:extLst>
      <p:ext uri="{BB962C8B-B14F-4D97-AF65-F5344CB8AC3E}">
        <p14:creationId xmlns:p14="http://schemas.microsoft.com/office/powerpoint/2010/main" val="3562925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给定双语数据和单语数据，我们把损失函数定义为，双语数据的翻译概率和单语数据的语言模型概率</a:t>
            </a:r>
            <a:endParaRPr lang="en-US" altLang="zh-CN" dirty="0"/>
          </a:p>
          <a:p>
            <a:r>
              <a:rPr lang="zh-CN" altLang="en-US" dirty="0"/>
              <a:t>我们在语言模型概率上引入了源语言作为隐含状态，并使用</a:t>
            </a:r>
            <a:r>
              <a:rPr lang="en-US" altLang="zh-CN" dirty="0" err="1"/>
              <a:t>jensen</a:t>
            </a:r>
            <a:r>
              <a:rPr lang="zh-CN" altLang="en-US" dirty="0"/>
              <a:t>不等式和变分的方法进行推导得到隐含状态的分布实际上是目标语言到源语言的翻译模型概率。</a:t>
            </a:r>
            <a:endParaRPr lang="en-US" altLang="zh-CN" dirty="0"/>
          </a:p>
          <a:p>
            <a:r>
              <a:rPr lang="zh-CN" altLang="en-US" dirty="0"/>
              <a:t>如果大家学过期望最大化，这就是一个简单的期望最大化的推导，隐含变量是源语言句子，观测值是目标语言句子。损失函数的第二项就是最大化观测值的概率，即，目标语言单语数据中句子的概率。</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85</a:t>
            </a:fld>
            <a:endParaRPr lang="en-US"/>
          </a:p>
        </p:txBody>
      </p:sp>
    </p:spTree>
    <p:extLst>
      <p:ext uri="{BB962C8B-B14F-4D97-AF65-F5344CB8AC3E}">
        <p14:creationId xmlns:p14="http://schemas.microsoft.com/office/powerpoint/2010/main" val="1826860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a:t>
            </a:r>
            <a:r>
              <a:rPr lang="en-US" altLang="zh-CN" dirty="0"/>
              <a:t>EM</a:t>
            </a:r>
            <a:r>
              <a:rPr lang="zh-CN" altLang="en-US" dirty="0"/>
              <a:t>的公式推导，我们得到源语言到目标语言翻译模型参数的更新公式。</a:t>
            </a:r>
            <a:endParaRPr lang="en-US" altLang="zh-CN" dirty="0"/>
          </a:p>
          <a:p>
            <a:r>
              <a:rPr lang="zh-CN" altLang="en-US" dirty="0"/>
              <a:t>从更新公式我们可以看到，参数的更新使用了两部分的数据。 原始的双语数据（</a:t>
            </a:r>
            <a:r>
              <a:rPr lang="en-US" altLang="zh-CN" dirty="0" err="1"/>
              <a:t>x^n</a:t>
            </a:r>
            <a:r>
              <a:rPr lang="en-US" altLang="zh-CN" dirty="0"/>
              <a:t>, </a:t>
            </a:r>
            <a:r>
              <a:rPr lang="en-US" altLang="zh-CN" dirty="0" err="1"/>
              <a:t>y^n</a:t>
            </a:r>
            <a:r>
              <a:rPr lang="zh-CN" altLang="en-US" dirty="0"/>
              <a:t>），和一个使用目标语言到源语言翻译模型翻译目标语言单语数据得到的伪双语数据</a:t>
            </a:r>
            <a:r>
              <a:rPr lang="en-US" altLang="zh-CN" dirty="0"/>
              <a:t>(</a:t>
            </a:r>
            <a:r>
              <a:rPr lang="en-US" altLang="zh-CN" dirty="0" err="1"/>
              <a:t>x^t</a:t>
            </a:r>
            <a:r>
              <a:rPr lang="en-US" altLang="zh-CN" dirty="0"/>
              <a:t>, </a:t>
            </a:r>
            <a:r>
              <a:rPr lang="en-US" altLang="zh-CN" dirty="0" err="1"/>
              <a:t>y^t</a:t>
            </a:r>
            <a:r>
              <a:rPr lang="en-US" altLang="zh-CN" dirty="0"/>
              <a:t>)</a:t>
            </a:r>
            <a:r>
              <a:rPr lang="zh-CN" altLang="en-US" dirty="0"/>
              <a:t>。</a:t>
            </a:r>
            <a:endParaRPr lang="en-US" altLang="zh-CN" dirty="0"/>
          </a:p>
          <a:p>
            <a:r>
              <a:rPr lang="zh-CN" altLang="en-US" dirty="0"/>
              <a:t>由于伪双语数据是由目标语言到源语言翻译得到的，所以目标语言到源语言翻译模型的性能就很关键。我们下边讲如何使用类似的方法提高目标语言到源语言的翻译模型</a:t>
            </a:r>
            <a:endParaRPr lang="en-US" altLang="zh-CN" dirty="0"/>
          </a:p>
          <a:p>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86</a:t>
            </a:fld>
            <a:endParaRPr lang="en-US"/>
          </a:p>
        </p:txBody>
      </p:sp>
    </p:spTree>
    <p:extLst>
      <p:ext uri="{BB962C8B-B14F-4D97-AF65-F5344CB8AC3E}">
        <p14:creationId xmlns:p14="http://schemas.microsoft.com/office/powerpoint/2010/main" val="3081279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同样，我们可以使用源语言的单语数据并将其语言模型概率添加到双语数据的翻译概率上，并使用类似的</a:t>
            </a:r>
            <a:r>
              <a:rPr lang="en-US" altLang="zh-CN" dirty="0"/>
              <a:t>EM</a:t>
            </a:r>
            <a:r>
              <a:rPr lang="zh-CN" altLang="en-US" dirty="0"/>
              <a:t>算法得到目标语言到源语言的翻译模型的参数更新公式。</a:t>
            </a:r>
            <a:endParaRPr lang="en-US" altLang="zh-CN" dirty="0"/>
          </a:p>
          <a:p>
            <a:endParaRPr lang="en-US" dirty="0"/>
          </a:p>
          <a:p>
            <a:r>
              <a:rPr lang="zh-CN" altLang="en-US" dirty="0"/>
              <a:t>参数的更新同样使用了两个数据， 原始的双语数据和基于源语言单语数据，经过源语言到目标语言的翻译模型翻译得到的伪双语数据。</a:t>
            </a: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87</a:t>
            </a:fld>
            <a:endParaRPr lang="en-US"/>
          </a:p>
        </p:txBody>
      </p:sp>
    </p:spTree>
    <p:extLst>
      <p:ext uri="{BB962C8B-B14F-4D97-AF65-F5344CB8AC3E}">
        <p14:creationId xmlns:p14="http://schemas.microsoft.com/office/powerpoint/2010/main" val="782308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94B40-DBEF-4999-9B4D-11D401887C36}" type="slidenum">
              <a:rPr lang="en-US" smtClean="0"/>
              <a:t>88</a:t>
            </a:fld>
            <a:endParaRPr lang="en-US"/>
          </a:p>
        </p:txBody>
      </p:sp>
    </p:spTree>
    <p:extLst>
      <p:ext uri="{BB962C8B-B14F-4D97-AF65-F5344CB8AC3E}">
        <p14:creationId xmlns:p14="http://schemas.microsoft.com/office/powerpoint/2010/main" val="2255242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94B40-DBEF-4999-9B4D-11D401887C36}" type="slidenum">
              <a:rPr lang="en-US" smtClean="0"/>
              <a:t>89</a:t>
            </a:fld>
            <a:endParaRPr lang="en-US"/>
          </a:p>
        </p:txBody>
      </p:sp>
    </p:spTree>
    <p:extLst>
      <p:ext uri="{BB962C8B-B14F-4D97-AF65-F5344CB8AC3E}">
        <p14:creationId xmlns:p14="http://schemas.microsoft.com/office/powerpoint/2010/main" val="334709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45D70-6906-4D75-B79E-B967A048154C}" type="slidenum">
              <a:rPr lang="en-US" smtClean="0"/>
              <a:t>7</a:t>
            </a:fld>
            <a:endParaRPr lang="en-US"/>
          </a:p>
        </p:txBody>
      </p:sp>
    </p:spTree>
    <p:extLst>
      <p:ext uri="{BB962C8B-B14F-4D97-AF65-F5344CB8AC3E}">
        <p14:creationId xmlns:p14="http://schemas.microsoft.com/office/powerpoint/2010/main" val="2816915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experiments on the NIST English to Chinese and WMT English to </a:t>
            </a:r>
            <a:r>
              <a:rPr lang="en-US" dirty="0" err="1"/>
              <a:t>german</a:t>
            </a:r>
            <a:r>
              <a:rPr lang="en-US" dirty="0"/>
              <a:t> translation tasks. We can find that, the joint training can significantly improve the translation performance.</a:t>
            </a:r>
          </a:p>
        </p:txBody>
      </p:sp>
      <p:sp>
        <p:nvSpPr>
          <p:cNvPr id="4" name="Slide Number Placeholder 3"/>
          <p:cNvSpPr>
            <a:spLocks noGrp="1"/>
          </p:cNvSpPr>
          <p:nvPr>
            <p:ph type="sldNum" sz="quarter" idx="10"/>
          </p:nvPr>
        </p:nvSpPr>
        <p:spPr/>
        <p:txBody>
          <a:bodyPr/>
          <a:lstStyle/>
          <a:p>
            <a:fld id="{5CA04F8A-792F-44EC-AAA6-B008F4A2F4B6}" type="slidenum">
              <a:rPr lang="en-US" smtClean="0"/>
              <a:t>90</a:t>
            </a:fld>
            <a:endParaRPr lang="en-US"/>
          </a:p>
        </p:txBody>
      </p:sp>
    </p:spTree>
    <p:extLst>
      <p:ext uri="{BB962C8B-B14F-4D97-AF65-F5344CB8AC3E}">
        <p14:creationId xmlns:p14="http://schemas.microsoft.com/office/powerpoint/2010/main" val="3623686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1AA4A3-6FA6-42B8-891A-68F15A9153C5}" type="slidenum">
              <a:rPr lang="en-US" smtClean="0"/>
              <a:t>95</a:t>
            </a:fld>
            <a:endParaRPr lang="en-US"/>
          </a:p>
        </p:txBody>
      </p:sp>
    </p:spTree>
    <p:extLst>
      <p:ext uri="{BB962C8B-B14F-4D97-AF65-F5344CB8AC3E}">
        <p14:creationId xmlns:p14="http://schemas.microsoft.com/office/powerpoint/2010/main" val="2853388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C4078-D6D8-4274-B777-2FC3A2B32393}" type="slidenum">
              <a:rPr lang="en-US" smtClean="0"/>
              <a:t>98</a:t>
            </a:fld>
            <a:endParaRPr lang="en-US"/>
          </a:p>
        </p:txBody>
      </p:sp>
    </p:spTree>
    <p:extLst>
      <p:ext uri="{BB962C8B-B14F-4D97-AF65-F5344CB8AC3E}">
        <p14:creationId xmlns:p14="http://schemas.microsoft.com/office/powerpoint/2010/main" val="2450529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C4078-D6D8-4274-B777-2FC3A2B32393}" type="slidenum">
              <a:rPr lang="en-US" smtClean="0"/>
              <a:t>99</a:t>
            </a:fld>
            <a:endParaRPr lang="en-US"/>
          </a:p>
        </p:txBody>
      </p:sp>
    </p:spTree>
    <p:extLst>
      <p:ext uri="{BB962C8B-B14F-4D97-AF65-F5344CB8AC3E}">
        <p14:creationId xmlns:p14="http://schemas.microsoft.com/office/powerpoint/2010/main" val="2491157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A72C4078-D6D8-4274-B777-2FC3A2B32393}" type="slidenum">
              <a:rPr lang="en-US" smtClean="0"/>
              <a:t>100</a:t>
            </a:fld>
            <a:endParaRPr lang="en-US"/>
          </a:p>
        </p:txBody>
      </p:sp>
    </p:spTree>
    <p:extLst>
      <p:ext uri="{BB962C8B-B14F-4D97-AF65-F5344CB8AC3E}">
        <p14:creationId xmlns:p14="http://schemas.microsoft.com/office/powerpoint/2010/main" val="349456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2C4078-D6D8-4274-B777-2FC3A2B32393}" type="slidenum">
              <a:rPr lang="en-US" smtClean="0"/>
              <a:t>101</a:t>
            </a:fld>
            <a:endParaRPr lang="en-US"/>
          </a:p>
        </p:txBody>
      </p:sp>
    </p:spTree>
    <p:extLst>
      <p:ext uri="{BB962C8B-B14F-4D97-AF65-F5344CB8AC3E}">
        <p14:creationId xmlns:p14="http://schemas.microsoft.com/office/powerpoint/2010/main" val="2612458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7E46A-DF4C-41C1-850C-CC43EB4379B9}" type="slidenum">
              <a:rPr lang="en-US" smtClean="0"/>
              <a:t>103</a:t>
            </a:fld>
            <a:endParaRPr lang="en-US"/>
          </a:p>
        </p:txBody>
      </p:sp>
    </p:spTree>
    <p:extLst>
      <p:ext uri="{BB962C8B-B14F-4D97-AF65-F5344CB8AC3E}">
        <p14:creationId xmlns:p14="http://schemas.microsoft.com/office/powerpoint/2010/main" val="8791427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7E46A-DF4C-41C1-850C-CC43EB4379B9}" type="slidenum">
              <a:rPr lang="en-US" smtClean="0"/>
              <a:t>104</a:t>
            </a:fld>
            <a:endParaRPr lang="en-US"/>
          </a:p>
        </p:txBody>
      </p:sp>
    </p:spTree>
    <p:extLst>
      <p:ext uri="{BB962C8B-B14F-4D97-AF65-F5344CB8AC3E}">
        <p14:creationId xmlns:p14="http://schemas.microsoft.com/office/powerpoint/2010/main" val="39001604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7E46A-DF4C-41C1-850C-CC43EB4379B9}" type="slidenum">
              <a:rPr lang="en-US" smtClean="0"/>
              <a:t>105</a:t>
            </a:fld>
            <a:endParaRPr lang="en-US"/>
          </a:p>
        </p:txBody>
      </p:sp>
    </p:spTree>
    <p:extLst>
      <p:ext uri="{BB962C8B-B14F-4D97-AF65-F5344CB8AC3E}">
        <p14:creationId xmlns:p14="http://schemas.microsoft.com/office/powerpoint/2010/main" val="31506551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A71-3C55-4D67-9380-10E17CF1F413}" type="slidenum">
              <a:rPr lang="en-US" smtClean="0"/>
              <a:t>112</a:t>
            </a:fld>
            <a:endParaRPr lang="en-US"/>
          </a:p>
        </p:txBody>
      </p:sp>
    </p:spTree>
    <p:extLst>
      <p:ext uri="{BB962C8B-B14F-4D97-AF65-F5344CB8AC3E}">
        <p14:creationId xmlns:p14="http://schemas.microsoft.com/office/powerpoint/2010/main" val="37668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45D70-6906-4D75-B79E-B967A048154C}" type="slidenum">
              <a:rPr lang="en-US" smtClean="0"/>
              <a:t>8</a:t>
            </a:fld>
            <a:endParaRPr lang="en-US"/>
          </a:p>
        </p:txBody>
      </p:sp>
    </p:spTree>
    <p:extLst>
      <p:ext uri="{BB962C8B-B14F-4D97-AF65-F5344CB8AC3E}">
        <p14:creationId xmlns:p14="http://schemas.microsoft.com/office/powerpoint/2010/main" val="24765814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Rows (a) and (b) show the performance of the phrase-based machine translation (PBMT) system and the NMT system through explicit bridging (</a:t>
            </a:r>
            <a:r>
              <a:rPr lang="en-US" dirty="0" err="1"/>
              <a:t>Pt→En</a:t>
            </a:r>
            <a:r>
              <a:rPr lang="en-US" dirty="0"/>
              <a:t>, then </a:t>
            </a:r>
            <a:r>
              <a:rPr lang="en-US" dirty="0" err="1"/>
              <a:t>En→Es</a:t>
            </a:r>
            <a:r>
              <a:rPr lang="en-US" dirty="0"/>
              <a:t>).</a:t>
            </a:r>
          </a:p>
          <a:p>
            <a:r>
              <a:rPr lang="en-US" dirty="0"/>
              <a:t>we also built a single NMT model on all available </a:t>
            </a:r>
            <a:r>
              <a:rPr lang="en-US" dirty="0" err="1"/>
              <a:t>Pt→Es</a:t>
            </a:r>
            <a:r>
              <a:rPr lang="en-US" dirty="0"/>
              <a:t> parallel sentences (see (c) in Table 5).</a:t>
            </a:r>
          </a:p>
          <a:p>
            <a:r>
              <a:rPr lang="en-US" dirty="0"/>
              <a:t>To demonstrate this we will use two multilingual models — a model trained with examples from two different language pairs, </a:t>
            </a:r>
            <a:r>
              <a:rPr lang="en-US" dirty="0" err="1"/>
              <a:t>Pt→En</a:t>
            </a:r>
            <a:r>
              <a:rPr lang="en-US" dirty="0"/>
              <a:t> and </a:t>
            </a:r>
            <a:r>
              <a:rPr lang="en-US" dirty="0" err="1"/>
              <a:t>En→Es</a:t>
            </a:r>
            <a:r>
              <a:rPr lang="en-US" dirty="0"/>
              <a:t> (Model 1), and a model trained with examples from four different language pairs, </a:t>
            </a:r>
            <a:r>
              <a:rPr lang="en-US" dirty="0" err="1"/>
              <a:t>En↔Pt</a:t>
            </a:r>
            <a:r>
              <a:rPr lang="en-US" dirty="0"/>
              <a:t> and </a:t>
            </a:r>
            <a:r>
              <a:rPr lang="en-US" dirty="0" err="1"/>
              <a:t>En↔Es</a:t>
            </a:r>
            <a:r>
              <a:rPr lang="en-US" dirty="0"/>
              <a:t> (Model 2). </a:t>
            </a:r>
          </a:p>
          <a:p>
            <a:r>
              <a:rPr lang="en-US" dirty="0"/>
              <a:t>we incrementally train zero-shot Model 2 with a small amount of true </a:t>
            </a:r>
            <a:r>
              <a:rPr lang="en-US" dirty="0" err="1"/>
              <a:t>Pt→Es</a:t>
            </a:r>
            <a:r>
              <a:rPr lang="en-US" dirty="0"/>
              <a:t> parallel data (an order of magnitude less than Table 5 (c)) and obtain the best quality and half the decoding time.</a:t>
            </a:r>
          </a:p>
        </p:txBody>
      </p:sp>
      <p:sp>
        <p:nvSpPr>
          <p:cNvPr id="4" name="Slide Number Placeholder 3"/>
          <p:cNvSpPr>
            <a:spLocks noGrp="1"/>
          </p:cNvSpPr>
          <p:nvPr>
            <p:ph type="sldNum" sz="quarter" idx="5"/>
          </p:nvPr>
        </p:nvSpPr>
        <p:spPr/>
        <p:txBody>
          <a:bodyPr/>
          <a:lstStyle/>
          <a:p>
            <a:fld id="{7098AA71-3C55-4D67-9380-10E17CF1F413}" type="slidenum">
              <a:rPr lang="en-US" smtClean="0"/>
              <a:t>116</a:t>
            </a:fld>
            <a:endParaRPr lang="en-US"/>
          </a:p>
        </p:txBody>
      </p:sp>
    </p:spTree>
    <p:extLst>
      <p:ext uri="{BB962C8B-B14F-4D97-AF65-F5344CB8AC3E}">
        <p14:creationId xmlns:p14="http://schemas.microsoft.com/office/powerpoint/2010/main" val="2873795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A71-3C55-4D67-9380-10E17CF1F413}" type="slidenum">
              <a:rPr lang="en-US" smtClean="0"/>
              <a:t>118</a:t>
            </a:fld>
            <a:endParaRPr lang="en-US"/>
          </a:p>
        </p:txBody>
      </p:sp>
    </p:spTree>
    <p:extLst>
      <p:ext uri="{BB962C8B-B14F-4D97-AF65-F5344CB8AC3E}">
        <p14:creationId xmlns:p14="http://schemas.microsoft.com/office/powerpoint/2010/main" val="2543085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A71-3C55-4D67-9380-10E17CF1F413}" type="slidenum">
              <a:rPr lang="en-US" smtClean="0"/>
              <a:t>119</a:t>
            </a:fld>
            <a:endParaRPr lang="en-US"/>
          </a:p>
        </p:txBody>
      </p:sp>
    </p:spTree>
    <p:extLst>
      <p:ext uri="{BB962C8B-B14F-4D97-AF65-F5344CB8AC3E}">
        <p14:creationId xmlns:p14="http://schemas.microsoft.com/office/powerpoint/2010/main" val="4292392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A71-3C55-4D67-9380-10E17CF1F413}" type="slidenum">
              <a:rPr lang="en-US" smtClean="0"/>
              <a:t>120</a:t>
            </a:fld>
            <a:endParaRPr lang="en-US"/>
          </a:p>
        </p:txBody>
      </p:sp>
    </p:spTree>
    <p:extLst>
      <p:ext uri="{BB962C8B-B14F-4D97-AF65-F5344CB8AC3E}">
        <p14:creationId xmlns:p14="http://schemas.microsoft.com/office/powerpoint/2010/main" val="15944325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A71-3C55-4D67-9380-10E17CF1F413}" type="slidenum">
              <a:rPr lang="en-US" smtClean="0"/>
              <a:t>121</a:t>
            </a:fld>
            <a:endParaRPr lang="en-US"/>
          </a:p>
        </p:txBody>
      </p:sp>
    </p:spTree>
    <p:extLst>
      <p:ext uri="{BB962C8B-B14F-4D97-AF65-F5344CB8AC3E}">
        <p14:creationId xmlns:p14="http://schemas.microsoft.com/office/powerpoint/2010/main" val="41174938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NMT </a:t>
            </a:r>
            <a:r>
              <a:rPr lang="zh-CN" altLang="en-US" dirty="0"/>
              <a:t>使用正确的双语句对来训练，循环神经网络每个时间片的输入在训练是都是正确的词</a:t>
            </a:r>
            <a:endParaRPr lang="en-US" altLang="zh-CN" dirty="0"/>
          </a:p>
          <a:p>
            <a:pPr marL="228600" indent="-228600">
              <a:buAutoNum type="arabicPeriod"/>
            </a:pPr>
            <a:r>
              <a:rPr lang="zh-CN" altLang="en-US" dirty="0"/>
              <a:t>在具体翻译一个句子时，每个时间片产生的最好的翻译候选会被当做输入来预测下一个词。</a:t>
            </a:r>
            <a:endParaRPr lang="en-US" altLang="zh-CN" dirty="0"/>
          </a:p>
          <a:p>
            <a:pPr marL="228600" indent="-228600">
              <a:buAutoNum type="arabicPeriod"/>
            </a:pPr>
            <a:r>
              <a:rPr lang="zh-CN" altLang="en-US" dirty="0"/>
              <a:t>在预测的过程中产生的错误会影响后边词的产生。</a:t>
            </a:r>
            <a:endParaRPr lang="en-US" altLang="zh-CN" dirty="0"/>
          </a:p>
          <a:p>
            <a:pPr marL="228600" indent="-228600">
              <a:buAutoNum type="arabicPeriod"/>
            </a:pPr>
            <a:r>
              <a:rPr lang="zh-CN" altLang="en-US" dirty="0"/>
              <a:t>而且这种错误会被很快的放大，导致后边的词错的更离谱。</a:t>
            </a:r>
            <a:endParaRPr lang="en-US" altLang="zh-CN" dirty="0"/>
          </a:p>
          <a:p>
            <a:pPr marL="228600" indent="-228600">
              <a:buAutoNum type="arabicPeriod"/>
            </a:pPr>
            <a:r>
              <a:rPr lang="zh-CN" altLang="en-US" dirty="0"/>
              <a:t>这种问题成为曝光偏差</a:t>
            </a:r>
            <a:endParaRPr lang="en-US" altLang="zh-CN" dirty="0"/>
          </a:p>
          <a:p>
            <a:pPr marL="228600" indent="-228600">
              <a:buAutoNum type="arabicPeriod"/>
            </a:pPr>
            <a:r>
              <a:rPr lang="zh-CN" altLang="en-US" dirty="0"/>
              <a:t>这儿有个图例，训练时候的错误不会对循环神经网络的隐含变量产生影响，因为每次输入的词都是正确的，解码过程中的错误会被当做输入从而导致隐含变量变为不可预知的状态，从而产生不可预估的翻译错误。</a:t>
            </a:r>
            <a:endParaRPr lang="en-US" altLang="zh-CN"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AB42093-077E-4E19-B101-E051EF8953F7}" type="slidenum">
              <a:rPr lang="en-US" smtClean="0"/>
              <a:t>123</a:t>
            </a:fld>
            <a:endParaRPr lang="en-US"/>
          </a:p>
        </p:txBody>
      </p:sp>
    </p:spTree>
    <p:extLst>
      <p:ext uri="{BB962C8B-B14F-4D97-AF65-F5344CB8AC3E}">
        <p14:creationId xmlns:p14="http://schemas.microsoft.com/office/powerpoint/2010/main" val="22281822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zh-CN" altLang="en-US" dirty="0"/>
              <a:t>如果模型的能力足够强，对于一个目标语言句子，无论是从左到右生成的还是从右到左生成的他们的概率应该是一样的。</a:t>
            </a:r>
            <a:endParaRPr lang="en-US" altLang="zh-CN" dirty="0"/>
          </a:p>
          <a:p>
            <a:r>
              <a:rPr lang="en-US" dirty="0"/>
              <a:t>2</a:t>
            </a:r>
            <a:r>
              <a:rPr lang="zh-CN" altLang="en-US" dirty="0"/>
              <a:t>，我们将这种限制通过两个</a:t>
            </a:r>
            <a:r>
              <a:rPr lang="en-US" altLang="zh-CN" dirty="0"/>
              <a:t>KL</a:t>
            </a:r>
            <a:r>
              <a:rPr lang="zh-CN" altLang="en-US" dirty="0"/>
              <a:t>距离添加到原来的损失函数中，这两个</a:t>
            </a:r>
            <a:r>
              <a:rPr lang="en-US" altLang="zh-CN" dirty="0"/>
              <a:t>KL</a:t>
            </a:r>
            <a:r>
              <a:rPr lang="zh-CN" altLang="en-US" dirty="0"/>
              <a:t>距离分别是</a:t>
            </a:r>
            <a:endParaRPr lang="en-US" altLang="zh-CN" dirty="0"/>
          </a:p>
          <a:p>
            <a:r>
              <a:rPr lang="en-US" dirty="0"/>
              <a:t>3</a:t>
            </a:r>
            <a:r>
              <a:rPr lang="zh-CN" altLang="en-US" dirty="0"/>
              <a:t>， 第一个</a:t>
            </a:r>
            <a:r>
              <a:rPr lang="en-US" altLang="zh-CN" dirty="0"/>
              <a:t>KL</a:t>
            </a:r>
            <a:r>
              <a:rPr lang="zh-CN" altLang="en-US" dirty="0"/>
              <a:t>距离对参数求梯度的结果，我们可以看到，本质上是从作到右模型的梯度在从右往左模型概率分布下的期望。</a:t>
            </a:r>
            <a:endParaRPr lang="en-US" altLang="zh-CN" dirty="0"/>
          </a:p>
          <a:p>
            <a:r>
              <a:rPr lang="en-US" dirty="0"/>
              <a:t>4</a:t>
            </a:r>
            <a:r>
              <a:rPr lang="zh-CN" altLang="en-US" dirty="0"/>
              <a:t>， 第二个</a:t>
            </a:r>
            <a:r>
              <a:rPr lang="en-US" altLang="zh-CN" dirty="0"/>
              <a:t>KL</a:t>
            </a:r>
            <a:r>
              <a:rPr lang="zh-CN" altLang="en-US" dirty="0"/>
              <a:t>距离对参数求梯度的结果，则是从左到右模型在自己模型分布上的一个加权期望。其权重则是两个模型概率的差异。</a:t>
            </a:r>
            <a:endParaRPr lang="en-US" dirty="0"/>
          </a:p>
        </p:txBody>
      </p:sp>
      <p:sp>
        <p:nvSpPr>
          <p:cNvPr id="4" name="Slide Number Placeholder 3"/>
          <p:cNvSpPr>
            <a:spLocks noGrp="1"/>
          </p:cNvSpPr>
          <p:nvPr>
            <p:ph type="sldNum" sz="quarter" idx="10"/>
          </p:nvPr>
        </p:nvSpPr>
        <p:spPr/>
        <p:txBody>
          <a:bodyPr/>
          <a:lstStyle/>
          <a:p>
            <a:fld id="{02F94B40-DBEF-4999-9B4D-11D401887C36}" type="slidenum">
              <a:rPr lang="en-US" smtClean="0"/>
              <a:t>124</a:t>
            </a:fld>
            <a:endParaRPr lang="en-US"/>
          </a:p>
        </p:txBody>
      </p:sp>
    </p:spTree>
    <p:extLst>
      <p:ext uri="{BB962C8B-B14F-4D97-AF65-F5344CB8AC3E}">
        <p14:creationId xmlns:p14="http://schemas.microsoft.com/office/powerpoint/2010/main" val="19901830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由于翻译模型的期望没法直接计算，所以我们往往采用采样的方法来进行。</a:t>
            </a:r>
            <a:endParaRPr lang="en-US" altLang="zh-CN" dirty="0"/>
          </a:p>
          <a:p>
            <a:r>
              <a:rPr lang="zh-CN" altLang="en-US" dirty="0"/>
              <a:t>当我们使用采样的方法近似时，实际上就是创建了两个额外的伪双语数据。</a:t>
            </a:r>
            <a:endParaRPr lang="en-US" altLang="zh-CN" dirty="0"/>
          </a:p>
          <a:p>
            <a:r>
              <a:rPr lang="en-US" dirty="0"/>
              <a:t>1. </a:t>
            </a:r>
            <a:r>
              <a:rPr lang="zh-CN" altLang="en-US" dirty="0"/>
              <a:t>从右往左的模型采样得到的翻译候选构造伪双语数据</a:t>
            </a:r>
            <a:endParaRPr lang="en-US" dirty="0"/>
          </a:p>
          <a:p>
            <a:r>
              <a:rPr lang="en-US" dirty="0"/>
              <a:t>2. </a:t>
            </a:r>
            <a:r>
              <a:rPr lang="zh-CN" altLang="en-US" dirty="0"/>
              <a:t>从左往右的模型采样得到的翻译候选构造另一个伪双语数据，这个伪双语数据每个句对有个由这两个模型的差异定义的权重。第二个伪双语数据的训练方法更像是强化学习的方法，其中这个权重就是强化学习里边的</a:t>
            </a:r>
            <a:r>
              <a:rPr lang="en-US" altLang="zh-CN" dirty="0"/>
              <a:t>reward</a:t>
            </a:r>
            <a:r>
              <a:rPr lang="zh-CN" altLang="en-US" dirty="0"/>
              <a:t>，即奖励。如果从强化学习的角度去解释第二个伪双语数据，则从左往右模型就是</a:t>
            </a:r>
            <a:r>
              <a:rPr lang="en-US" altLang="zh-CN" dirty="0"/>
              <a:t>agent</a:t>
            </a:r>
            <a:r>
              <a:rPr lang="zh-CN" altLang="en-US" dirty="0"/>
              <a:t>，而从右往左模型则扮演了环境的作用。一般来说由从左到右模型采样得到的翻译候选从左往右模型的概率是比较高的，如果从右往左模型给出了更高的概率，则该</a:t>
            </a:r>
            <a:r>
              <a:rPr lang="en-US" altLang="zh-CN" dirty="0"/>
              <a:t>reward</a:t>
            </a:r>
            <a:r>
              <a:rPr lang="zh-CN" altLang="en-US" dirty="0"/>
              <a:t>就是整的，否则就是负的。这个</a:t>
            </a:r>
            <a:r>
              <a:rPr lang="en-US" altLang="zh-CN" dirty="0"/>
              <a:t>reward</a:t>
            </a:r>
            <a:r>
              <a:rPr lang="zh-CN" altLang="en-US" dirty="0"/>
              <a:t>鼓励了这两个模型对同一个翻译候选给出一致的概率。</a:t>
            </a:r>
            <a:endParaRPr lang="en-US" altLang="zh-CN" dirty="0"/>
          </a:p>
          <a:p>
            <a:endParaRPr lang="en-US" dirty="0"/>
          </a:p>
          <a:p>
            <a:r>
              <a:rPr lang="zh-CN" altLang="en-US" dirty="0"/>
              <a:t>我们看到在训练从左往右模型时，从右往左的模型起到了两个作用，一个是产生伪双语数据，另一个是对从左往右模型产生的伪数据进行打分。</a:t>
            </a:r>
            <a:endParaRPr lang="en-US" altLang="zh-CN" dirty="0"/>
          </a:p>
          <a:p>
            <a:r>
              <a:rPr lang="zh-CN" altLang="en-US" dirty="0"/>
              <a:t>如果我们能够得到一个更好的从右往左的模型，这个模型就可能产生更好的伪数据，对从左往右模型产生的数据的打分也更准确。</a:t>
            </a:r>
            <a:endParaRPr lang="en-US" dirty="0"/>
          </a:p>
        </p:txBody>
      </p:sp>
      <p:sp>
        <p:nvSpPr>
          <p:cNvPr id="4" name="Slide Number Placeholder 3"/>
          <p:cNvSpPr>
            <a:spLocks noGrp="1"/>
          </p:cNvSpPr>
          <p:nvPr>
            <p:ph type="sldNum" sz="quarter" idx="10"/>
          </p:nvPr>
        </p:nvSpPr>
        <p:spPr/>
        <p:txBody>
          <a:bodyPr/>
          <a:lstStyle/>
          <a:p>
            <a:fld id="{02F94B40-DBEF-4999-9B4D-11D401887C36}" type="slidenum">
              <a:rPr lang="en-US" smtClean="0"/>
              <a:t>125</a:t>
            </a:fld>
            <a:endParaRPr lang="en-US"/>
          </a:p>
        </p:txBody>
      </p:sp>
    </p:spTree>
    <p:extLst>
      <p:ext uri="{BB962C8B-B14F-4D97-AF65-F5344CB8AC3E}">
        <p14:creationId xmlns:p14="http://schemas.microsoft.com/office/powerpoint/2010/main" val="32789904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我们也可以将这两个</a:t>
            </a:r>
            <a:r>
              <a:rPr lang="en-US" altLang="zh-CN" dirty="0"/>
              <a:t>kl</a:t>
            </a:r>
            <a:r>
              <a:rPr lang="zh-CN" altLang="en-US" dirty="0"/>
              <a:t>距离添加到从右往左的模型的损失函数中来训练一个更好的从右往左模型，类似的我们也得到了从右网络模型的更新公式。</a:t>
            </a:r>
            <a:endParaRPr lang="en-US" altLang="zh-CN" dirty="0"/>
          </a:p>
          <a:p>
            <a:r>
              <a:rPr lang="zh-CN" altLang="en-US" dirty="0"/>
              <a:t>同从左往右模型类似，我们同样用原始的双语数据连同两个伪双语数据来训练从右往左模型。类似的，从左往右模型同样起到了相同的两个作用，产生伪数据，以及打分。</a:t>
            </a:r>
            <a:endParaRPr lang="en-US" dirty="0"/>
          </a:p>
          <a:p>
            <a:endParaRPr lang="en-US" dirty="0"/>
          </a:p>
          <a:p>
            <a:r>
              <a:rPr lang="zh-CN" altLang="en-US" dirty="0"/>
              <a:t>当我们得到一个更好的从右往左模型时，从右往左模型则可以被用来产生更好的从左往右的模型，更好的从左往右的模型则可以进一步的提高从右往左的模型。</a:t>
            </a:r>
            <a:endParaRPr lang="en-US" altLang="zh-CN" dirty="0"/>
          </a:p>
          <a:p>
            <a:endParaRPr lang="en-US" dirty="0"/>
          </a:p>
          <a:p>
            <a:r>
              <a:rPr lang="zh-CN" altLang="en-US" dirty="0"/>
              <a:t>我们就可以得到一个类似于期望最大化的训练过程。</a:t>
            </a:r>
            <a:endParaRPr lang="en-US" dirty="0"/>
          </a:p>
        </p:txBody>
      </p:sp>
      <p:sp>
        <p:nvSpPr>
          <p:cNvPr id="4" name="Slide Number Placeholder 3"/>
          <p:cNvSpPr>
            <a:spLocks noGrp="1"/>
          </p:cNvSpPr>
          <p:nvPr>
            <p:ph type="sldNum" sz="quarter" idx="10"/>
          </p:nvPr>
        </p:nvSpPr>
        <p:spPr/>
        <p:txBody>
          <a:bodyPr/>
          <a:lstStyle/>
          <a:p>
            <a:fld id="{02F94B40-DBEF-4999-9B4D-11D401887C36}" type="slidenum">
              <a:rPr lang="en-US" smtClean="0"/>
              <a:t>126</a:t>
            </a:fld>
            <a:endParaRPr lang="en-US"/>
          </a:p>
        </p:txBody>
      </p:sp>
    </p:spTree>
    <p:extLst>
      <p:ext uri="{BB962C8B-B14F-4D97-AF65-F5344CB8AC3E}">
        <p14:creationId xmlns:p14="http://schemas.microsoft.com/office/powerpoint/2010/main" val="1552160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127</a:t>
            </a:fld>
            <a:endParaRPr lang="en-US"/>
          </a:p>
        </p:txBody>
      </p:sp>
    </p:spTree>
    <p:extLst>
      <p:ext uri="{BB962C8B-B14F-4D97-AF65-F5344CB8AC3E}">
        <p14:creationId xmlns:p14="http://schemas.microsoft.com/office/powerpoint/2010/main" val="302102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45D70-6906-4D75-B79E-B967A048154C}" type="slidenum">
              <a:rPr lang="en-US" smtClean="0"/>
              <a:t>9</a:t>
            </a:fld>
            <a:endParaRPr lang="en-US"/>
          </a:p>
        </p:txBody>
      </p:sp>
    </p:spTree>
    <p:extLst>
      <p:ext uri="{BB962C8B-B14F-4D97-AF65-F5344CB8AC3E}">
        <p14:creationId xmlns:p14="http://schemas.microsoft.com/office/powerpoint/2010/main" val="14660575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experiments on the WMT17 English to German and Chinese to English translation tasks, and we found that, the agreement regularization method can significantly improve the translation performance.</a:t>
            </a:r>
          </a:p>
          <a:p>
            <a:r>
              <a:rPr lang="en-US" dirty="0" err="1"/>
              <a:t>En</a:t>
            </a:r>
            <a:r>
              <a:rPr lang="en-US" dirty="0"/>
              <a:t>-De: consists of 5.8M sentence pairs.</a:t>
            </a:r>
          </a:p>
          <a:p>
            <a:r>
              <a:rPr lang="en-US" dirty="0" err="1"/>
              <a:t>En-Zh</a:t>
            </a:r>
            <a:r>
              <a:rPr lang="en-US" dirty="0"/>
              <a:t>: Consists of 24M sentence pairs</a:t>
            </a:r>
          </a:p>
        </p:txBody>
      </p:sp>
      <p:sp>
        <p:nvSpPr>
          <p:cNvPr id="4" name="Slide Number Placeholder 3"/>
          <p:cNvSpPr>
            <a:spLocks noGrp="1"/>
          </p:cNvSpPr>
          <p:nvPr>
            <p:ph type="sldNum" sz="quarter" idx="10"/>
          </p:nvPr>
        </p:nvSpPr>
        <p:spPr/>
        <p:txBody>
          <a:bodyPr/>
          <a:lstStyle/>
          <a:p>
            <a:fld id="{A72C4078-D6D8-4274-B777-2FC3A2B32393}" type="slidenum">
              <a:rPr lang="en-US" smtClean="0"/>
              <a:t>128</a:t>
            </a:fld>
            <a:endParaRPr lang="en-US"/>
          </a:p>
        </p:txBody>
      </p:sp>
    </p:spTree>
    <p:extLst>
      <p:ext uri="{BB962C8B-B14F-4D97-AF65-F5344CB8AC3E}">
        <p14:creationId xmlns:p14="http://schemas.microsoft.com/office/powerpoint/2010/main" val="1911922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今日头条</a:t>
            </a:r>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135</a:t>
            </a:fld>
            <a:endParaRPr lang="en-US"/>
          </a:p>
        </p:txBody>
      </p:sp>
    </p:spTree>
    <p:extLst>
      <p:ext uri="{BB962C8B-B14F-4D97-AF65-F5344CB8AC3E}">
        <p14:creationId xmlns:p14="http://schemas.microsoft.com/office/powerpoint/2010/main" val="4002063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南京大学</a:t>
            </a:r>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138</a:t>
            </a:fld>
            <a:endParaRPr lang="en-US"/>
          </a:p>
        </p:txBody>
      </p:sp>
    </p:spTree>
    <p:extLst>
      <p:ext uri="{BB962C8B-B14F-4D97-AF65-F5344CB8AC3E}">
        <p14:creationId xmlns:p14="http://schemas.microsoft.com/office/powerpoint/2010/main" val="16592627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dirty="0"/>
              <a:t>&lt;QUESTION&gt;</a:t>
            </a:r>
          </a:p>
          <a:p>
            <a:r>
              <a:rPr lang="en-US" altLang="zh-CN" dirty="0"/>
              <a:t>In this framework, two E steps and two M steps are used to update four models. &lt;CLICK&gt;For the X to Z to Y direction,  the first E step is used to update p(</a:t>
            </a:r>
            <a:r>
              <a:rPr lang="en-US" altLang="zh-CN" dirty="0" err="1"/>
              <a:t>z|x</a:t>
            </a:r>
            <a:r>
              <a:rPr lang="en-US" altLang="zh-CN" dirty="0"/>
              <a:t>) with the help of p(</a:t>
            </a:r>
            <a:r>
              <a:rPr lang="en-US" altLang="zh-CN" dirty="0" err="1"/>
              <a:t>z|y</a:t>
            </a:r>
            <a:r>
              <a:rPr lang="en-US" altLang="zh-CN" dirty="0"/>
              <a:t>),</a:t>
            </a:r>
            <a:r>
              <a:rPr lang="en-US" dirty="0"/>
              <a:t> to maximize the agreement of z generated from x and from y. &lt;CLICK&gt;</a:t>
            </a:r>
            <a:r>
              <a:rPr lang="en-US" altLang="zh-CN" dirty="0"/>
              <a:t>The first M step to update p(</a:t>
            </a:r>
            <a:r>
              <a:rPr lang="en-US" altLang="zh-CN" dirty="0" err="1"/>
              <a:t>y|z</a:t>
            </a:r>
            <a:r>
              <a:rPr lang="en-US" altLang="zh-CN" dirty="0"/>
              <a:t>), with the help of p(</a:t>
            </a:r>
            <a:r>
              <a:rPr lang="en-US" altLang="zh-CN" dirty="0" err="1"/>
              <a:t>z|x</a:t>
            </a:r>
            <a:r>
              <a:rPr lang="en-US" altLang="zh-CN" dirty="0"/>
              <a:t>), to maximize </a:t>
            </a:r>
            <a:r>
              <a:rPr lang="en-US" dirty="0"/>
              <a:t>the expectation of the correct translation y</a:t>
            </a:r>
            <a:r>
              <a:rPr lang="en-US" altLang="zh-CN" dirty="0"/>
              <a:t>. &lt;CLICK&gt;With the updated p(</a:t>
            </a:r>
            <a:r>
              <a:rPr lang="en-US" altLang="zh-CN" dirty="0" err="1"/>
              <a:t>z|x</a:t>
            </a:r>
            <a:r>
              <a:rPr lang="en-US" altLang="zh-CN" dirty="0"/>
              <a:t>), we optimize p(</a:t>
            </a:r>
            <a:r>
              <a:rPr lang="en-US" altLang="zh-CN" dirty="0" err="1"/>
              <a:t>z|y</a:t>
            </a:r>
            <a:r>
              <a:rPr lang="en-US" altLang="zh-CN" dirty="0"/>
              <a:t>) in the second E step, which belongs to the direction of y to z to x, &lt;CLICK&gt;we then update p(</a:t>
            </a:r>
            <a:r>
              <a:rPr lang="en-US" altLang="zh-CN" dirty="0" err="1"/>
              <a:t>x|z</a:t>
            </a:r>
            <a:r>
              <a:rPr lang="en-US" altLang="zh-CN" dirty="0"/>
              <a:t>). Four models are updated one by one in a joint EM process. </a:t>
            </a:r>
            <a:endParaRPr lang="en-US" dirty="0"/>
          </a:p>
        </p:txBody>
      </p:sp>
      <p:sp>
        <p:nvSpPr>
          <p:cNvPr id="4" name="Slide Number Placeholder 3"/>
          <p:cNvSpPr>
            <a:spLocks noGrp="1"/>
          </p:cNvSpPr>
          <p:nvPr>
            <p:ph type="sldNum" sz="quarter" idx="10"/>
          </p:nvPr>
        </p:nvSpPr>
        <p:spPr/>
        <p:txBody>
          <a:bodyPr/>
          <a:lstStyle/>
          <a:p>
            <a:fld id="{A72C4078-D6D8-4274-B777-2FC3A2B32393}" type="slidenum">
              <a:rPr lang="en-US" smtClean="0"/>
              <a:t>141</a:t>
            </a:fld>
            <a:endParaRPr lang="en-US"/>
          </a:p>
        </p:txBody>
      </p:sp>
    </p:spTree>
    <p:extLst>
      <p:ext uri="{BB962C8B-B14F-4D97-AF65-F5344CB8AC3E}">
        <p14:creationId xmlns:p14="http://schemas.microsoft.com/office/powerpoint/2010/main" val="11062849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dirty="0"/>
              <a:t>&lt;QUESTION&gt;</a:t>
            </a:r>
          </a:p>
          <a:p>
            <a:r>
              <a:rPr lang="en-US" altLang="zh-CN" dirty="0"/>
              <a:t>In this framework, two E steps and two M steps are used to update four models. &lt;CLICK&gt;For the X to Z to Y direction,  the first E step is used to update p(</a:t>
            </a:r>
            <a:r>
              <a:rPr lang="en-US" altLang="zh-CN" dirty="0" err="1"/>
              <a:t>z|x</a:t>
            </a:r>
            <a:r>
              <a:rPr lang="en-US" altLang="zh-CN" dirty="0"/>
              <a:t>) with the help of p(</a:t>
            </a:r>
            <a:r>
              <a:rPr lang="en-US" altLang="zh-CN" dirty="0" err="1"/>
              <a:t>z|y</a:t>
            </a:r>
            <a:r>
              <a:rPr lang="en-US" altLang="zh-CN" dirty="0"/>
              <a:t>),</a:t>
            </a:r>
            <a:r>
              <a:rPr lang="en-US" dirty="0"/>
              <a:t> to maximize the agreement of z generated from x and from y. &lt;CLICK&gt;</a:t>
            </a:r>
            <a:r>
              <a:rPr lang="en-US" altLang="zh-CN" dirty="0"/>
              <a:t>The first M step to update p(</a:t>
            </a:r>
            <a:r>
              <a:rPr lang="en-US" altLang="zh-CN" dirty="0" err="1"/>
              <a:t>y|z</a:t>
            </a:r>
            <a:r>
              <a:rPr lang="en-US" altLang="zh-CN" dirty="0"/>
              <a:t>), with the help of p(</a:t>
            </a:r>
            <a:r>
              <a:rPr lang="en-US" altLang="zh-CN" dirty="0" err="1"/>
              <a:t>z|x</a:t>
            </a:r>
            <a:r>
              <a:rPr lang="en-US" altLang="zh-CN" dirty="0"/>
              <a:t>), to maximize </a:t>
            </a:r>
            <a:r>
              <a:rPr lang="en-US" dirty="0"/>
              <a:t>the expectation of the correct translation y</a:t>
            </a:r>
            <a:r>
              <a:rPr lang="en-US" altLang="zh-CN" dirty="0"/>
              <a:t>. &lt;CLICK&gt;With the updated p(</a:t>
            </a:r>
            <a:r>
              <a:rPr lang="en-US" altLang="zh-CN" dirty="0" err="1"/>
              <a:t>z|x</a:t>
            </a:r>
            <a:r>
              <a:rPr lang="en-US" altLang="zh-CN" dirty="0"/>
              <a:t>), we optimize p(</a:t>
            </a:r>
            <a:r>
              <a:rPr lang="en-US" altLang="zh-CN" dirty="0" err="1"/>
              <a:t>z|y</a:t>
            </a:r>
            <a:r>
              <a:rPr lang="en-US" altLang="zh-CN" dirty="0"/>
              <a:t>) in the second E step, which belongs to the direction of y to z to x, &lt;CLICK&gt;we then update p(</a:t>
            </a:r>
            <a:r>
              <a:rPr lang="en-US" altLang="zh-CN" dirty="0" err="1"/>
              <a:t>x|z</a:t>
            </a:r>
            <a:r>
              <a:rPr lang="en-US" altLang="zh-CN" dirty="0"/>
              <a:t>). Four models are updated one by one in a joint EM process. </a:t>
            </a:r>
            <a:endParaRPr lang="en-US" dirty="0"/>
          </a:p>
        </p:txBody>
      </p:sp>
      <p:sp>
        <p:nvSpPr>
          <p:cNvPr id="4" name="Slide Number Placeholder 3"/>
          <p:cNvSpPr>
            <a:spLocks noGrp="1"/>
          </p:cNvSpPr>
          <p:nvPr>
            <p:ph type="sldNum" sz="quarter" idx="10"/>
          </p:nvPr>
        </p:nvSpPr>
        <p:spPr/>
        <p:txBody>
          <a:bodyPr/>
          <a:lstStyle/>
          <a:p>
            <a:fld id="{A72C4078-D6D8-4274-B777-2FC3A2B32393}" type="slidenum">
              <a:rPr lang="en-US" smtClean="0"/>
              <a:t>142</a:t>
            </a:fld>
            <a:endParaRPr lang="en-US"/>
          </a:p>
        </p:txBody>
      </p:sp>
    </p:spTree>
    <p:extLst>
      <p:ext uri="{BB962C8B-B14F-4D97-AF65-F5344CB8AC3E}">
        <p14:creationId xmlns:p14="http://schemas.microsoft.com/office/powerpoint/2010/main" val="2491157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89B053-F135-4704-991C-A70654D0EED1}" type="slidenum">
              <a:rPr lang="en-US" smtClean="0"/>
              <a:t>151</a:t>
            </a:fld>
            <a:endParaRPr lang="en-US"/>
          </a:p>
        </p:txBody>
      </p:sp>
    </p:spTree>
    <p:extLst>
      <p:ext uri="{BB962C8B-B14F-4D97-AF65-F5344CB8AC3E}">
        <p14:creationId xmlns:p14="http://schemas.microsoft.com/office/powerpoint/2010/main" val="30050379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We randomly select monolingual sentences up to the AL budget. •</a:t>
            </a:r>
          </a:p>
          <a:p>
            <a:r>
              <a:rPr lang="en-US" dirty="0"/>
              <a:t> Length-based We use shortest/longest monolingual sentences up to the AL budget. • </a:t>
            </a:r>
          </a:p>
          <a:p>
            <a:endParaRPr lang="en-US" dirty="0"/>
          </a:p>
          <a:p>
            <a:r>
              <a:rPr lang="en-US" dirty="0"/>
              <a:t>Total Token Entropy (TTE) Given a monolingual sentence x, we compute the TTE as </a:t>
            </a:r>
            <a:r>
              <a:rPr lang="en-US" dirty="0" err="1"/>
              <a:t>P|y</a:t>
            </a:r>
            <a:r>
              <a:rPr lang="en-US" dirty="0"/>
              <a:t>ˆ| </a:t>
            </a:r>
            <a:r>
              <a:rPr lang="en-US" dirty="0" err="1"/>
              <a:t>i</a:t>
            </a:r>
            <a:r>
              <a:rPr lang="en-US" dirty="0"/>
              <a:t>=1 Entropy[Pi(.|</a:t>
            </a:r>
            <a:r>
              <a:rPr lang="en-US" dirty="0" err="1"/>
              <a:t>yˆis</a:t>
            </a:r>
            <a:r>
              <a:rPr lang="en-US" dirty="0"/>
              <a:t> the distribution over the vocabulary words for the position </a:t>
            </a:r>
            <a:r>
              <a:rPr lang="en-US" dirty="0" err="1"/>
              <a:t>i</a:t>
            </a:r>
            <a:r>
              <a:rPr lang="en-US" dirty="0"/>
              <a:t> of the translation given the source sentence and the previously generated words. </a:t>
            </a:r>
          </a:p>
        </p:txBody>
      </p:sp>
      <p:sp>
        <p:nvSpPr>
          <p:cNvPr id="4" name="Slide Number Placeholder 3"/>
          <p:cNvSpPr>
            <a:spLocks noGrp="1"/>
          </p:cNvSpPr>
          <p:nvPr>
            <p:ph type="sldNum" sz="quarter" idx="5"/>
          </p:nvPr>
        </p:nvSpPr>
        <p:spPr/>
        <p:txBody>
          <a:bodyPr/>
          <a:lstStyle/>
          <a:p>
            <a:fld id="{8B89B053-F135-4704-991C-A70654D0EED1}" type="slidenum">
              <a:rPr lang="en-US" smtClean="0"/>
              <a:t>152</a:t>
            </a:fld>
            <a:endParaRPr lang="en-US"/>
          </a:p>
        </p:txBody>
      </p:sp>
    </p:spTree>
    <p:extLst>
      <p:ext uri="{BB962C8B-B14F-4D97-AF65-F5344CB8AC3E}">
        <p14:creationId xmlns:p14="http://schemas.microsoft.com/office/powerpoint/2010/main" val="13703384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7BAFD9-F00E-4E3B-A9B7-669E4DFD5612}" type="slidenum">
              <a:rPr lang="en-US" smtClean="0"/>
              <a:t>153</a:t>
            </a:fld>
            <a:endParaRPr lang="en-US"/>
          </a:p>
        </p:txBody>
      </p:sp>
    </p:spTree>
    <p:extLst>
      <p:ext uri="{BB962C8B-B14F-4D97-AF65-F5344CB8AC3E}">
        <p14:creationId xmlns:p14="http://schemas.microsoft.com/office/powerpoint/2010/main" val="140400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’s first see the whole picture of the training method. The whole framework contains four parts, the cross-lingual word embedding, word-based MT and from word-based to NMT, and the posterior regularized joint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from the monolingual data and word pair seeds, we first train the cross-lingual word embedding, which maps the source and target word embedding into one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cross-lingual embedding, we can build the word translation table. Using the word translation table and language models trained from monolingual data, we can build the word-based MT systems. And the word-based systems can be used to translate monolingual data to build pseudo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pseudo data can be used to train the neural machine translation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source and target monolingual data, we use posterior regularized joint training to iteratively fine tune them. The training process stops when the performance on a dev set is not improved.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smtClean="0">
                    <a:latin typeface="+mj-lt"/>
                  </a:rPr>
                  <a:t>Prior</a:t>
                </a:r>
                <a:r>
                  <a:rPr lang="en-US" sz="2000" b="0" baseline="0" dirty="0" smtClean="0">
                    <a:latin typeface="+mj-lt"/>
                  </a:rPr>
                  <a:t> Translation Table : </a:t>
                </a:r>
                <a:r>
                  <a:rPr lang="en-US" sz="2000" b="0" dirty="0" smtClean="0">
                    <a:latin typeface="+mj-lt"/>
                  </a:rPr>
                  <a:t> </a:t>
                </a:r>
                <a:r>
                  <a:rPr lang="en-US" sz="2000" b="0" i="0" smtClean="0">
                    <a:latin typeface="+mj-lt"/>
                  </a:rPr>
                  <a:t>𝑝</a:t>
                </a:r>
                <a:r>
                  <a:rPr lang="en-US" sz="2000" b="0" i="0">
                    <a:latin typeface="+mj-lt"/>
                  </a:rPr>
                  <a:t>(𝑦 │𝑥,𝑠,𝑡)</a:t>
                </a:r>
                <a:r>
                  <a:rPr lang="en-US" sz="2000" b="0" i="0">
                    <a:latin typeface="+mj-lt"/>
                    <a:ea typeface="Cambria Math" panose="02040503050406030204" pitchFamily="18" charset="0"/>
                  </a:rPr>
                  <a:t>∝𝑝(𝑠,𝑡│𝑦,𝑥)𝑝(𝑦│𝑥)=𝑝(𝑠│𝑥)𝑝(𝑡│𝑦)𝑝(𝑦|𝑥)</a:t>
                </a:r>
                <a:endParaRPr lang="en-US" sz="2000" b="0" dirty="0" smtClean="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E83EA9A0-ED16-4A02-A632-2A0937C2155E}" type="slidenum">
              <a:rPr lang="en-US" smtClean="0"/>
              <a:t>155</a:t>
            </a:fld>
            <a:endParaRPr lang="en-US"/>
          </a:p>
        </p:txBody>
      </p:sp>
    </p:spTree>
    <p:extLst>
      <p:ext uri="{BB962C8B-B14F-4D97-AF65-F5344CB8AC3E}">
        <p14:creationId xmlns:p14="http://schemas.microsoft.com/office/powerpoint/2010/main" val="28898449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Cross-Lingual Embedding is used to get the word translation pairs from given word pairs seeds. We first train the source and target word embedding using the monolingual data, then we train the cross-lingual embedding by minimizing the MSE loss, in which the W is used to map the source word embedding space the target embedding space. </a:t>
            </a:r>
          </a:p>
          <a:p>
            <a:r>
              <a:rPr lang="en-US" dirty="0"/>
              <a:t>The whole training process can be illustrated as follows. </a:t>
            </a:r>
          </a:p>
          <a:p>
            <a:r>
              <a:rPr lang="en-US" dirty="0"/>
              <a:t>Imagine you have two plates, one stands for the source embedding space and the other stands for the target embedding space. By minimizing the distance of the give seeds, the two plates can be stacked together.</a:t>
            </a:r>
          </a:p>
        </p:txBody>
      </p:sp>
      <p:sp>
        <p:nvSpPr>
          <p:cNvPr id="4" name="Slide Number Placeholder 3"/>
          <p:cNvSpPr>
            <a:spLocks noGrp="1"/>
          </p:cNvSpPr>
          <p:nvPr>
            <p:ph type="sldNum" sz="quarter" idx="10"/>
          </p:nvPr>
        </p:nvSpPr>
        <p:spPr/>
        <p:txBody>
          <a:bodyPr/>
          <a:lstStyle/>
          <a:p>
            <a:fld id="{081FFB67-CC1C-4290-ABBA-9B9AE0736196}" type="slidenum">
              <a:rPr lang="en-US" smtClean="0"/>
              <a:t>156</a:t>
            </a:fld>
            <a:endParaRPr lang="en-US"/>
          </a:p>
        </p:txBody>
      </p:sp>
    </p:spTree>
    <p:extLst>
      <p:ext uri="{BB962C8B-B14F-4D97-AF65-F5344CB8AC3E}">
        <p14:creationId xmlns:p14="http://schemas.microsoft.com/office/powerpoint/2010/main" val="203828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45D70-6906-4D75-B79E-B967A048154C}" type="slidenum">
              <a:rPr lang="en-US" smtClean="0"/>
              <a:t>10</a:t>
            </a:fld>
            <a:endParaRPr lang="en-US"/>
          </a:p>
        </p:txBody>
      </p:sp>
    </p:spTree>
    <p:extLst>
      <p:ext uri="{BB962C8B-B14F-4D97-AF65-F5344CB8AC3E}">
        <p14:creationId xmlns:p14="http://schemas.microsoft.com/office/powerpoint/2010/main" val="30084727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Cross-Lingual Embedding is used to get the word translation pairs from given word pairs seeds. We first train the source and target word embedding using the monolingual data, then we train the cross-lingual embedding by minimizing the MSE loss, in which the W is used to map the source word embedding space the target embedding space. </a:t>
            </a:r>
          </a:p>
          <a:p>
            <a:r>
              <a:rPr lang="en-US" dirty="0"/>
              <a:t>The whole training process can be illustrated as follows. </a:t>
            </a:r>
          </a:p>
          <a:p>
            <a:r>
              <a:rPr lang="en-US" dirty="0"/>
              <a:t>Imagine you have two plates, one stands for the source embedding space and the other stands for the target embedding space. By minimizing the distance of the give seeds, the two plates can be stacked together.</a:t>
            </a:r>
          </a:p>
        </p:txBody>
      </p:sp>
      <p:sp>
        <p:nvSpPr>
          <p:cNvPr id="4" name="Slide Number Placeholder 3"/>
          <p:cNvSpPr>
            <a:spLocks noGrp="1"/>
          </p:cNvSpPr>
          <p:nvPr>
            <p:ph type="sldNum" sz="quarter" idx="10"/>
          </p:nvPr>
        </p:nvSpPr>
        <p:spPr/>
        <p:txBody>
          <a:bodyPr/>
          <a:lstStyle/>
          <a:p>
            <a:fld id="{081FFB67-CC1C-4290-ABBA-9B9AE0736196}" type="slidenum">
              <a:rPr lang="en-US" smtClean="0"/>
              <a:t>157</a:t>
            </a:fld>
            <a:endParaRPr lang="en-US"/>
          </a:p>
        </p:txBody>
      </p:sp>
    </p:spTree>
    <p:extLst>
      <p:ext uri="{BB962C8B-B14F-4D97-AF65-F5344CB8AC3E}">
        <p14:creationId xmlns:p14="http://schemas.microsoft.com/office/powerpoint/2010/main" val="35250901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Cross-Lingual Embedding is used to get the word translation pairs from given word pairs seeds. We first train the source and target word embedding using the monolingual data, then we train the cross-lingual embedding by minimizing the MSE loss, in which the W is used to map the source word embedding space the target embedding space. </a:t>
            </a:r>
          </a:p>
          <a:p>
            <a:r>
              <a:rPr lang="en-US" dirty="0"/>
              <a:t>The whole training process can be illustrated as follows. </a:t>
            </a:r>
          </a:p>
          <a:p>
            <a:r>
              <a:rPr lang="en-US" dirty="0"/>
              <a:t>Imagine you have two plates, one stands for the source embedding space and the other stands for the target embedding space. By minimizing the distance of the give seeds, the two plates can be stacked together.</a:t>
            </a:r>
          </a:p>
        </p:txBody>
      </p:sp>
      <p:sp>
        <p:nvSpPr>
          <p:cNvPr id="4" name="Slide Number Placeholder 3"/>
          <p:cNvSpPr>
            <a:spLocks noGrp="1"/>
          </p:cNvSpPr>
          <p:nvPr>
            <p:ph type="sldNum" sz="quarter" idx="10"/>
          </p:nvPr>
        </p:nvSpPr>
        <p:spPr/>
        <p:txBody>
          <a:bodyPr/>
          <a:lstStyle/>
          <a:p>
            <a:fld id="{081FFB67-CC1C-4290-ABBA-9B9AE0736196}" type="slidenum">
              <a:rPr lang="en-US" smtClean="0"/>
              <a:t>158</a:t>
            </a:fld>
            <a:endParaRPr lang="en-US"/>
          </a:p>
        </p:txBody>
      </p:sp>
    </p:spTree>
    <p:extLst>
      <p:ext uri="{BB962C8B-B14F-4D97-AF65-F5344CB8AC3E}">
        <p14:creationId xmlns:p14="http://schemas.microsoft.com/office/powerpoint/2010/main" val="363950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cross-lingual embedding, we can use it to compute the similarity of the source and target words. We then can normalize these similarity scores into word translation probabilities.  Together with the language model, trained with the target data, we can build a word based source to target translation model. Similarly, we can also use the word translation table and the source language model to build a target to source word-based translation model. Now, we have two word-based translation systems, which can be used to translate source and target sentences. </a:t>
            </a:r>
          </a:p>
        </p:txBody>
      </p:sp>
      <p:sp>
        <p:nvSpPr>
          <p:cNvPr id="4" name="Slide Number Placeholder 3"/>
          <p:cNvSpPr>
            <a:spLocks noGrp="1"/>
          </p:cNvSpPr>
          <p:nvPr>
            <p:ph type="sldNum" sz="quarter" idx="10"/>
          </p:nvPr>
        </p:nvSpPr>
        <p:spPr/>
        <p:txBody>
          <a:bodyPr/>
          <a:lstStyle/>
          <a:p>
            <a:fld id="{081FFB67-CC1C-4290-ABBA-9B9AE0736196}" type="slidenum">
              <a:rPr lang="en-US" smtClean="0"/>
              <a:t>160</a:t>
            </a:fld>
            <a:endParaRPr lang="en-US"/>
          </a:p>
        </p:txBody>
      </p:sp>
    </p:spTree>
    <p:extLst>
      <p:ext uri="{BB962C8B-B14F-4D97-AF65-F5344CB8AC3E}">
        <p14:creationId xmlns:p14="http://schemas.microsoft.com/office/powerpoint/2010/main" val="29421752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word based target to the source system, we can translate the target monolingual data to build a pseudo bilingual corpus, and this pseudo corpus is used to train a source to target neural machine translation system.  Similarly, we can use the word based source to target model to train the target to source NMT System. Now, we have two NMT systems, one for the source to target and another for the target to source.</a:t>
            </a:r>
          </a:p>
        </p:txBody>
      </p:sp>
      <p:sp>
        <p:nvSpPr>
          <p:cNvPr id="4" name="Slide Number Placeholder 3"/>
          <p:cNvSpPr>
            <a:spLocks noGrp="1"/>
          </p:cNvSpPr>
          <p:nvPr>
            <p:ph type="sldNum" sz="quarter" idx="10"/>
          </p:nvPr>
        </p:nvSpPr>
        <p:spPr/>
        <p:txBody>
          <a:bodyPr/>
          <a:lstStyle/>
          <a:p>
            <a:fld id="{081FFB67-CC1C-4290-ABBA-9B9AE0736196}" type="slidenum">
              <a:rPr lang="en-US" smtClean="0"/>
              <a:t>161</a:t>
            </a:fld>
            <a:endParaRPr lang="en-US"/>
          </a:p>
        </p:txBody>
      </p:sp>
    </p:spTree>
    <p:extLst>
      <p:ext uri="{BB962C8B-B14F-4D97-AF65-F5344CB8AC3E}">
        <p14:creationId xmlns:p14="http://schemas.microsoft.com/office/powerpoint/2010/main" val="5672255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pretrained NMT systems, we apply our joint training methods to re-generate the pseudo data to fine tune the target to source model with the help of source to the target model. And then fine tune the source to target model with the help of target to source model. </a:t>
            </a:r>
          </a:p>
        </p:txBody>
      </p:sp>
      <p:sp>
        <p:nvSpPr>
          <p:cNvPr id="4" name="Slide Number Placeholder 3"/>
          <p:cNvSpPr>
            <a:spLocks noGrp="1"/>
          </p:cNvSpPr>
          <p:nvPr>
            <p:ph type="sldNum" sz="quarter" idx="10"/>
          </p:nvPr>
        </p:nvSpPr>
        <p:spPr/>
        <p:txBody>
          <a:bodyPr/>
          <a:lstStyle/>
          <a:p>
            <a:fld id="{081FFB67-CC1C-4290-ABBA-9B9AE0736196}" type="slidenum">
              <a:rPr lang="en-US" smtClean="0"/>
              <a:t>162</a:t>
            </a:fld>
            <a:endParaRPr lang="en-US"/>
          </a:p>
        </p:txBody>
      </p:sp>
    </p:spTree>
    <p:extLst>
      <p:ext uri="{BB962C8B-B14F-4D97-AF65-F5344CB8AC3E}">
        <p14:creationId xmlns:p14="http://schemas.microsoft.com/office/powerpoint/2010/main" val="9154706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in the joint training process is that, without the supervision of the bilingual corpus, some translation candidates may contain errors, and the errors or noises are harmful to the training process, which makes it slow to converge or trapped in a local minimum. </a:t>
            </a:r>
          </a:p>
          <a:p>
            <a:r>
              <a:rPr lang="en-US" dirty="0"/>
              <a:t>For example, the Chinese sentence </a:t>
            </a:r>
            <a:r>
              <a:rPr lang="zh-CN" altLang="en-US" dirty="0"/>
              <a:t>我的 书 忘 在 家里 了 </a:t>
            </a:r>
            <a:r>
              <a:rPr lang="en-US" dirty="0"/>
              <a:t>is wrongly translated to my book at the office. Even the translation is wrong, we can extract a good phrase pair, </a:t>
            </a:r>
            <a:r>
              <a:rPr lang="zh-CN" altLang="en-US" dirty="0"/>
              <a:t>我的 书 </a:t>
            </a:r>
            <a:r>
              <a:rPr lang="en-US" dirty="0"/>
              <a:t>to my book. Those phrase pairs can be used to help the NMT training.</a:t>
            </a:r>
          </a:p>
          <a:p>
            <a:r>
              <a:rPr lang="en-US" dirty="0"/>
              <a:t>Based on the generated pseudo data, we ran word alignment and phrase extraction to extract the phrase pairs.</a:t>
            </a:r>
          </a:p>
        </p:txBody>
      </p:sp>
      <p:sp>
        <p:nvSpPr>
          <p:cNvPr id="4" name="Slide Number Placeholder 3"/>
          <p:cNvSpPr>
            <a:spLocks noGrp="1"/>
          </p:cNvSpPr>
          <p:nvPr>
            <p:ph type="sldNum" sz="quarter" idx="10"/>
          </p:nvPr>
        </p:nvSpPr>
        <p:spPr/>
        <p:txBody>
          <a:bodyPr/>
          <a:lstStyle/>
          <a:p>
            <a:fld id="{081FFB67-CC1C-4290-ABBA-9B9AE0736196}" type="slidenum">
              <a:rPr lang="en-US" smtClean="0"/>
              <a:t>165</a:t>
            </a:fld>
            <a:endParaRPr lang="en-US"/>
          </a:p>
        </p:txBody>
      </p:sp>
    </p:spTree>
    <p:extLst>
      <p:ext uri="{BB962C8B-B14F-4D97-AF65-F5344CB8AC3E}">
        <p14:creationId xmlns:p14="http://schemas.microsoft.com/office/powerpoint/2010/main" val="9595664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then use these high frequent phrase pairs as features, together will other features such as language model to build a log-linear model Q(</a:t>
            </a:r>
            <a:r>
              <a:rPr lang="en-US" altLang="zh-CN" dirty="0" err="1"/>
              <a:t>y|x</a:t>
            </a:r>
            <a:r>
              <a:rPr lang="en-US" altLang="zh-CN" dirty="0"/>
              <a:t>). We use the KL distance between the Q and the original P as the posterior regularization term to train our NMT system.  The KL distance tries to pull the NMT system to generate the preferred phrases.</a:t>
            </a:r>
          </a:p>
          <a:p>
            <a:endParaRPr lang="en-US" altLang="zh-CN" dirty="0"/>
          </a:p>
          <a:p>
            <a:r>
              <a:rPr lang="en-US" altLang="zh-CN" dirty="0"/>
              <a:t>The whole process can be illustrated as this. The joint training tries to find a better sub-search space in the whole one, and the regularization is used to smooth the new sub-search space. This process iterates to improve the performance of the NMT system.</a:t>
            </a:r>
          </a:p>
        </p:txBody>
      </p:sp>
      <p:sp>
        <p:nvSpPr>
          <p:cNvPr id="4" name="Slide Number Placeholder 3"/>
          <p:cNvSpPr>
            <a:spLocks noGrp="1"/>
          </p:cNvSpPr>
          <p:nvPr>
            <p:ph type="sldNum" sz="quarter" idx="10"/>
          </p:nvPr>
        </p:nvSpPr>
        <p:spPr/>
        <p:txBody>
          <a:bodyPr/>
          <a:lstStyle/>
          <a:p>
            <a:fld id="{081FFB67-CC1C-4290-ABBA-9B9AE0736196}" type="slidenum">
              <a:rPr lang="en-US" smtClean="0"/>
              <a:t>166</a:t>
            </a:fld>
            <a:endParaRPr lang="en-US"/>
          </a:p>
        </p:txBody>
      </p:sp>
    </p:spTree>
    <p:extLst>
      <p:ext uri="{BB962C8B-B14F-4D97-AF65-F5344CB8AC3E}">
        <p14:creationId xmlns:p14="http://schemas.microsoft.com/office/powerpoint/2010/main" val="29594664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word-based model, the pre-trained NMT system can significantly improve the performance, and when joint training is applied, our result outperforms FB’s result. With the help of posterior regularization, we can achieve about 10 bleu points improvement. </a:t>
            </a:r>
          </a:p>
        </p:txBody>
      </p:sp>
      <p:sp>
        <p:nvSpPr>
          <p:cNvPr id="4" name="Slide Number Placeholder 3"/>
          <p:cNvSpPr>
            <a:spLocks noGrp="1"/>
          </p:cNvSpPr>
          <p:nvPr>
            <p:ph type="sldNum" sz="quarter" idx="10"/>
          </p:nvPr>
        </p:nvSpPr>
        <p:spPr/>
        <p:txBody>
          <a:bodyPr/>
          <a:lstStyle/>
          <a:p>
            <a:fld id="{A72C4078-D6D8-4274-B777-2FC3A2B32393}" type="slidenum">
              <a:rPr lang="en-US" smtClean="0"/>
              <a:t>167</a:t>
            </a:fld>
            <a:endParaRPr lang="en-US"/>
          </a:p>
        </p:txBody>
      </p:sp>
    </p:spTree>
    <p:extLst>
      <p:ext uri="{BB962C8B-B14F-4D97-AF65-F5344CB8AC3E}">
        <p14:creationId xmlns:p14="http://schemas.microsoft.com/office/powerpoint/2010/main" val="11637404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173</a:t>
            </a:fld>
            <a:endParaRPr lang="en-US"/>
          </a:p>
        </p:txBody>
      </p:sp>
    </p:spTree>
    <p:extLst>
      <p:ext uri="{BB962C8B-B14F-4D97-AF65-F5344CB8AC3E}">
        <p14:creationId xmlns:p14="http://schemas.microsoft.com/office/powerpoint/2010/main" val="26410356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42093-077E-4E19-B101-E051EF8953F7}" type="slidenum">
              <a:rPr lang="en-US" smtClean="0"/>
              <a:t>175</a:t>
            </a:fld>
            <a:endParaRPr lang="en-US"/>
          </a:p>
        </p:txBody>
      </p:sp>
    </p:spTree>
    <p:extLst>
      <p:ext uri="{BB962C8B-B14F-4D97-AF65-F5344CB8AC3E}">
        <p14:creationId xmlns:p14="http://schemas.microsoft.com/office/powerpoint/2010/main" val="1602096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8A0F-6335-4445-89BA-F03A907EE9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6CA13D-3C91-421F-9600-F7CFF82F1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9EDA72-3424-4054-A889-1CDF0828A247}"/>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6F20745F-7281-400F-B740-591B1F0E7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C97CA-4743-4883-9060-74A4B97BEF6C}"/>
              </a:ext>
            </a:extLst>
          </p:cNvPr>
          <p:cNvSpPr>
            <a:spLocks noGrp="1"/>
          </p:cNvSpPr>
          <p:nvPr>
            <p:ph type="sldNum" sz="quarter" idx="12"/>
          </p:nvPr>
        </p:nvSpPr>
        <p:spPr/>
        <p:txBody>
          <a:bodyPr/>
          <a:lstStyle/>
          <a:p>
            <a:fld id="{19B03F73-378F-453F-8E42-97E5FC33BDAC}" type="slidenum">
              <a:rPr lang="en-US" smtClean="0"/>
              <a:t>‹#›</a:t>
            </a:fld>
            <a:endParaRPr lang="en-US"/>
          </a:p>
        </p:txBody>
      </p:sp>
      <p:pic>
        <p:nvPicPr>
          <p:cNvPr id="8" name="Picture 7">
            <a:extLst>
              <a:ext uri="{FF2B5EF4-FFF2-40B4-BE49-F238E27FC236}">
                <a16:creationId xmlns:a16="http://schemas.microsoft.com/office/drawing/2014/main" id="{25D081C9-5429-40F8-8EFA-B8A55705D0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45" t="31281" r="9729" b="39617"/>
          <a:stretch/>
        </p:blipFill>
        <p:spPr>
          <a:xfrm>
            <a:off x="9644491" y="23814"/>
            <a:ext cx="2396944" cy="492234"/>
          </a:xfrm>
          <a:prstGeom prst="rect">
            <a:avLst/>
          </a:prstGeom>
        </p:spPr>
      </p:pic>
    </p:spTree>
    <p:extLst>
      <p:ext uri="{BB962C8B-B14F-4D97-AF65-F5344CB8AC3E}">
        <p14:creationId xmlns:p14="http://schemas.microsoft.com/office/powerpoint/2010/main" val="151001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741E-5871-4B42-AFF2-F8EED1C66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51CC82-5466-4C18-B398-8A9B9498EB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3356F-1C3F-4497-8B09-E68B652A8927}"/>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A6CE86DE-DB94-4FDA-99F8-2C311A192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0875B-5374-4FF4-98AA-B738BDCFDAC3}"/>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259051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1B5F1-8C24-4B33-AF5A-6BE87B001F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67D04D-416A-411E-9406-B285793DE55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E7569-852F-42DE-B464-FA59EBE45508}"/>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4051525E-A10A-4BF9-9F24-A893E876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9BC99-D337-4DC4-8A8D-D8670679F79A}"/>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316687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01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5309-0394-4173-9696-325D225A0C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4EAF9-3E21-429B-B516-99DB3A764F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6F01F-B116-4DB4-84DD-2EBAC40D4183}"/>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F1FFFBA4-3C55-4C9C-9B6F-A655638CE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16AEA-51EE-4E4F-9A23-342F9E9EF192}"/>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282649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F88A-B980-4F36-B131-FAA97327B5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C093F1-B3FA-439D-8CCF-42F8A59A6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86907C-93D9-43E1-9E0A-FAC2065A3832}"/>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481C6750-25CE-4F0B-B444-4751FB3AF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208D5-7511-425B-B186-8A8C85BE2D7D}"/>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288343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7E62-13AF-410E-8E32-AB8375B6F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C3918-9F4E-4049-A8B9-4D0635832F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2FCCE6-488E-4C1D-AC73-7905F74EA01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F27541-9112-4BDA-A3B6-5C0EF06F50CF}"/>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6" name="Footer Placeholder 5">
            <a:extLst>
              <a:ext uri="{FF2B5EF4-FFF2-40B4-BE49-F238E27FC236}">
                <a16:creationId xmlns:a16="http://schemas.microsoft.com/office/drawing/2014/main" id="{900AE749-711F-4286-9484-B5F47BD83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BB3A4-FA29-4BE7-A8FA-B9FAB6BE9C10}"/>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124536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58E6-678C-4A3D-95A3-373CDCAFE1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9CA0D8-136D-4BEA-B6C2-B11D93EA2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A9E31E-B30B-45BF-B567-F7C5EDE9BF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F09C08-4835-4B08-9D4D-DA085C333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5C6A3E-107B-4DBC-ABD8-B16CAA44FE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FB4F3-8EE6-4C67-9C07-7F8D60BD927F}"/>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8" name="Footer Placeholder 7">
            <a:extLst>
              <a:ext uri="{FF2B5EF4-FFF2-40B4-BE49-F238E27FC236}">
                <a16:creationId xmlns:a16="http://schemas.microsoft.com/office/drawing/2014/main" id="{8B41565C-6AFF-47B5-B04E-2773EF235C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F4095-C975-44E0-A9C9-EB4F51E3AC4E}"/>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50798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31BE-0868-464D-BD26-892DC31AB6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51595-BFA1-464A-8AC4-8534DDB36858}"/>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4" name="Footer Placeholder 3">
            <a:extLst>
              <a:ext uri="{FF2B5EF4-FFF2-40B4-BE49-F238E27FC236}">
                <a16:creationId xmlns:a16="http://schemas.microsoft.com/office/drawing/2014/main" id="{BE531BAD-2C7E-4212-AC5C-A1E4FB9E0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0F9006-5281-4FEA-AC8F-1EF0F0454C69}"/>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4040424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4224A5-0F41-468B-81FB-6CD75DD57DB1}"/>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3" name="Footer Placeholder 2">
            <a:extLst>
              <a:ext uri="{FF2B5EF4-FFF2-40B4-BE49-F238E27FC236}">
                <a16:creationId xmlns:a16="http://schemas.microsoft.com/office/drawing/2014/main" id="{53F3FC72-1C34-45F7-A621-539301793F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DFC60-352C-4E43-8823-8B7773EAA09D}"/>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408137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DC25-BCA8-40E0-BFBE-B4700C254A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22D562-73CD-4D74-948D-4B66FA65F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0C47A-1291-45A5-BD14-D029EB08C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6380A2-3CB8-4E66-B1D6-33E66490AB26}"/>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6" name="Footer Placeholder 5">
            <a:extLst>
              <a:ext uri="{FF2B5EF4-FFF2-40B4-BE49-F238E27FC236}">
                <a16:creationId xmlns:a16="http://schemas.microsoft.com/office/drawing/2014/main" id="{F15A3941-4EFB-4B6D-8FF1-2208CE1A2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7E82E-3DDA-4EEE-B6BA-7A80D2065764}"/>
              </a:ext>
            </a:extLst>
          </p:cNvPr>
          <p:cNvSpPr>
            <a:spLocks noGrp="1"/>
          </p:cNvSpPr>
          <p:nvPr>
            <p:ph type="sldNum" sz="quarter" idx="12"/>
          </p:nvPr>
        </p:nvSpPr>
        <p:spPr/>
        <p:txBody>
          <a:bodyPr/>
          <a:lstStyle/>
          <a:p>
            <a:fld id="{19B03F73-378F-453F-8E42-97E5FC33BDAC}" type="slidenum">
              <a:rPr lang="en-US" smtClean="0"/>
              <a:t>‹#›</a:t>
            </a:fld>
            <a:endParaRPr lang="en-US"/>
          </a:p>
        </p:txBody>
      </p:sp>
      <p:pic>
        <p:nvPicPr>
          <p:cNvPr id="9" name="Picture 8">
            <a:extLst>
              <a:ext uri="{FF2B5EF4-FFF2-40B4-BE49-F238E27FC236}">
                <a16:creationId xmlns:a16="http://schemas.microsoft.com/office/drawing/2014/main" id="{E8246644-07BE-428B-9DFD-5602D568F0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45" t="31281" r="9729" b="39617"/>
          <a:stretch/>
        </p:blipFill>
        <p:spPr>
          <a:xfrm>
            <a:off x="9644491" y="23814"/>
            <a:ext cx="2396944" cy="492234"/>
          </a:xfrm>
          <a:prstGeom prst="rect">
            <a:avLst/>
          </a:prstGeom>
        </p:spPr>
      </p:pic>
    </p:spTree>
    <p:extLst>
      <p:ext uri="{BB962C8B-B14F-4D97-AF65-F5344CB8AC3E}">
        <p14:creationId xmlns:p14="http://schemas.microsoft.com/office/powerpoint/2010/main" val="3630037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9C44-C3A1-48C9-8378-C9D4C9091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33A31-F258-4259-8FC4-E4BF698B9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CDF49-7719-4F55-9DE6-91180E849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5D9478-EEA3-4CBD-A087-159ABEE9D248}"/>
              </a:ext>
            </a:extLst>
          </p:cNvPr>
          <p:cNvSpPr>
            <a:spLocks noGrp="1"/>
          </p:cNvSpPr>
          <p:nvPr>
            <p:ph type="dt" sz="half" idx="10"/>
          </p:nvPr>
        </p:nvSpPr>
        <p:spPr/>
        <p:txBody>
          <a:bodyPr/>
          <a:lstStyle/>
          <a:p>
            <a:fld id="{692BE801-70CA-4EE8-8D95-C90F6EBC2B42}" type="datetimeFigureOut">
              <a:rPr lang="en-US" smtClean="0"/>
              <a:t>10/9/2019</a:t>
            </a:fld>
            <a:endParaRPr lang="en-US"/>
          </a:p>
        </p:txBody>
      </p:sp>
      <p:sp>
        <p:nvSpPr>
          <p:cNvPr id="6" name="Footer Placeholder 5">
            <a:extLst>
              <a:ext uri="{FF2B5EF4-FFF2-40B4-BE49-F238E27FC236}">
                <a16:creationId xmlns:a16="http://schemas.microsoft.com/office/drawing/2014/main" id="{4424C252-8447-438E-B688-EBF05FB90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1552A4-2E57-43B0-B643-392AE9563BBD}"/>
              </a:ext>
            </a:extLst>
          </p:cNvPr>
          <p:cNvSpPr>
            <a:spLocks noGrp="1"/>
          </p:cNvSpPr>
          <p:nvPr>
            <p:ph type="sldNum" sz="quarter" idx="12"/>
          </p:nvPr>
        </p:nvSpPr>
        <p:spPr/>
        <p:txBody>
          <a:bodyPr/>
          <a:lstStyle/>
          <a:p>
            <a:fld id="{19B03F73-378F-453F-8E42-97E5FC33BDAC}" type="slidenum">
              <a:rPr lang="en-US" smtClean="0"/>
              <a:t>‹#›</a:t>
            </a:fld>
            <a:endParaRPr lang="en-US"/>
          </a:p>
        </p:txBody>
      </p:sp>
    </p:spTree>
    <p:extLst>
      <p:ext uri="{BB962C8B-B14F-4D97-AF65-F5344CB8AC3E}">
        <p14:creationId xmlns:p14="http://schemas.microsoft.com/office/powerpoint/2010/main" val="290175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CCC3C6-2CC2-457D-A731-1D68D478F0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127CB8-ADE2-47F2-8541-940DFBCB60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B0639-AC7D-4162-9622-F30A7D572E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2BE801-70CA-4EE8-8D95-C90F6EBC2B42}" type="datetimeFigureOut">
              <a:rPr lang="en-US" smtClean="0"/>
              <a:t>10/9/2019</a:t>
            </a:fld>
            <a:endParaRPr lang="en-US"/>
          </a:p>
        </p:txBody>
      </p:sp>
      <p:sp>
        <p:nvSpPr>
          <p:cNvPr id="5" name="Footer Placeholder 4">
            <a:extLst>
              <a:ext uri="{FF2B5EF4-FFF2-40B4-BE49-F238E27FC236}">
                <a16:creationId xmlns:a16="http://schemas.microsoft.com/office/drawing/2014/main" id="{D80851D4-3E71-4043-989E-556AB7B57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144A5B-4B2A-4607-85A1-76C4D487C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03F73-378F-453F-8E42-97E5FC33BDAC}" type="slidenum">
              <a:rPr lang="en-US" smtClean="0"/>
              <a:t>‹#›</a:t>
            </a:fld>
            <a:endParaRPr lang="en-US"/>
          </a:p>
        </p:txBody>
      </p:sp>
      <p:pic>
        <p:nvPicPr>
          <p:cNvPr id="7" name="Picture 6">
            <a:extLst>
              <a:ext uri="{FF2B5EF4-FFF2-40B4-BE49-F238E27FC236}">
                <a16:creationId xmlns:a16="http://schemas.microsoft.com/office/drawing/2014/main" id="{770B1AC3-2DAB-42BB-AC53-D2E3EC935533}"/>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0745" t="31281" r="9729" b="39617"/>
          <a:stretch/>
        </p:blipFill>
        <p:spPr>
          <a:xfrm>
            <a:off x="9644491" y="23814"/>
            <a:ext cx="2396944" cy="492234"/>
          </a:xfrm>
          <a:prstGeom prst="rect">
            <a:avLst/>
          </a:prstGeom>
        </p:spPr>
      </p:pic>
    </p:spTree>
    <p:extLst>
      <p:ext uri="{BB962C8B-B14F-4D97-AF65-F5344CB8AC3E}">
        <p14:creationId xmlns:p14="http://schemas.microsoft.com/office/powerpoint/2010/main" val="2239393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hyperlink" Target="https://ai.googleblog.com/2016/11/zero-shot-translation-with-googles.html" TargetMode="Externa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34.xml"/><Relationship Id="rId7" Type="http://schemas.openxmlformats.org/officeDocument/2006/relationships/image" Target="../media/image11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0.png"/><Relationship Id="rId5" Type="http://schemas.openxmlformats.org/officeDocument/2006/relationships/notesSlide" Target="../notesSlides/notesSlide76.xml"/><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5.png"/><Relationship Id="rId3" Type="http://schemas.openxmlformats.org/officeDocument/2006/relationships/tags" Target="../tags/tag37.xml"/><Relationship Id="rId7" Type="http://schemas.openxmlformats.org/officeDocument/2006/relationships/notesSlide" Target="../notesSlides/notesSlide77.xml"/><Relationship Id="rId12" Type="http://schemas.openxmlformats.org/officeDocument/2006/relationships/image" Target="../media/image56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2.xml"/><Relationship Id="rId11" Type="http://schemas.openxmlformats.org/officeDocument/2006/relationships/image" Target="../media/image551.png"/><Relationship Id="rId5" Type="http://schemas.openxmlformats.org/officeDocument/2006/relationships/tags" Target="../tags/tag39.xml"/><Relationship Id="rId10" Type="http://schemas.openxmlformats.org/officeDocument/2006/relationships/image" Target="../media/image541.png"/><Relationship Id="rId4" Type="http://schemas.openxmlformats.org/officeDocument/2006/relationships/tags" Target="../tags/tag38.xml"/><Relationship Id="rId9" Type="http://schemas.openxmlformats.org/officeDocument/2006/relationships/image" Target="../media/image114.png"/><Relationship Id="rId14" Type="http://schemas.openxmlformats.org/officeDocument/2006/relationships/image" Target="../media/image116.png"/></Relationships>
</file>

<file path=ppt/slides/_rels/slide12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01.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591.png"/><Relationship Id="rId2" Type="http://schemas.openxmlformats.org/officeDocument/2006/relationships/tags" Target="../tags/tag41.xml"/><Relationship Id="rId16" Type="http://schemas.openxmlformats.org/officeDocument/2006/relationships/image" Target="../media/image118.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13.png"/><Relationship Id="rId5" Type="http://schemas.openxmlformats.org/officeDocument/2006/relationships/tags" Target="../tags/tag44.xml"/><Relationship Id="rId15" Type="http://schemas.openxmlformats.org/officeDocument/2006/relationships/image" Target="../media/image117.png"/><Relationship Id="rId10" Type="http://schemas.openxmlformats.org/officeDocument/2006/relationships/image" Target="../media/image114.png"/><Relationship Id="rId4" Type="http://schemas.openxmlformats.org/officeDocument/2006/relationships/tags" Target="../tags/tag43.xml"/><Relationship Id="rId9" Type="http://schemas.openxmlformats.org/officeDocument/2006/relationships/notesSlide" Target="../notesSlides/notesSlide78.xml"/><Relationship Id="rId14" Type="http://schemas.openxmlformats.org/officeDocument/2006/relationships/image" Target="../media/image561.png"/></Relationships>
</file>

<file path=ppt/slides/_rels/slide127.xml.rels><?xml version="1.0" encoding="UTF-8" standalone="yes"?>
<Relationships xmlns="http://schemas.openxmlformats.org/package/2006/relationships"><Relationship Id="rId26" Type="http://schemas.openxmlformats.org/officeDocument/2006/relationships/image" Target="NULL"/><Relationship Id="rId3" Type="http://schemas.openxmlformats.org/officeDocument/2006/relationships/image" Target="../media/image631.png"/><Relationship Id="rId21"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79.xm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24"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tags" Target="../tags/tag47.xml"/><Relationship Id="rId5" Type="http://schemas.openxmlformats.org/officeDocument/2006/relationships/image" Target="../media/image139.png"/><Relationship Id="rId4" Type="http://schemas.openxmlformats.org/officeDocument/2006/relationships/image" Target="../media/image138.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tags" Target="../tags/tag48.xml"/><Relationship Id="rId5" Type="http://schemas.openxmlformats.org/officeDocument/2006/relationships/image" Target="../media/image141.png"/><Relationship Id="rId4" Type="http://schemas.openxmlformats.org/officeDocument/2006/relationships/image" Target="../media/image14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3.png"/><Relationship Id="rId18" Type="http://schemas.openxmlformats.org/officeDocument/2006/relationships/image" Target="../media/image392.png"/><Relationship Id="rId26" Type="http://schemas.openxmlformats.org/officeDocument/2006/relationships/image" Target="../media/image147.jpeg"/><Relationship Id="rId3" Type="http://schemas.openxmlformats.org/officeDocument/2006/relationships/image" Target="../media/image257.png"/><Relationship Id="rId21" Type="http://schemas.openxmlformats.org/officeDocument/2006/relationships/image" Target="../media/image423.png"/><Relationship Id="rId7" Type="http://schemas.openxmlformats.org/officeDocument/2006/relationships/image" Target="../media/image281.png"/><Relationship Id="rId12" Type="http://schemas.openxmlformats.org/officeDocument/2006/relationships/image" Target="../media/image145.jpeg"/><Relationship Id="rId17" Type="http://schemas.openxmlformats.org/officeDocument/2006/relationships/image" Target="../media/image380.png"/><Relationship Id="rId25" Type="http://schemas.openxmlformats.org/officeDocument/2006/relationships/image" Target="../media/image462.png"/><Relationship Id="rId2" Type="http://schemas.openxmlformats.org/officeDocument/2006/relationships/image" Target="../media/image143.png"/><Relationship Id="rId16" Type="http://schemas.openxmlformats.org/officeDocument/2006/relationships/image" Target="../media/image370.png"/><Relationship Id="rId20"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323.png"/><Relationship Id="rId24" Type="http://schemas.openxmlformats.org/officeDocument/2006/relationships/image" Target="../media/image451.png"/><Relationship Id="rId5" Type="http://schemas.microsoft.com/office/2007/relationships/hdphoto" Target="../media/hdphoto1.wdp"/><Relationship Id="rId15" Type="http://schemas.openxmlformats.org/officeDocument/2006/relationships/image" Target="../media/image362.png"/><Relationship Id="rId23" Type="http://schemas.openxmlformats.org/officeDocument/2006/relationships/image" Target="../media/image441.png"/><Relationship Id="rId10" Type="http://schemas.openxmlformats.org/officeDocument/2006/relationships/image" Target="../media/image311.png"/><Relationship Id="rId19" Type="http://schemas.openxmlformats.org/officeDocument/2006/relationships/image" Target="../media/image146.jpeg"/><Relationship Id="rId4" Type="http://schemas.openxmlformats.org/officeDocument/2006/relationships/image" Target="../media/image144.png"/><Relationship Id="rId9" Type="http://schemas.openxmlformats.org/officeDocument/2006/relationships/image" Target="../media/image301.png"/><Relationship Id="rId14" Type="http://schemas.openxmlformats.org/officeDocument/2006/relationships/image" Target="../media/image351.png"/><Relationship Id="rId22" Type="http://schemas.openxmlformats.org/officeDocument/2006/relationships/image" Target="../media/image432.png"/><Relationship Id="rId27" Type="http://schemas.openxmlformats.org/officeDocument/2006/relationships/image" Target="../media/image482.png"/></Relationships>
</file>

<file path=ppt/slides/_rels/slide1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1" Type="http://schemas.openxmlformats.org/officeDocument/2006/relationships/image" Target="../media/image150.jpeg"/><Relationship Id="rId12"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image" Target="NULL"/><Relationship Id="rId24"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12"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image" Target="NULL"/><Relationship Id="rId24"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85.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1.png"/><Relationship Id="rId9" Type="http://schemas.openxmlformats.org/officeDocument/2006/relationships/image" Target="NULL"/><Relationship Id="rId14" Type="http://schemas.openxmlformats.org/officeDocument/2006/relationships/image" Target="NULL"/></Relationships>
</file>

<file path=ppt/slides/_rels/slide1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156.png"/><Relationship Id="rId3" Type="http://schemas.openxmlformats.org/officeDocument/2006/relationships/slideLayout" Target="../slideLayouts/slideLayout2.xml"/><Relationship Id="rId7" Type="http://schemas.openxmlformats.org/officeDocument/2006/relationships/image" Target="../media/image300.png"/><Relationship Id="rId12" Type="http://schemas.openxmlformats.org/officeDocument/2006/relationships/image" Target="../media/image155.jpeg"/><Relationship Id="rId17" Type="http://schemas.openxmlformats.org/officeDocument/2006/relationships/image" Target="../media/image158.png"/><Relationship Id="rId2" Type="http://schemas.openxmlformats.org/officeDocument/2006/relationships/tags" Target="../tags/tag50.xml"/><Relationship Id="rId16" Type="http://schemas.openxmlformats.org/officeDocument/2006/relationships/image" Target="../media/image157.png"/><Relationship Id="rId1" Type="http://schemas.openxmlformats.org/officeDocument/2006/relationships/tags" Target="../tags/tag49.xml"/><Relationship Id="rId6" Type="http://schemas.openxmlformats.org/officeDocument/2006/relationships/image" Target="../media/image154.png"/><Relationship Id="rId11" Type="http://schemas.openxmlformats.org/officeDocument/2006/relationships/image" Target="../media/image341.png"/><Relationship Id="rId5" Type="http://schemas.openxmlformats.org/officeDocument/2006/relationships/image" Target="../media/image153.png"/><Relationship Id="rId15" Type="http://schemas.openxmlformats.org/officeDocument/2006/relationships/image" Target="../media/image53.png"/><Relationship Id="rId10" Type="http://schemas.openxmlformats.org/officeDocument/2006/relationships/image" Target="../media/image331.png"/><Relationship Id="rId4" Type="http://schemas.openxmlformats.org/officeDocument/2006/relationships/notesSlide" Target="../notesSlides/notesSlide88.xml"/><Relationship Id="rId9" Type="http://schemas.openxmlformats.org/officeDocument/2006/relationships/image" Target="../media/image321.png"/><Relationship Id="rId14" Type="http://schemas.openxmlformats.org/officeDocument/2006/relationships/image" Target="../media/image61.png"/></Relationships>
</file>

<file path=ppt/slides/_rels/slide156.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1.png"/><Relationship Id="rId7" Type="http://schemas.openxmlformats.org/officeDocument/2006/relationships/image" Target="../media/image44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300.png"/><Relationship Id="rId5" Type="http://schemas.openxmlformats.org/officeDocument/2006/relationships/image" Target="../media/image4210.png"/><Relationship Id="rId4" Type="http://schemas.openxmlformats.org/officeDocument/2006/relationships/image" Target="../media/image4110.png"/><Relationship Id="rId9" Type="http://schemas.openxmlformats.org/officeDocument/2006/relationships/image" Target="../media/image4600.png"/></Relationships>
</file>

<file path=ppt/slides/_rels/slide1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700.png"/><Relationship Id="rId13" Type="http://schemas.openxmlformats.org/officeDocument/2006/relationships/image" Target="../media/image61.png"/><Relationship Id="rId3" Type="http://schemas.openxmlformats.org/officeDocument/2006/relationships/slideLayout" Target="../slideLayouts/slideLayout2.xml"/><Relationship Id="rId12" Type="http://schemas.openxmlformats.org/officeDocument/2006/relationships/image" Target="../media/image490.png"/><Relationship Id="rId2" Type="http://schemas.openxmlformats.org/officeDocument/2006/relationships/tags" Target="../tags/tag52.xml"/><Relationship Id="rId1" Type="http://schemas.openxmlformats.org/officeDocument/2006/relationships/tags" Target="../tags/tag51.xml"/><Relationship Id="rId11" Type="http://schemas.openxmlformats.org/officeDocument/2006/relationships/image" Target="../media/image480.png"/><Relationship Id="rId15" Type="http://schemas.openxmlformats.org/officeDocument/2006/relationships/image" Target="../media/image53.png"/><Relationship Id="rId10" Type="http://schemas.openxmlformats.org/officeDocument/2006/relationships/image" Target="../media/image4700.png"/><Relationship Id="rId4" Type="http://schemas.openxmlformats.org/officeDocument/2006/relationships/notesSlide" Target="../notesSlides/notesSlide92.xml"/><Relationship Id="rId9" Type="http://schemas.openxmlformats.org/officeDocument/2006/relationships/image" Target="../media/image1800.png"/><Relationship Id="rId14" Type="http://schemas.openxmlformats.org/officeDocument/2006/relationships/image" Target="../media/image1300.png"/></Relationships>
</file>

<file path=ppt/slides/_rels/slide16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tags" Target="../tags/tag55.xml"/><Relationship Id="rId7" Type="http://schemas.openxmlformats.org/officeDocument/2006/relationships/image" Target="../media/image61.png"/><Relationship Id="rId12" Type="http://schemas.openxmlformats.org/officeDocument/2006/relationships/image" Target="../media/image230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93.xml"/><Relationship Id="rId11" Type="http://schemas.openxmlformats.org/officeDocument/2006/relationships/image" Target="../media/image2200.png"/><Relationship Id="rId5" Type="http://schemas.openxmlformats.org/officeDocument/2006/relationships/slideLayout" Target="../slideLayouts/slideLayout2.xml"/><Relationship Id="rId15" Type="http://schemas.openxmlformats.org/officeDocument/2006/relationships/image" Target="../media/image2400.png"/><Relationship Id="rId10" Type="http://schemas.openxmlformats.org/officeDocument/2006/relationships/image" Target="../media/image210.png"/><Relationship Id="rId4" Type="http://schemas.openxmlformats.org/officeDocument/2006/relationships/tags" Target="../tags/tag56.xml"/><Relationship Id="rId14" Type="http://schemas.openxmlformats.org/officeDocument/2006/relationships/image" Target="../media/image63.png"/></Relationships>
</file>

<file path=ppt/slides/_rels/slide16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3.png"/><Relationship Id="rId3" Type="http://schemas.openxmlformats.org/officeDocument/2006/relationships/tags" Target="../tags/tag59.xml"/><Relationship Id="rId7" Type="http://schemas.openxmlformats.org/officeDocument/2006/relationships/image" Target="../media/image61.png"/><Relationship Id="rId12" Type="http://schemas.openxmlformats.org/officeDocument/2006/relationships/image" Target="../media/image54.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94.xml"/><Relationship Id="rId11" Type="http://schemas.openxmlformats.org/officeDocument/2006/relationships/image" Target="../media/image2600.png"/><Relationship Id="rId5" Type="http://schemas.openxmlformats.org/officeDocument/2006/relationships/slideLayout" Target="../slideLayouts/slideLayout2.xml"/><Relationship Id="rId10" Type="http://schemas.openxmlformats.org/officeDocument/2006/relationships/image" Target="../media/image2500.png"/><Relationship Id="rId4" Type="http://schemas.openxmlformats.org/officeDocument/2006/relationships/tags" Target="../tags/tag60.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96.xml"/><Relationship Id="rId13" Type="http://schemas.openxmlformats.org/officeDocument/2006/relationships/image" Target="../media/image167.png"/><Relationship Id="rId3" Type="http://schemas.openxmlformats.org/officeDocument/2006/relationships/tags" Target="../tags/tag63.xml"/><Relationship Id="rId7" Type="http://schemas.openxmlformats.org/officeDocument/2006/relationships/slideLayout" Target="../slideLayouts/slideLayout2.xml"/><Relationship Id="rId12" Type="http://schemas.openxmlformats.org/officeDocument/2006/relationships/image" Target="../media/image166.jpeg"/><Relationship Id="rId2" Type="http://schemas.openxmlformats.org/officeDocument/2006/relationships/tags" Target="../tags/tag62.xml"/><Relationship Id="rId16" Type="http://schemas.openxmlformats.org/officeDocument/2006/relationships/image" Target="../media/image168.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165.png"/><Relationship Id="rId5" Type="http://schemas.openxmlformats.org/officeDocument/2006/relationships/tags" Target="../tags/tag65.xml"/><Relationship Id="rId15" Type="http://schemas.openxmlformats.org/officeDocument/2006/relationships/image" Target="../media/image570.png"/><Relationship Id="rId10" Type="http://schemas.openxmlformats.org/officeDocument/2006/relationships/image" Target="../media/image164.png"/><Relationship Id="rId4" Type="http://schemas.openxmlformats.org/officeDocument/2006/relationships/tags" Target="../tags/tag64.xml"/><Relationship Id="rId9" Type="http://schemas.openxmlformats.org/officeDocument/2006/relationships/image" Target="../media/image163.png"/><Relationship Id="rId14" Type="http://schemas.openxmlformats.org/officeDocument/2006/relationships/image" Target="../media/image54.png"/></Relationships>
</file>

<file path=ppt/slides/_rels/slide16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7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0.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 Id="rId9" Type="http://schemas.openxmlformats.org/officeDocument/2006/relationships/image" Target="../media/image18.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1.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 Id="rId9" Type="http://schemas.openxmlformats.org/officeDocument/2006/relationships/image" Target="../media/image18.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2.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 Id="rId9" Type="http://schemas.openxmlformats.org/officeDocument/2006/relationships/image" Target="../media/image18.wmf"/></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www.perspecsnews.com/read/tech/google-ai-pass-turing-test/HJxOL8vHAM/HkxiJYKBR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2.png"/><Relationship Id="rId12"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3.xml.rels><?xml version="1.0" encoding="UTF-8" standalone="yes"?>
<Relationships xmlns="http://schemas.openxmlformats.org/package/2006/relationships"><Relationship Id="rId39"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47" Type="http://schemas.openxmlformats.org/officeDocument/2006/relationships/image" Target="NULL"/><Relationship Id="rId7" Type="http://schemas.openxmlformats.org/officeDocument/2006/relationships/image" Target="NULL"/><Relationship Id="rId38"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41" Type="http://schemas.openxmlformats.org/officeDocument/2006/relationships/image" Target="NULL"/><Relationship Id="rId20"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37" Type="http://schemas.openxmlformats.org/officeDocument/2006/relationships/image" Target="NULL"/><Relationship Id="rId11"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36" Type="http://schemas.openxmlformats.org/officeDocument/2006/relationships/image" Target="NULL"/><Relationship Id="rId15" Type="http://schemas.openxmlformats.org/officeDocument/2006/relationships/image" Target="NULL"/><Relationship Id="rId49"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4" Type="http://schemas.openxmlformats.org/officeDocument/2006/relationships/image" Target="NULL"/><Relationship Id="rId9" Type="http://schemas.openxmlformats.org/officeDocument/2006/relationships/image" Target="NULL"/><Relationship Id="rId35"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8"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28.xml"/><Relationship Id="rId20"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35.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2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27.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11.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11.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11.png"/></Relationships>
</file>

<file path=ppt/slides/_rels/slide6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6.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50.png"/><Relationship Id="rId17" Type="http://schemas.openxmlformats.org/officeDocument/2006/relationships/image" Target="../media/image59.png"/><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9.png"/><Relationship Id="rId5" Type="http://schemas.openxmlformats.org/officeDocument/2006/relationships/image" Target="../media/image412.png"/><Relationship Id="rId15" Type="http://schemas.openxmlformats.org/officeDocument/2006/relationships/image" Target="../media/image57.png"/><Relationship Id="rId10" Type="http://schemas.openxmlformats.org/officeDocument/2006/relationships/image" Target="../media/image48.png"/><Relationship Id="rId4" Type="http://schemas.openxmlformats.org/officeDocument/2006/relationships/image" Target="../media/image400.png"/><Relationship Id="rId9" Type="http://schemas.openxmlformats.org/officeDocument/2006/relationships/image" Target="../media/image46.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3.png"/><Relationship Id="rId5" Type="http://schemas.openxmlformats.org/officeDocument/2006/relationships/tags" Target="../tags/tag5.xml"/><Relationship Id="rId10" Type="http://schemas.openxmlformats.org/officeDocument/2006/relationships/image" Target="../media/image51.png"/><Relationship Id="rId4" Type="http://schemas.openxmlformats.org/officeDocument/2006/relationships/tags" Target="../tags/tag4.xml"/><Relationship Id="rId9" Type="http://schemas.openxmlformats.org/officeDocument/2006/relationships/image" Target="../media/image47.png"/><Relationship Id="rId14" Type="http://schemas.openxmlformats.org/officeDocument/2006/relationships/image" Target="../media/image60.pn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2.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55.png"/><Relationship Id="rId5" Type="http://schemas.openxmlformats.org/officeDocument/2006/relationships/tags" Target="../tags/tag12.xml"/><Relationship Id="rId10" Type="http://schemas.openxmlformats.org/officeDocument/2006/relationships/image" Target="../media/image61.png"/><Relationship Id="rId4" Type="http://schemas.openxmlformats.org/officeDocument/2006/relationships/tags" Target="../tags/tag11.xml"/><Relationship Id="rId9" Type="http://schemas.openxmlformats.org/officeDocument/2006/relationships/image" Target="../media/image47.png"/><Relationship Id="rId14" Type="http://schemas.openxmlformats.org/officeDocument/2006/relationships/image" Target="../media/image63.png"/></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1.png"/><Relationship Id="rId7" Type="http://schemas.openxmlformats.org/officeDocument/2006/relationships/image" Target="../media/image24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30.png"/><Relationship Id="rId10" Type="http://schemas.openxmlformats.org/officeDocument/2006/relationships/image" Target="../media/image340.png"/><Relationship Id="rId4" Type="http://schemas.openxmlformats.org/officeDocument/2006/relationships/image" Target="../media/image320.png"/><Relationship Id="rId9" Type="http://schemas.openxmlformats.org/officeDocument/2006/relationships/image" Target="../media/image260.png"/></Relationships>
</file>

<file path=ppt/slides/_rels/slide8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1.png"/><Relationship Id="rId7" Type="http://schemas.openxmlformats.org/officeDocument/2006/relationships/image" Target="../media/image24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28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350.png"/><Relationship Id="rId9" Type="http://schemas.openxmlformats.org/officeDocument/2006/relationships/image" Target="../media/image260.png"/></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7.xml"/><Relationship Id="rId7" Type="http://schemas.openxmlformats.org/officeDocument/2006/relationships/image" Target="../media/image6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61.png"/><Relationship Id="rId5" Type="http://schemas.openxmlformats.org/officeDocument/2006/relationships/notesSlide" Target="../notesSlides/notesSlide55.xml"/><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56.xml"/><Relationship Id="rId13" Type="http://schemas.openxmlformats.org/officeDocument/2006/relationships/image" Target="../media/image69.png"/><Relationship Id="rId3" Type="http://schemas.openxmlformats.org/officeDocument/2006/relationships/tags" Target="../tags/tag20.xml"/><Relationship Id="rId7" Type="http://schemas.openxmlformats.org/officeDocument/2006/relationships/slideLayout" Target="../slideLayouts/slideLayout2.xml"/><Relationship Id="rId12" Type="http://schemas.openxmlformats.org/officeDocument/2006/relationships/image" Target="../media/image6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51.png"/><Relationship Id="rId5" Type="http://schemas.openxmlformats.org/officeDocument/2006/relationships/tags" Target="../tags/tag22.xml"/><Relationship Id="rId10" Type="http://schemas.openxmlformats.org/officeDocument/2006/relationships/image" Target="../media/image55.png"/><Relationship Id="rId4" Type="http://schemas.openxmlformats.org/officeDocument/2006/relationships/tags" Target="../tags/tag21.xml"/><Relationship Id="rId9" Type="http://schemas.openxmlformats.org/officeDocument/2006/relationships/image" Target="../media/image47.png"/><Relationship Id="rId14" Type="http://schemas.openxmlformats.org/officeDocument/2006/relationships/image" Target="../media/image63.png"/></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57.xml"/><Relationship Id="rId13" Type="http://schemas.openxmlformats.org/officeDocument/2006/relationships/image" Target="../media/image70.png"/><Relationship Id="rId3" Type="http://schemas.openxmlformats.org/officeDocument/2006/relationships/tags" Target="../tags/tag26.xml"/><Relationship Id="rId7" Type="http://schemas.openxmlformats.org/officeDocument/2006/relationships/slideLayout" Target="../slideLayouts/slideLayout2.xml"/><Relationship Id="rId12" Type="http://schemas.openxmlformats.org/officeDocument/2006/relationships/image" Target="../media/image5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51.png"/><Relationship Id="rId5" Type="http://schemas.openxmlformats.org/officeDocument/2006/relationships/tags" Target="../tags/tag28.xml"/><Relationship Id="rId10" Type="http://schemas.openxmlformats.org/officeDocument/2006/relationships/image" Target="../media/image55.png"/><Relationship Id="rId4" Type="http://schemas.openxmlformats.org/officeDocument/2006/relationships/tags" Target="../tags/tag27.xml"/><Relationship Id="rId9" Type="http://schemas.openxmlformats.org/officeDocument/2006/relationships/image" Target="../media/image47.png"/><Relationship Id="rId14" Type="http://schemas.openxmlformats.org/officeDocument/2006/relationships/image" Target="../media/image54.png"/></Relationships>
</file>

<file path=ppt/slides/_rels/slide8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000.png"/><Relationship Id="rId7"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00.png"/><Relationship Id="rId5" Type="http://schemas.openxmlformats.org/officeDocument/2006/relationships/image" Target="../media/image1500.png"/><Relationship Id="rId10" Type="http://schemas.openxmlformats.org/officeDocument/2006/relationships/image" Target="../media/image200.png"/><Relationship Id="rId4" Type="http://schemas.openxmlformats.org/officeDocument/2006/relationships/image" Target="../media/image1420.png"/><Relationship Id="rId9" Type="http://schemas.openxmlformats.org/officeDocument/2006/relationships/image" Target="../media/image190.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notesSlide" Target="../notesSlides/notesSlide62.xml"/><Relationship Id="rId7" Type="http://schemas.openxmlformats.org/officeDocument/2006/relationships/image" Target="../media/image422.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411.png"/><Relationship Id="rId11" Type="http://schemas.openxmlformats.org/officeDocument/2006/relationships/image" Target="../media/image1001.png"/><Relationship Id="rId5" Type="http://schemas.openxmlformats.org/officeDocument/2006/relationships/image" Target="../media/image403.png"/><Relationship Id="rId10" Type="http://schemas.openxmlformats.org/officeDocument/2006/relationships/image" Target="../media/image991.png"/><Relationship Id="rId4" Type="http://schemas.openxmlformats.org/officeDocument/2006/relationships/image" Target="../media/image391.png"/><Relationship Id="rId9" Type="http://schemas.openxmlformats.org/officeDocument/2006/relationships/image" Target="../media/image98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471.png"/><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8BC1-7764-4F29-9833-E78D2600DADC}"/>
              </a:ext>
            </a:extLst>
          </p:cNvPr>
          <p:cNvSpPr>
            <a:spLocks noGrp="1"/>
          </p:cNvSpPr>
          <p:nvPr>
            <p:ph type="ctrTitle"/>
          </p:nvPr>
        </p:nvSpPr>
        <p:spPr/>
        <p:txBody>
          <a:bodyPr>
            <a:normAutofit/>
          </a:bodyPr>
          <a:lstStyle/>
          <a:p>
            <a:r>
              <a:rPr lang="en-US" dirty="0"/>
              <a:t>L</a:t>
            </a:r>
            <a:r>
              <a:rPr lang="en-US" altLang="zh-CN" dirty="0"/>
              <a:t>ow Resource </a:t>
            </a:r>
            <a:br>
              <a:rPr lang="en-US" altLang="zh-CN" dirty="0"/>
            </a:br>
            <a:r>
              <a:rPr lang="en-US" altLang="zh-CN" dirty="0"/>
              <a:t>Neural </a:t>
            </a:r>
            <a:r>
              <a:rPr lang="en-US" dirty="0"/>
              <a:t>Machine Translation</a:t>
            </a:r>
          </a:p>
        </p:txBody>
      </p:sp>
      <p:sp>
        <p:nvSpPr>
          <p:cNvPr id="3" name="Subtitle 2">
            <a:extLst>
              <a:ext uri="{FF2B5EF4-FFF2-40B4-BE49-F238E27FC236}">
                <a16:creationId xmlns:a16="http://schemas.microsoft.com/office/drawing/2014/main" id="{8875EAC4-A331-4112-BE5D-3C77170F15E0}"/>
              </a:ext>
            </a:extLst>
          </p:cNvPr>
          <p:cNvSpPr>
            <a:spLocks noGrp="1"/>
          </p:cNvSpPr>
          <p:nvPr>
            <p:ph type="subTitle" idx="1"/>
          </p:nvPr>
        </p:nvSpPr>
        <p:spPr>
          <a:xfrm>
            <a:off x="1524000" y="3802063"/>
            <a:ext cx="9144000" cy="1655762"/>
          </a:xfrm>
        </p:spPr>
        <p:txBody>
          <a:bodyPr/>
          <a:lstStyle/>
          <a:p>
            <a:r>
              <a:rPr lang="en-US" dirty="0"/>
              <a:t>Shujie LIU</a:t>
            </a:r>
          </a:p>
          <a:p>
            <a:r>
              <a:rPr lang="en-US" dirty="0">
                <a:solidFill>
                  <a:schemeClr val="tx1">
                    <a:lumMod val="65000"/>
                    <a:lumOff val="35000"/>
                  </a:schemeClr>
                </a:solidFill>
              </a:rPr>
              <a:t>Natural Language Computing Group</a:t>
            </a:r>
          </a:p>
          <a:p>
            <a:r>
              <a:rPr lang="en-US" dirty="0">
                <a:solidFill>
                  <a:schemeClr val="tx1">
                    <a:lumMod val="65000"/>
                    <a:lumOff val="35000"/>
                  </a:schemeClr>
                </a:solidFill>
              </a:rPr>
              <a:t>Microsoft Research Asia</a:t>
            </a:r>
          </a:p>
        </p:txBody>
      </p:sp>
    </p:spTree>
    <p:extLst>
      <p:ext uri="{BB962C8B-B14F-4D97-AF65-F5344CB8AC3E}">
        <p14:creationId xmlns:p14="http://schemas.microsoft.com/office/powerpoint/2010/main" val="2815998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zh-CN" altLang="en-US" sz="4000" dirty="0"/>
              <a:t>人类的梦想</a:t>
            </a:r>
            <a:endParaRPr lang="en-US" sz="4000" dirty="0"/>
          </a:p>
        </p:txBody>
      </p:sp>
      <p:pic>
        <p:nvPicPr>
          <p:cNvPr id="11266" name="Picture 2" descr="C:\Users\v-shuliu\Desktop\MachineTranslation\Resource\3_TranslatorMicrob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9882" y="3310964"/>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974165" y="1600201"/>
            <a:ext cx="10100235" cy="46481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t>《</a:t>
            </a:r>
            <a:r>
              <a:rPr lang="zh-CN" altLang="en-US" sz="2800" dirty="0"/>
              <a:t>遥远星际</a:t>
            </a:r>
            <a:r>
              <a:rPr lang="en-US" altLang="zh-CN" sz="2800" dirty="0"/>
              <a:t>》</a:t>
            </a:r>
            <a:r>
              <a:rPr lang="zh-CN" altLang="en-US" sz="2800" dirty="0"/>
              <a:t>中的</a:t>
            </a:r>
            <a:r>
              <a:rPr lang="zh-CN" altLang="en-US" sz="2800" b="1" dirty="0">
                <a:solidFill>
                  <a:srgbClr val="FF0000"/>
                </a:solidFill>
              </a:rPr>
              <a:t>翻译微生物</a:t>
            </a:r>
            <a:endParaRPr lang="en-US" altLang="zh-CN" sz="2800" b="1" dirty="0">
              <a:solidFill>
                <a:srgbClr val="FF0000"/>
              </a:solidFill>
            </a:endParaRPr>
          </a:p>
          <a:p>
            <a:pPr lvl="1"/>
            <a:r>
              <a:rPr lang="zh-CN" altLang="en-US" sz="1800" dirty="0"/>
              <a:t>在电视剧</a:t>
            </a:r>
            <a:r>
              <a:rPr lang="en-US" altLang="zh-CN" sz="1800" dirty="0"/>
              <a:t>《</a:t>
            </a:r>
            <a:r>
              <a:rPr lang="zh-CN" altLang="en-US" sz="1800" dirty="0"/>
              <a:t>遥远星际</a:t>
            </a:r>
            <a:r>
              <a:rPr lang="en-US" altLang="zh-CN" sz="1800" dirty="0"/>
              <a:t>》</a:t>
            </a:r>
            <a:r>
              <a:rPr lang="zh-CN" altLang="en-US" sz="1800" dirty="0"/>
              <a:t>中，</a:t>
            </a:r>
            <a:r>
              <a:rPr lang="en-US" altLang="zh-CN" sz="1800" dirty="0"/>
              <a:t>John Crichton</a:t>
            </a:r>
            <a:r>
              <a:rPr lang="zh-CN" altLang="en-US" sz="1800" dirty="0"/>
              <a:t>被注射了一种称为翻译微生物的细菌，该微生物起到了万能翻译器的作用。翻译微生物克隆了寄主的脑干，并翻译听到的任何语言，并将翻译后的结果直接传给寄主的大脑。该翻译微生物有的时候并不会翻译一些俚语，而只能将其做简单的字面翻译。</a:t>
            </a:r>
          </a:p>
          <a:p>
            <a:pPr lvl="1"/>
            <a:endParaRPr lang="en-US" sz="2400" dirty="0"/>
          </a:p>
        </p:txBody>
      </p:sp>
    </p:spTree>
    <p:extLst>
      <p:ext uri="{BB962C8B-B14F-4D97-AF65-F5344CB8AC3E}">
        <p14:creationId xmlns:p14="http://schemas.microsoft.com/office/powerpoint/2010/main" val="1354413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FFA23DFE-DA9B-4B67-94EF-31FE2BDDAF6D}"/>
              </a:ext>
            </a:extLst>
          </p:cNvPr>
          <p:cNvCxnSpPr>
            <a:cxnSpLocks/>
          </p:cNvCxnSpPr>
          <p:nvPr/>
        </p:nvCxnSpPr>
        <p:spPr>
          <a:xfrm>
            <a:off x="9822327" y="4336961"/>
            <a:ext cx="0" cy="218511"/>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AC0521F-8B54-4E95-BE04-5CF6C899E2A7}"/>
              </a:ext>
            </a:extLst>
          </p:cNvPr>
          <p:cNvCxnSpPr>
            <a:cxnSpLocks/>
          </p:cNvCxnSpPr>
          <p:nvPr/>
        </p:nvCxnSpPr>
        <p:spPr>
          <a:xfrm>
            <a:off x="9327375" y="4555472"/>
            <a:ext cx="516384"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E74898E-B657-4550-8A78-B103E9B5C213}"/>
              </a:ext>
            </a:extLst>
          </p:cNvPr>
          <p:cNvSpPr txBox="1"/>
          <p:nvPr/>
        </p:nvSpPr>
        <p:spPr>
          <a:xfrm>
            <a:off x="9327375" y="4297650"/>
            <a:ext cx="457176" cy="276999"/>
          </a:xfrm>
          <a:prstGeom prst="rect">
            <a:avLst/>
          </a:prstGeom>
          <a:noFill/>
        </p:spPr>
        <p:txBody>
          <a:bodyPr wrap="none" rtlCol="0">
            <a:spAutoFit/>
          </a:bodyPr>
          <a:lstStyle/>
          <a:p>
            <a:r>
              <a:rPr lang="en-US" sz="1200" dirty="0">
                <a:solidFill>
                  <a:srgbClr val="FF0000"/>
                </a:solidFill>
              </a:rPr>
              <a:t>+1.6</a:t>
            </a:r>
          </a:p>
        </p:txBody>
      </p:sp>
      <p:graphicFrame>
        <p:nvGraphicFramePr>
          <p:cNvPr id="38" name="Chart 37">
            <a:extLst>
              <a:ext uri="{FF2B5EF4-FFF2-40B4-BE49-F238E27FC236}">
                <a16:creationId xmlns:a16="http://schemas.microsoft.com/office/drawing/2014/main" id="{B6832754-EEA7-45D8-9276-C715025EF5E5}"/>
              </a:ext>
            </a:extLst>
          </p:cNvPr>
          <p:cNvGraphicFramePr/>
          <p:nvPr/>
        </p:nvGraphicFramePr>
        <p:xfrm>
          <a:off x="1619098" y="3874999"/>
          <a:ext cx="8375652" cy="26706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Chart 26">
            <a:extLst>
              <a:ext uri="{FF2B5EF4-FFF2-40B4-BE49-F238E27FC236}">
                <a16:creationId xmlns:a16="http://schemas.microsoft.com/office/drawing/2014/main" id="{458C4A5A-9AE3-4D07-8E76-C613698B15EA}"/>
              </a:ext>
            </a:extLst>
          </p:cNvPr>
          <p:cNvGraphicFramePr/>
          <p:nvPr/>
        </p:nvGraphicFramePr>
        <p:xfrm>
          <a:off x="3676911" y="3874999"/>
          <a:ext cx="2284588"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hart 38">
            <a:extLst>
              <a:ext uri="{FF2B5EF4-FFF2-40B4-BE49-F238E27FC236}">
                <a16:creationId xmlns:a16="http://schemas.microsoft.com/office/drawing/2014/main" id="{A2B2B07C-6673-481E-8C08-6C21C37095D6}"/>
              </a:ext>
            </a:extLst>
          </p:cNvPr>
          <p:cNvGraphicFramePr/>
          <p:nvPr/>
        </p:nvGraphicFramePr>
        <p:xfrm>
          <a:off x="5914229" y="3874999"/>
          <a:ext cx="2284588"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C495288D-B5F4-440F-A038-B5702C042092}"/>
              </a:ext>
            </a:extLst>
          </p:cNvPr>
          <p:cNvGraphicFramePr/>
          <p:nvPr/>
        </p:nvGraphicFramePr>
        <p:xfrm>
          <a:off x="8151547" y="3874999"/>
          <a:ext cx="2286000" cy="2286000"/>
        </p:xfrm>
        <a:graphic>
          <a:graphicData uri="http://schemas.openxmlformats.org/drawingml/2006/chart">
            <c:chart xmlns:c="http://schemas.openxmlformats.org/drawingml/2006/chart" xmlns:r="http://schemas.openxmlformats.org/officeDocument/2006/relationships" r:id="rId6"/>
          </a:graphicData>
        </a:graphic>
      </p:graphicFrame>
      <p:sp>
        <p:nvSpPr>
          <p:cNvPr id="59" name="TextBox 58">
            <a:extLst>
              <a:ext uri="{FF2B5EF4-FFF2-40B4-BE49-F238E27FC236}">
                <a16:creationId xmlns:a16="http://schemas.microsoft.com/office/drawing/2014/main" id="{12741548-4D51-4B27-94C3-0A47273E9188}"/>
              </a:ext>
            </a:extLst>
          </p:cNvPr>
          <p:cNvSpPr txBox="1"/>
          <p:nvPr/>
        </p:nvSpPr>
        <p:spPr>
          <a:xfrm>
            <a:off x="4855981" y="4009186"/>
            <a:ext cx="457176" cy="276999"/>
          </a:xfrm>
          <a:prstGeom prst="rect">
            <a:avLst/>
          </a:prstGeom>
          <a:noFill/>
        </p:spPr>
        <p:txBody>
          <a:bodyPr wrap="none" rtlCol="0">
            <a:spAutoFit/>
          </a:bodyPr>
          <a:lstStyle/>
          <a:p>
            <a:r>
              <a:rPr lang="en-US" sz="1200" dirty="0">
                <a:solidFill>
                  <a:srgbClr val="FF0000"/>
                </a:solidFill>
              </a:rPr>
              <a:t>+1.4</a:t>
            </a:r>
          </a:p>
        </p:txBody>
      </p:sp>
      <p:cxnSp>
        <p:nvCxnSpPr>
          <p:cNvPr id="57" name="Straight Arrow Connector 56">
            <a:extLst>
              <a:ext uri="{FF2B5EF4-FFF2-40B4-BE49-F238E27FC236}">
                <a16:creationId xmlns:a16="http://schemas.microsoft.com/office/drawing/2014/main" id="{43E05065-31A8-45A4-8238-F76A7F9477E6}"/>
              </a:ext>
            </a:extLst>
          </p:cNvPr>
          <p:cNvCxnSpPr>
            <a:cxnSpLocks/>
          </p:cNvCxnSpPr>
          <p:nvPr/>
        </p:nvCxnSpPr>
        <p:spPr>
          <a:xfrm>
            <a:off x="5350933" y="4048497"/>
            <a:ext cx="0" cy="218511"/>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F42E86-B8F1-4CF3-BECD-A574CAA23137}"/>
              </a:ext>
            </a:extLst>
          </p:cNvPr>
          <p:cNvCxnSpPr>
            <a:cxnSpLocks/>
          </p:cNvCxnSpPr>
          <p:nvPr/>
        </p:nvCxnSpPr>
        <p:spPr>
          <a:xfrm>
            <a:off x="5088984" y="4267008"/>
            <a:ext cx="2833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B3454B7-5D5F-46B9-A67E-C950617B6805}"/>
              </a:ext>
            </a:extLst>
          </p:cNvPr>
          <p:cNvSpPr txBox="1"/>
          <p:nvPr/>
        </p:nvSpPr>
        <p:spPr>
          <a:xfrm>
            <a:off x="2727590" y="4009186"/>
            <a:ext cx="457176" cy="276999"/>
          </a:xfrm>
          <a:prstGeom prst="rect">
            <a:avLst/>
          </a:prstGeom>
          <a:noFill/>
        </p:spPr>
        <p:txBody>
          <a:bodyPr wrap="none" rtlCol="0">
            <a:spAutoFit/>
          </a:bodyPr>
          <a:lstStyle/>
          <a:p>
            <a:r>
              <a:rPr lang="en-US" sz="1200" dirty="0">
                <a:solidFill>
                  <a:srgbClr val="FF0000"/>
                </a:solidFill>
              </a:rPr>
              <a:t>+1.3</a:t>
            </a:r>
          </a:p>
        </p:txBody>
      </p:sp>
      <p:cxnSp>
        <p:nvCxnSpPr>
          <p:cNvPr id="62" name="Straight Arrow Connector 61">
            <a:extLst>
              <a:ext uri="{FF2B5EF4-FFF2-40B4-BE49-F238E27FC236}">
                <a16:creationId xmlns:a16="http://schemas.microsoft.com/office/drawing/2014/main" id="{382254A6-3B05-4AAD-948B-67DA209B30FE}"/>
              </a:ext>
            </a:extLst>
          </p:cNvPr>
          <p:cNvCxnSpPr>
            <a:cxnSpLocks/>
          </p:cNvCxnSpPr>
          <p:nvPr/>
        </p:nvCxnSpPr>
        <p:spPr>
          <a:xfrm>
            <a:off x="3222542" y="4048497"/>
            <a:ext cx="0" cy="218511"/>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4F63B5-27DB-4387-9EC7-B2A44023DB8C}"/>
              </a:ext>
            </a:extLst>
          </p:cNvPr>
          <p:cNvCxnSpPr>
            <a:cxnSpLocks/>
          </p:cNvCxnSpPr>
          <p:nvPr/>
        </p:nvCxnSpPr>
        <p:spPr>
          <a:xfrm>
            <a:off x="2960593" y="4267008"/>
            <a:ext cx="2833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FB1527B-A69A-4598-899B-90BC88068D15}"/>
              </a:ext>
            </a:extLst>
          </p:cNvPr>
          <p:cNvCxnSpPr>
            <a:cxnSpLocks/>
          </p:cNvCxnSpPr>
          <p:nvPr/>
        </p:nvCxnSpPr>
        <p:spPr>
          <a:xfrm>
            <a:off x="7565959" y="4243495"/>
            <a:ext cx="0" cy="192806"/>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8D2E68-0D40-49C5-AD1F-6E7B287714AA}"/>
              </a:ext>
            </a:extLst>
          </p:cNvPr>
          <p:cNvCxnSpPr>
            <a:cxnSpLocks/>
          </p:cNvCxnSpPr>
          <p:nvPr/>
        </p:nvCxnSpPr>
        <p:spPr>
          <a:xfrm>
            <a:off x="6769960" y="4420372"/>
            <a:ext cx="8364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E7AC78D-0C63-4C49-AAFA-E90EDC2A8C62}"/>
              </a:ext>
            </a:extLst>
          </p:cNvPr>
          <p:cNvSpPr txBox="1"/>
          <p:nvPr/>
        </p:nvSpPr>
        <p:spPr>
          <a:xfrm>
            <a:off x="7131076" y="4186599"/>
            <a:ext cx="457176" cy="276999"/>
          </a:xfrm>
          <a:prstGeom prst="rect">
            <a:avLst/>
          </a:prstGeom>
          <a:noFill/>
        </p:spPr>
        <p:txBody>
          <a:bodyPr wrap="none" rtlCol="0">
            <a:spAutoFit/>
          </a:bodyPr>
          <a:lstStyle/>
          <a:p>
            <a:r>
              <a:rPr lang="en-US" sz="1200" dirty="0">
                <a:solidFill>
                  <a:srgbClr val="FF0000"/>
                </a:solidFill>
              </a:rPr>
              <a:t>+1.2</a:t>
            </a:r>
          </a:p>
        </p:txBody>
      </p:sp>
      <p:sp>
        <p:nvSpPr>
          <p:cNvPr id="45" name="Content Placeholder 2">
            <a:extLst>
              <a:ext uri="{FF2B5EF4-FFF2-40B4-BE49-F238E27FC236}">
                <a16:creationId xmlns:a16="http://schemas.microsoft.com/office/drawing/2014/main" id="{E1528611-FAE2-43CA-B19C-51184540A21D}"/>
              </a:ext>
            </a:extLst>
          </p:cNvPr>
          <p:cNvSpPr txBox="1">
            <a:spLocks/>
          </p:cNvSpPr>
          <p:nvPr/>
        </p:nvSpPr>
        <p:spPr>
          <a:xfrm>
            <a:off x="837407" y="1270616"/>
            <a:ext cx="10697736" cy="27469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Experiment Setting: Single layer GRU-based NMT, with hidden size 512, embedding size 256.</a:t>
            </a:r>
          </a:p>
          <a:p>
            <a:r>
              <a:rPr lang="en-US" sz="2200" dirty="0">
                <a:latin typeface="+mj-lt"/>
              </a:rPr>
              <a:t>Baseline</a:t>
            </a:r>
          </a:p>
          <a:p>
            <a:pPr lvl="1"/>
            <a:r>
              <a:rPr lang="en-US" sz="1800" dirty="0">
                <a:latin typeface="+mj-lt"/>
              </a:rPr>
              <a:t>NMT: NMT system trained only with bilingual data.</a:t>
            </a:r>
          </a:p>
          <a:p>
            <a:pPr lvl="1"/>
            <a:r>
              <a:rPr lang="en-US" sz="1800" dirty="0">
                <a:latin typeface="+mj-lt"/>
              </a:rPr>
              <a:t>PBSMT: Phrase based statistical machine translation system.</a:t>
            </a:r>
          </a:p>
          <a:p>
            <a:r>
              <a:rPr lang="en-US" sz="2200" dirty="0">
                <a:latin typeface="+mj-lt"/>
              </a:rPr>
              <a:t>Comparison System</a:t>
            </a:r>
          </a:p>
          <a:p>
            <a:pPr lvl="1"/>
            <a:r>
              <a:rPr lang="en-US" sz="1800" dirty="0">
                <a:latin typeface="+mj-lt"/>
              </a:rPr>
              <a:t>T-S: Teach student training method.</a:t>
            </a:r>
          </a:p>
          <a:p>
            <a:pPr lvl="1"/>
            <a:r>
              <a:rPr lang="en-US" sz="1800" dirty="0" err="1">
                <a:latin typeface="+mj-lt"/>
              </a:rPr>
              <a:t>BackTrans</a:t>
            </a:r>
            <a:r>
              <a:rPr lang="en-US" sz="1800" dirty="0">
                <a:latin typeface="+mj-lt"/>
              </a:rPr>
              <a:t>: Back translation with monolingual data.</a:t>
            </a:r>
          </a:p>
          <a:p>
            <a:r>
              <a:rPr lang="en-US" sz="2200" dirty="0">
                <a:latin typeface="+mj-lt"/>
              </a:rPr>
              <a:t>Data: IWSLT (EN-FR:7.9M, EN-HE:112.6k, FR-HE:116.3K, HE:512.5K)</a:t>
            </a:r>
          </a:p>
        </p:txBody>
      </p:sp>
      <p:sp>
        <p:nvSpPr>
          <p:cNvPr id="20" name="TextBox 19">
            <a:extLst>
              <a:ext uri="{FF2B5EF4-FFF2-40B4-BE49-F238E27FC236}">
                <a16:creationId xmlns:a16="http://schemas.microsoft.com/office/drawing/2014/main" id="{DA42351B-882B-43EB-A361-E6E75B1549BC}"/>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Ren et al., </a:t>
            </a:r>
            <a:r>
              <a:rPr lang="en-US" b="1" dirty="0"/>
              <a:t>Triangular Architecture for Rare Language Translation</a:t>
            </a:r>
            <a:r>
              <a:rPr lang="en-US" dirty="0"/>
              <a:t>. ACL, 2018.</a:t>
            </a:r>
          </a:p>
        </p:txBody>
      </p:sp>
      <p:sp>
        <p:nvSpPr>
          <p:cNvPr id="23" name="Title 1">
            <a:extLst>
              <a:ext uri="{FF2B5EF4-FFF2-40B4-BE49-F238E27FC236}">
                <a16:creationId xmlns:a16="http://schemas.microsoft.com/office/drawing/2014/main" id="{D320034E-F270-4374-AC48-94303A423CB0}"/>
              </a:ext>
            </a:extLst>
          </p:cNvPr>
          <p:cNvSpPr>
            <a:spLocks noGrp="1"/>
          </p:cNvSpPr>
          <p:nvPr>
            <p:ph type="title"/>
          </p:nvPr>
        </p:nvSpPr>
        <p:spPr>
          <a:xfrm>
            <a:off x="400692" y="365125"/>
            <a:ext cx="11630346" cy="1325563"/>
          </a:xfrm>
        </p:spPr>
        <p:txBody>
          <a:bodyPr>
            <a:normAutofit/>
          </a:bodyPr>
          <a:lstStyle/>
          <a:p>
            <a:pPr algn="ctr"/>
            <a:r>
              <a:rPr lang="en-US" dirty="0"/>
              <a:t>Triangular Architecture for Rare Language NMT</a:t>
            </a:r>
          </a:p>
        </p:txBody>
      </p:sp>
    </p:spTree>
    <p:extLst>
      <p:ext uri="{BB962C8B-B14F-4D97-AF65-F5344CB8AC3E}">
        <p14:creationId xmlns:p14="http://schemas.microsoft.com/office/powerpoint/2010/main" val="3073245915"/>
      </p:ext>
    </p:extLst>
  </p:cSld>
  <p:clrMapOvr>
    <a:masterClrMapping/>
  </p:clrMapOvr>
  <mc:AlternateContent xmlns:mc="http://schemas.openxmlformats.org/markup-compatibility/2006" xmlns:p14="http://schemas.microsoft.com/office/powerpoint/2010/main">
    <mc:Choice Requires="p14">
      <p:transition spd="slow" p14:dur="2000" advTm="46279"/>
    </mc:Choice>
    <mc:Fallback xmlns="">
      <p:transition spd="slow" advTm="46279"/>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E917E2F3-291D-41BE-96FD-A09585FF84E6}"/>
              </a:ext>
            </a:extLst>
          </p:cNvPr>
          <p:cNvGraphicFramePr/>
          <p:nvPr/>
        </p:nvGraphicFramePr>
        <p:xfrm>
          <a:off x="1657386" y="3812196"/>
          <a:ext cx="8714278" cy="26706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41">
            <a:extLst>
              <a:ext uri="{FF2B5EF4-FFF2-40B4-BE49-F238E27FC236}">
                <a16:creationId xmlns:a16="http://schemas.microsoft.com/office/drawing/2014/main" id="{D8D56458-96D3-4002-922C-1E3B1DB92FF2}"/>
              </a:ext>
            </a:extLst>
          </p:cNvPr>
          <p:cNvGraphicFramePr/>
          <p:nvPr/>
        </p:nvGraphicFramePr>
        <p:xfrm>
          <a:off x="3810000" y="3840704"/>
          <a:ext cx="228600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Chart 42">
            <a:extLst>
              <a:ext uri="{FF2B5EF4-FFF2-40B4-BE49-F238E27FC236}">
                <a16:creationId xmlns:a16="http://schemas.microsoft.com/office/drawing/2014/main" id="{DB6DD858-D5A6-40B0-B020-70ADF35A31B4}"/>
              </a:ext>
            </a:extLst>
          </p:cNvPr>
          <p:cNvGraphicFramePr/>
          <p:nvPr/>
        </p:nvGraphicFramePr>
        <p:xfrm>
          <a:off x="6030750" y="3840704"/>
          <a:ext cx="228600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34C05E63-48AA-488F-9F76-F1E7D64C6342}"/>
              </a:ext>
            </a:extLst>
          </p:cNvPr>
          <p:cNvGraphicFramePr/>
          <p:nvPr/>
        </p:nvGraphicFramePr>
        <p:xfrm>
          <a:off x="8229564" y="3840704"/>
          <a:ext cx="2286000" cy="2286000"/>
        </p:xfrm>
        <a:graphic>
          <a:graphicData uri="http://schemas.openxmlformats.org/drawingml/2006/chart">
            <c:chart xmlns:c="http://schemas.openxmlformats.org/drawingml/2006/chart" xmlns:r="http://schemas.openxmlformats.org/officeDocument/2006/relationships" r:id="rId6"/>
          </a:graphicData>
        </a:graphic>
      </p:graphicFrame>
      <p:sp>
        <p:nvSpPr>
          <p:cNvPr id="65" name="TextBox 64">
            <a:extLst>
              <a:ext uri="{FF2B5EF4-FFF2-40B4-BE49-F238E27FC236}">
                <a16:creationId xmlns:a16="http://schemas.microsoft.com/office/drawing/2014/main" id="{247D2FB4-7108-40A4-BDC3-5D59217EC71A}"/>
              </a:ext>
            </a:extLst>
          </p:cNvPr>
          <p:cNvSpPr txBox="1"/>
          <p:nvPr/>
        </p:nvSpPr>
        <p:spPr>
          <a:xfrm>
            <a:off x="2910675" y="4160290"/>
            <a:ext cx="457176" cy="276999"/>
          </a:xfrm>
          <a:prstGeom prst="rect">
            <a:avLst/>
          </a:prstGeom>
          <a:noFill/>
        </p:spPr>
        <p:txBody>
          <a:bodyPr wrap="square" rtlCol="0">
            <a:spAutoFit/>
          </a:bodyPr>
          <a:lstStyle/>
          <a:p>
            <a:r>
              <a:rPr lang="en-US" sz="1200" dirty="0">
                <a:solidFill>
                  <a:srgbClr val="FF0000"/>
                </a:solidFill>
              </a:rPr>
              <a:t>+2.3</a:t>
            </a:r>
          </a:p>
        </p:txBody>
      </p:sp>
      <p:cxnSp>
        <p:nvCxnSpPr>
          <p:cNvPr id="66" name="Straight Arrow Connector 65">
            <a:extLst>
              <a:ext uri="{FF2B5EF4-FFF2-40B4-BE49-F238E27FC236}">
                <a16:creationId xmlns:a16="http://schemas.microsoft.com/office/drawing/2014/main" id="{9CA3D2D8-A8CD-44D3-A857-8B68B0039ECE}"/>
              </a:ext>
            </a:extLst>
          </p:cNvPr>
          <p:cNvCxnSpPr>
            <a:cxnSpLocks/>
          </p:cNvCxnSpPr>
          <p:nvPr/>
        </p:nvCxnSpPr>
        <p:spPr>
          <a:xfrm>
            <a:off x="3326801" y="4061074"/>
            <a:ext cx="0" cy="400954"/>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AA762D4-BFED-43A7-8EA1-3A41DFF1B431}"/>
              </a:ext>
            </a:extLst>
          </p:cNvPr>
          <p:cNvCxnSpPr>
            <a:cxnSpLocks/>
          </p:cNvCxnSpPr>
          <p:nvPr/>
        </p:nvCxnSpPr>
        <p:spPr>
          <a:xfrm>
            <a:off x="3064852" y="4462028"/>
            <a:ext cx="2833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CC4E747-E389-4262-B74E-F12E0B7D10B8}"/>
              </a:ext>
            </a:extLst>
          </p:cNvPr>
          <p:cNvSpPr txBox="1"/>
          <p:nvPr/>
        </p:nvSpPr>
        <p:spPr>
          <a:xfrm>
            <a:off x="5044239" y="4023046"/>
            <a:ext cx="457176" cy="276999"/>
          </a:xfrm>
          <a:prstGeom prst="rect">
            <a:avLst/>
          </a:prstGeom>
          <a:noFill/>
        </p:spPr>
        <p:txBody>
          <a:bodyPr wrap="square" rtlCol="0">
            <a:spAutoFit/>
          </a:bodyPr>
          <a:lstStyle/>
          <a:p>
            <a:r>
              <a:rPr lang="en-US" sz="1200" dirty="0">
                <a:solidFill>
                  <a:srgbClr val="FF0000"/>
                </a:solidFill>
              </a:rPr>
              <a:t>+1.5</a:t>
            </a:r>
          </a:p>
        </p:txBody>
      </p:sp>
      <p:cxnSp>
        <p:nvCxnSpPr>
          <p:cNvPr id="72" name="Straight Arrow Connector 71">
            <a:extLst>
              <a:ext uri="{FF2B5EF4-FFF2-40B4-BE49-F238E27FC236}">
                <a16:creationId xmlns:a16="http://schemas.microsoft.com/office/drawing/2014/main" id="{0E88E296-9EC1-4843-98D1-4E8E60E4BD49}"/>
              </a:ext>
            </a:extLst>
          </p:cNvPr>
          <p:cNvCxnSpPr>
            <a:cxnSpLocks/>
          </p:cNvCxnSpPr>
          <p:nvPr/>
        </p:nvCxnSpPr>
        <p:spPr>
          <a:xfrm>
            <a:off x="5460365" y="4035288"/>
            <a:ext cx="0" cy="289496"/>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37FA933-EDB1-4AAC-A03F-594BA02CA60D}"/>
              </a:ext>
            </a:extLst>
          </p:cNvPr>
          <p:cNvCxnSpPr>
            <a:cxnSpLocks/>
          </p:cNvCxnSpPr>
          <p:nvPr/>
        </p:nvCxnSpPr>
        <p:spPr>
          <a:xfrm>
            <a:off x="5198416" y="4324784"/>
            <a:ext cx="2833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78D4142-7F46-472A-84B3-1D77C0824E52}"/>
              </a:ext>
            </a:extLst>
          </p:cNvPr>
          <p:cNvSpPr txBox="1"/>
          <p:nvPr/>
        </p:nvSpPr>
        <p:spPr>
          <a:xfrm>
            <a:off x="7223940" y="4021790"/>
            <a:ext cx="457176" cy="276999"/>
          </a:xfrm>
          <a:prstGeom prst="rect">
            <a:avLst/>
          </a:prstGeom>
          <a:noFill/>
        </p:spPr>
        <p:txBody>
          <a:bodyPr wrap="square" rtlCol="0">
            <a:spAutoFit/>
          </a:bodyPr>
          <a:lstStyle/>
          <a:p>
            <a:r>
              <a:rPr lang="en-US" sz="1200" dirty="0">
                <a:solidFill>
                  <a:srgbClr val="FF0000"/>
                </a:solidFill>
              </a:rPr>
              <a:t>+1.1</a:t>
            </a:r>
          </a:p>
        </p:txBody>
      </p:sp>
      <p:cxnSp>
        <p:nvCxnSpPr>
          <p:cNvPr id="75" name="Straight Arrow Connector 74">
            <a:extLst>
              <a:ext uri="{FF2B5EF4-FFF2-40B4-BE49-F238E27FC236}">
                <a16:creationId xmlns:a16="http://schemas.microsoft.com/office/drawing/2014/main" id="{956D41BD-66B7-4821-82E1-9AEADDCB3DBC}"/>
              </a:ext>
            </a:extLst>
          </p:cNvPr>
          <p:cNvCxnSpPr>
            <a:cxnSpLocks/>
          </p:cNvCxnSpPr>
          <p:nvPr/>
        </p:nvCxnSpPr>
        <p:spPr>
          <a:xfrm>
            <a:off x="7681116" y="4115909"/>
            <a:ext cx="0" cy="182880"/>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A9B3A4-A5F9-43DB-BA70-BCA1189FC162}"/>
              </a:ext>
            </a:extLst>
          </p:cNvPr>
          <p:cNvCxnSpPr>
            <a:cxnSpLocks/>
          </p:cNvCxnSpPr>
          <p:nvPr/>
        </p:nvCxnSpPr>
        <p:spPr>
          <a:xfrm>
            <a:off x="7378117" y="4323528"/>
            <a:ext cx="283381"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0828E66-51E2-4878-A644-6F6CDB47F9BF}"/>
              </a:ext>
            </a:extLst>
          </p:cNvPr>
          <p:cNvSpPr txBox="1"/>
          <p:nvPr/>
        </p:nvSpPr>
        <p:spPr>
          <a:xfrm>
            <a:off x="9445654" y="4137728"/>
            <a:ext cx="457176" cy="276999"/>
          </a:xfrm>
          <a:prstGeom prst="rect">
            <a:avLst/>
          </a:prstGeom>
          <a:noFill/>
        </p:spPr>
        <p:txBody>
          <a:bodyPr wrap="square" rtlCol="0">
            <a:spAutoFit/>
          </a:bodyPr>
          <a:lstStyle/>
          <a:p>
            <a:r>
              <a:rPr lang="en-US" sz="1200" dirty="0">
                <a:solidFill>
                  <a:srgbClr val="FF0000"/>
                </a:solidFill>
              </a:rPr>
              <a:t>+1.2</a:t>
            </a:r>
          </a:p>
        </p:txBody>
      </p:sp>
      <p:cxnSp>
        <p:nvCxnSpPr>
          <p:cNvPr id="78" name="Straight Arrow Connector 77">
            <a:extLst>
              <a:ext uri="{FF2B5EF4-FFF2-40B4-BE49-F238E27FC236}">
                <a16:creationId xmlns:a16="http://schemas.microsoft.com/office/drawing/2014/main" id="{33EA9F06-B343-47B0-A4D0-6A918D305CD8}"/>
              </a:ext>
            </a:extLst>
          </p:cNvPr>
          <p:cNvCxnSpPr>
            <a:cxnSpLocks/>
          </p:cNvCxnSpPr>
          <p:nvPr/>
        </p:nvCxnSpPr>
        <p:spPr>
          <a:xfrm flipH="1">
            <a:off x="9895085" y="4231847"/>
            <a:ext cx="0" cy="182880"/>
          </a:xfrm>
          <a:prstGeom prst="straightConnector1">
            <a:avLst/>
          </a:prstGeom>
          <a:ln w="6350">
            <a:solidFill>
              <a:srgbClr val="FF0000"/>
            </a:solidFill>
            <a:headEnd type="stealth"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DFB205-A87A-423A-AE7D-F7D423DA7553}"/>
              </a:ext>
            </a:extLst>
          </p:cNvPr>
          <p:cNvCxnSpPr>
            <a:cxnSpLocks/>
          </p:cNvCxnSpPr>
          <p:nvPr/>
        </p:nvCxnSpPr>
        <p:spPr>
          <a:xfrm>
            <a:off x="9405975" y="4391438"/>
            <a:ext cx="496855"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4D7998ED-C062-4821-A094-9CA87C86F40A}"/>
              </a:ext>
            </a:extLst>
          </p:cNvPr>
          <p:cNvSpPr txBox="1">
            <a:spLocks/>
          </p:cNvSpPr>
          <p:nvPr/>
        </p:nvSpPr>
        <p:spPr>
          <a:xfrm>
            <a:off x="837407" y="1270616"/>
            <a:ext cx="10697736" cy="27469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mj-lt"/>
              </a:rPr>
              <a:t>Experiment Setting: Single layer GRU-based NMT, with hidden size 512, embedding size 256.</a:t>
            </a:r>
          </a:p>
          <a:p>
            <a:r>
              <a:rPr lang="en-US" sz="2200" dirty="0">
                <a:latin typeface="+mj-lt"/>
              </a:rPr>
              <a:t>Baseline</a:t>
            </a:r>
          </a:p>
          <a:p>
            <a:pPr lvl="1"/>
            <a:r>
              <a:rPr lang="en-US" sz="1800" dirty="0">
                <a:latin typeface="+mj-lt"/>
              </a:rPr>
              <a:t>NMT: NMT system trained only with bilingual data.</a:t>
            </a:r>
          </a:p>
          <a:p>
            <a:pPr lvl="1"/>
            <a:r>
              <a:rPr lang="en-US" sz="1800" dirty="0">
                <a:latin typeface="+mj-lt"/>
              </a:rPr>
              <a:t>PBSMT: Phrase based statistical machine translation system.</a:t>
            </a:r>
          </a:p>
          <a:p>
            <a:r>
              <a:rPr lang="en-US" sz="2200" dirty="0">
                <a:latin typeface="+mj-lt"/>
              </a:rPr>
              <a:t>Comparison System</a:t>
            </a:r>
          </a:p>
          <a:p>
            <a:pPr lvl="1"/>
            <a:r>
              <a:rPr lang="en-US" sz="1800" dirty="0">
                <a:latin typeface="+mj-lt"/>
              </a:rPr>
              <a:t>T-S: Teach student training method.</a:t>
            </a:r>
          </a:p>
          <a:p>
            <a:pPr lvl="1"/>
            <a:r>
              <a:rPr lang="en-US" sz="1800" dirty="0" err="1">
                <a:latin typeface="+mj-lt"/>
              </a:rPr>
              <a:t>BackTrans</a:t>
            </a:r>
            <a:r>
              <a:rPr lang="en-US" sz="1800" dirty="0">
                <a:latin typeface="+mj-lt"/>
              </a:rPr>
              <a:t>: Back translation with monolingual data.</a:t>
            </a:r>
          </a:p>
          <a:p>
            <a:r>
              <a:rPr lang="en-US" sz="2200" dirty="0">
                <a:latin typeface="+mj-lt"/>
              </a:rPr>
              <a:t>Data: IWSLT (EN-FR:7.9M, EN-RO:467.3k, FR-RO:111.6K, RO:885.5K)</a:t>
            </a:r>
            <a:endParaRPr lang="en-US" sz="2400" dirty="0">
              <a:latin typeface="+mj-lt"/>
            </a:endParaRPr>
          </a:p>
        </p:txBody>
      </p:sp>
      <p:sp>
        <p:nvSpPr>
          <p:cNvPr id="20" name="TextBox 19">
            <a:extLst>
              <a:ext uri="{FF2B5EF4-FFF2-40B4-BE49-F238E27FC236}">
                <a16:creationId xmlns:a16="http://schemas.microsoft.com/office/drawing/2014/main" id="{2C301DC8-3463-4012-975D-5EC2548DE763}"/>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Ren et al., </a:t>
            </a:r>
            <a:r>
              <a:rPr lang="en-US" b="1" dirty="0"/>
              <a:t>Triangular Architecture for Rare Language Translation</a:t>
            </a:r>
            <a:r>
              <a:rPr lang="en-US" dirty="0"/>
              <a:t>. ACL, 2018.</a:t>
            </a:r>
          </a:p>
        </p:txBody>
      </p:sp>
      <p:sp>
        <p:nvSpPr>
          <p:cNvPr id="23" name="Title 1">
            <a:extLst>
              <a:ext uri="{FF2B5EF4-FFF2-40B4-BE49-F238E27FC236}">
                <a16:creationId xmlns:a16="http://schemas.microsoft.com/office/drawing/2014/main" id="{C0E4E2B5-2FF8-41DF-9EC2-E35239BF6057}"/>
              </a:ext>
            </a:extLst>
          </p:cNvPr>
          <p:cNvSpPr>
            <a:spLocks noGrp="1"/>
          </p:cNvSpPr>
          <p:nvPr>
            <p:ph type="title"/>
          </p:nvPr>
        </p:nvSpPr>
        <p:spPr>
          <a:xfrm>
            <a:off x="400692" y="365125"/>
            <a:ext cx="11630346" cy="1325563"/>
          </a:xfrm>
        </p:spPr>
        <p:txBody>
          <a:bodyPr>
            <a:normAutofit/>
          </a:bodyPr>
          <a:lstStyle/>
          <a:p>
            <a:pPr algn="ctr"/>
            <a:r>
              <a:rPr lang="en-US" dirty="0"/>
              <a:t>Triangular Architecture for Rare Language NMT</a:t>
            </a:r>
          </a:p>
        </p:txBody>
      </p:sp>
    </p:spTree>
    <p:extLst>
      <p:ext uri="{BB962C8B-B14F-4D97-AF65-F5344CB8AC3E}">
        <p14:creationId xmlns:p14="http://schemas.microsoft.com/office/powerpoint/2010/main" val="445486410"/>
      </p:ext>
    </p:extLst>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B0B5-6671-4FAE-90D1-C91D3B3BBC18}"/>
              </a:ext>
            </a:extLst>
          </p:cNvPr>
          <p:cNvSpPr>
            <a:spLocks noGrp="1"/>
          </p:cNvSpPr>
          <p:nvPr>
            <p:ph type="title"/>
          </p:nvPr>
        </p:nvSpPr>
        <p:spPr/>
        <p:txBody>
          <a:bodyPr/>
          <a:lstStyle/>
          <a:p>
            <a:pPr algn="ctr"/>
            <a:r>
              <a:rPr lang="en-US" dirty="0"/>
              <a:t>Tri-Language Learning for Low Resource NMT</a:t>
            </a:r>
          </a:p>
        </p:txBody>
      </p:sp>
      <p:sp>
        <p:nvSpPr>
          <p:cNvPr id="3" name="Content Placeholder 2">
            <a:extLst>
              <a:ext uri="{FF2B5EF4-FFF2-40B4-BE49-F238E27FC236}">
                <a16:creationId xmlns:a16="http://schemas.microsoft.com/office/drawing/2014/main" id="{EF9A99B1-E289-47A5-A852-C108BADE65FC}"/>
              </a:ext>
            </a:extLst>
          </p:cNvPr>
          <p:cNvSpPr>
            <a:spLocks noGrp="1"/>
          </p:cNvSpPr>
          <p:nvPr>
            <p:ph idx="1"/>
          </p:nvPr>
        </p:nvSpPr>
        <p:spPr/>
        <p:txBody>
          <a:bodyPr/>
          <a:lstStyle/>
          <a:p>
            <a:r>
              <a:rPr lang="en-US" dirty="0">
                <a:latin typeface="+mj-lt"/>
              </a:rPr>
              <a:t>Teacher-Student Framework for Zero-Resource NMT</a:t>
            </a:r>
          </a:p>
          <a:p>
            <a:r>
              <a:rPr lang="en-US" dirty="0">
                <a:latin typeface="+mj-lt"/>
              </a:rPr>
              <a:t>Triangular Architecture for Rare Language NMT</a:t>
            </a:r>
          </a:p>
          <a:p>
            <a:r>
              <a:rPr lang="en-US" b="1" dirty="0">
                <a:latin typeface="+mj-lt"/>
              </a:rPr>
              <a:t>Consistency by Agreement in Zero-shot NMT</a:t>
            </a:r>
          </a:p>
          <a:p>
            <a:r>
              <a:rPr lang="en-US" dirty="0">
                <a:latin typeface="+mj-lt"/>
              </a:rPr>
              <a:t>Generalized Data Augmentation for Low-Resource Translation</a:t>
            </a:r>
          </a:p>
          <a:p>
            <a:endParaRPr lang="en-US" b="1" dirty="0">
              <a:latin typeface="+mj-lt"/>
            </a:endParaRPr>
          </a:p>
        </p:txBody>
      </p:sp>
    </p:spTree>
    <p:extLst>
      <p:ext uri="{BB962C8B-B14F-4D97-AF65-F5344CB8AC3E}">
        <p14:creationId xmlns:p14="http://schemas.microsoft.com/office/powerpoint/2010/main" val="12371421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815C-14D0-4CDB-91DD-A4AB2D49EE10}"/>
              </a:ext>
            </a:extLst>
          </p:cNvPr>
          <p:cNvSpPr>
            <a:spLocks noGrp="1"/>
          </p:cNvSpPr>
          <p:nvPr>
            <p:ph type="title"/>
          </p:nvPr>
        </p:nvSpPr>
        <p:spPr/>
        <p:txBody>
          <a:bodyPr>
            <a:normAutofit/>
          </a:bodyPr>
          <a:lstStyle/>
          <a:p>
            <a:pPr algn="ctr"/>
            <a:r>
              <a:rPr lang="en-US" dirty="0"/>
              <a:t>Consistency by Agreement in Zero-shot NMT</a:t>
            </a:r>
          </a:p>
        </p:txBody>
      </p:sp>
      <p:sp>
        <p:nvSpPr>
          <p:cNvPr id="3" name="Content Placeholder 2">
            <a:extLst>
              <a:ext uri="{FF2B5EF4-FFF2-40B4-BE49-F238E27FC236}">
                <a16:creationId xmlns:a16="http://schemas.microsoft.com/office/drawing/2014/main" id="{4BFBAC4E-B491-49B0-9067-AA053A80B38D}"/>
              </a:ext>
            </a:extLst>
          </p:cNvPr>
          <p:cNvSpPr>
            <a:spLocks noGrp="1"/>
          </p:cNvSpPr>
          <p:nvPr>
            <p:ph idx="1"/>
          </p:nvPr>
        </p:nvSpPr>
        <p:spPr>
          <a:xfrm>
            <a:off x="838200" y="1825624"/>
            <a:ext cx="10515600" cy="4918075"/>
          </a:xfrm>
        </p:spPr>
        <p:txBody>
          <a:bodyPr>
            <a:normAutofit/>
          </a:bodyPr>
          <a:lstStyle/>
          <a:p>
            <a:r>
              <a:rPr lang="en-US" sz="2400" dirty="0">
                <a:latin typeface="+mj-lt"/>
              </a:rPr>
              <a:t>Motivation</a:t>
            </a:r>
          </a:p>
          <a:p>
            <a:pPr lvl="1"/>
            <a:r>
              <a:rPr lang="en-US" altLang="zh-CN" sz="2000" dirty="0">
                <a:latin typeface="+mj-lt"/>
              </a:rPr>
              <a:t>The performance on zero-shot tasks is often unstable and significantly lags behind the supervised directions. </a:t>
            </a:r>
          </a:p>
          <a:p>
            <a:pPr lvl="1"/>
            <a:r>
              <a:rPr lang="en-US" altLang="zh-CN" sz="2000" dirty="0">
                <a:latin typeface="+mj-lt"/>
              </a:rPr>
              <a:t>Traditional multilingual objective misses the terms that correspond to zero-shot models, and hence has no statistical guarantee for performance on zero-shot tasks</a:t>
            </a:r>
          </a:p>
          <a:p>
            <a:pPr lvl="1"/>
            <a:endParaRPr lang="en-US" altLang="zh-CN" sz="2000" dirty="0">
              <a:latin typeface="+mj-lt"/>
            </a:endParaRPr>
          </a:p>
          <a:p>
            <a:r>
              <a:rPr lang="en-US" altLang="zh-CN" sz="2400" dirty="0">
                <a:latin typeface="+mj-lt"/>
              </a:rPr>
              <a:t>Method</a:t>
            </a:r>
          </a:p>
          <a:p>
            <a:pPr lvl="1"/>
            <a:endParaRPr lang="en-US" altLang="zh-CN" sz="2000" dirty="0">
              <a:latin typeface="+mj-lt"/>
            </a:endParaRPr>
          </a:p>
          <a:p>
            <a:pPr lvl="1"/>
            <a:r>
              <a:rPr lang="en-US" altLang="zh-CN" sz="2000" dirty="0">
                <a:latin typeface="+mj-lt"/>
              </a:rPr>
              <a:t>Agreement-based learning:</a:t>
            </a:r>
          </a:p>
        </p:txBody>
      </p:sp>
      <p:sp>
        <p:nvSpPr>
          <p:cNvPr id="8" name="TextBox 7">
            <a:extLst>
              <a:ext uri="{FF2B5EF4-FFF2-40B4-BE49-F238E27FC236}">
                <a16:creationId xmlns:a16="http://schemas.microsoft.com/office/drawing/2014/main" id="{F353C468-33FC-44D9-80A5-92BACD8FE4E3}"/>
              </a:ext>
            </a:extLst>
          </p:cNvPr>
          <p:cNvSpPr txBox="1"/>
          <p:nvPr/>
        </p:nvSpPr>
        <p:spPr>
          <a:xfrm>
            <a:off x="3173239" y="6666242"/>
            <a:ext cx="8526392"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Al-</a:t>
            </a:r>
            <a:r>
              <a:rPr lang="en-US" dirty="0" err="1"/>
              <a:t>Shedivat</a:t>
            </a:r>
            <a:r>
              <a:rPr lang="en-US" dirty="0"/>
              <a:t> and P. Parikh, </a:t>
            </a:r>
            <a:r>
              <a:rPr lang="en-US" b="1" dirty="0"/>
              <a:t>Consistency by Agreement in Zero-shot Neural Machine Translation </a:t>
            </a:r>
            <a:r>
              <a:rPr lang="en-US" dirty="0"/>
              <a:t>. NAACL, 2019.</a:t>
            </a:r>
          </a:p>
        </p:txBody>
      </p:sp>
      <p:pic>
        <p:nvPicPr>
          <p:cNvPr id="4" name="Picture 3">
            <a:extLst>
              <a:ext uri="{FF2B5EF4-FFF2-40B4-BE49-F238E27FC236}">
                <a16:creationId xmlns:a16="http://schemas.microsoft.com/office/drawing/2014/main" id="{3A1B276B-6A47-4438-B576-33F1DB49C394}"/>
              </a:ext>
            </a:extLst>
          </p:cNvPr>
          <p:cNvPicPr>
            <a:picLocks noChangeAspect="1"/>
          </p:cNvPicPr>
          <p:nvPr/>
        </p:nvPicPr>
        <p:blipFill>
          <a:blip r:embed="rId3"/>
          <a:stretch>
            <a:fillRect/>
          </a:stretch>
        </p:blipFill>
        <p:spPr>
          <a:xfrm>
            <a:off x="1716672" y="5645747"/>
            <a:ext cx="8081108" cy="885559"/>
          </a:xfrm>
          <a:prstGeom prst="rect">
            <a:avLst/>
          </a:prstGeom>
        </p:spPr>
      </p:pic>
      <p:pic>
        <p:nvPicPr>
          <p:cNvPr id="5" name="Picture 4">
            <a:extLst>
              <a:ext uri="{FF2B5EF4-FFF2-40B4-BE49-F238E27FC236}">
                <a16:creationId xmlns:a16="http://schemas.microsoft.com/office/drawing/2014/main" id="{BD69C0DD-C747-4130-A264-9B5E7C52A830}"/>
              </a:ext>
            </a:extLst>
          </p:cNvPr>
          <p:cNvPicPr>
            <a:picLocks noChangeAspect="1"/>
          </p:cNvPicPr>
          <p:nvPr/>
        </p:nvPicPr>
        <p:blipFill>
          <a:blip r:embed="rId4"/>
          <a:stretch>
            <a:fillRect/>
          </a:stretch>
        </p:blipFill>
        <p:spPr>
          <a:xfrm>
            <a:off x="5171125" y="3475757"/>
            <a:ext cx="3202806" cy="2102522"/>
          </a:xfrm>
          <a:prstGeom prst="rect">
            <a:avLst/>
          </a:prstGeom>
        </p:spPr>
      </p:pic>
    </p:spTree>
    <p:extLst>
      <p:ext uri="{BB962C8B-B14F-4D97-AF65-F5344CB8AC3E}">
        <p14:creationId xmlns:p14="http://schemas.microsoft.com/office/powerpoint/2010/main" val="454178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815C-14D0-4CDB-91DD-A4AB2D49EE10}"/>
              </a:ext>
            </a:extLst>
          </p:cNvPr>
          <p:cNvSpPr>
            <a:spLocks noGrp="1"/>
          </p:cNvSpPr>
          <p:nvPr>
            <p:ph type="title"/>
          </p:nvPr>
        </p:nvSpPr>
        <p:spPr/>
        <p:txBody>
          <a:bodyPr>
            <a:normAutofit/>
          </a:bodyPr>
          <a:lstStyle/>
          <a:p>
            <a:pPr algn="ctr"/>
            <a:r>
              <a:rPr lang="en-US" dirty="0"/>
              <a:t>Consistency by Agreement in Zero-shot NMT</a:t>
            </a:r>
          </a:p>
        </p:txBody>
      </p:sp>
      <p:sp>
        <p:nvSpPr>
          <p:cNvPr id="6" name="TextBox 5">
            <a:extLst>
              <a:ext uri="{FF2B5EF4-FFF2-40B4-BE49-F238E27FC236}">
                <a16:creationId xmlns:a16="http://schemas.microsoft.com/office/drawing/2014/main" id="{F5F14B76-9F82-43B6-8E27-8D8F69E4D15A}"/>
              </a:ext>
            </a:extLst>
          </p:cNvPr>
          <p:cNvSpPr txBox="1"/>
          <p:nvPr/>
        </p:nvSpPr>
        <p:spPr>
          <a:xfrm>
            <a:off x="3173239" y="6666242"/>
            <a:ext cx="8526392"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Al-</a:t>
            </a:r>
            <a:r>
              <a:rPr lang="en-US" dirty="0" err="1"/>
              <a:t>Shedivat</a:t>
            </a:r>
            <a:r>
              <a:rPr lang="en-US" dirty="0"/>
              <a:t> and P. Parikh, </a:t>
            </a:r>
            <a:r>
              <a:rPr lang="en-US" b="1" dirty="0"/>
              <a:t>Consistency by Agreement in Zero-shot Neural Machine Translation </a:t>
            </a:r>
            <a:r>
              <a:rPr lang="en-US" dirty="0"/>
              <a:t>. NAACL, 2019.</a:t>
            </a:r>
          </a:p>
        </p:txBody>
      </p:sp>
      <p:pic>
        <p:nvPicPr>
          <p:cNvPr id="7" name="Picture 6">
            <a:extLst>
              <a:ext uri="{FF2B5EF4-FFF2-40B4-BE49-F238E27FC236}">
                <a16:creationId xmlns:a16="http://schemas.microsoft.com/office/drawing/2014/main" id="{8BD8BE99-E05C-483A-BFE2-E3092D3C8C8F}"/>
              </a:ext>
            </a:extLst>
          </p:cNvPr>
          <p:cNvPicPr>
            <a:picLocks noChangeAspect="1"/>
          </p:cNvPicPr>
          <p:nvPr/>
        </p:nvPicPr>
        <p:blipFill>
          <a:blip r:embed="rId3"/>
          <a:stretch>
            <a:fillRect/>
          </a:stretch>
        </p:blipFill>
        <p:spPr>
          <a:xfrm>
            <a:off x="520211" y="2222925"/>
            <a:ext cx="4700032" cy="2954215"/>
          </a:xfrm>
          <a:prstGeom prst="rect">
            <a:avLst/>
          </a:prstGeom>
        </p:spPr>
      </p:pic>
      <p:pic>
        <p:nvPicPr>
          <p:cNvPr id="8" name="Picture 7">
            <a:extLst>
              <a:ext uri="{FF2B5EF4-FFF2-40B4-BE49-F238E27FC236}">
                <a16:creationId xmlns:a16="http://schemas.microsoft.com/office/drawing/2014/main" id="{02A9E346-4177-42D0-A708-9ACDDB29D1D7}"/>
              </a:ext>
            </a:extLst>
          </p:cNvPr>
          <p:cNvPicPr>
            <a:picLocks noChangeAspect="1"/>
          </p:cNvPicPr>
          <p:nvPr/>
        </p:nvPicPr>
        <p:blipFill>
          <a:blip r:embed="rId4"/>
          <a:stretch>
            <a:fillRect/>
          </a:stretch>
        </p:blipFill>
        <p:spPr>
          <a:xfrm>
            <a:off x="5545297" y="1452149"/>
            <a:ext cx="5347990" cy="4848332"/>
          </a:xfrm>
          <a:prstGeom prst="rect">
            <a:avLst/>
          </a:prstGeom>
        </p:spPr>
      </p:pic>
      <p:sp>
        <p:nvSpPr>
          <p:cNvPr id="10" name="Rectangle: Rounded Corners 9">
            <a:extLst>
              <a:ext uri="{FF2B5EF4-FFF2-40B4-BE49-F238E27FC236}">
                <a16:creationId xmlns:a16="http://schemas.microsoft.com/office/drawing/2014/main" id="{F1C4564E-F58D-4E2B-8564-A06AD7DCF8A9}"/>
              </a:ext>
            </a:extLst>
          </p:cNvPr>
          <p:cNvSpPr/>
          <p:nvPr/>
        </p:nvSpPr>
        <p:spPr>
          <a:xfrm>
            <a:off x="6096000" y="2676939"/>
            <a:ext cx="4663440" cy="456936"/>
          </a:xfrm>
          <a:prstGeom prst="roundRect">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DA2B4E2-8A32-47E9-A76C-84E01BB8EBB7}"/>
              </a:ext>
            </a:extLst>
          </p:cNvPr>
          <p:cNvSpPr/>
          <p:nvPr/>
        </p:nvSpPr>
        <p:spPr>
          <a:xfrm>
            <a:off x="6096000" y="3429000"/>
            <a:ext cx="4663440" cy="765175"/>
          </a:xfrm>
          <a:prstGeom prst="round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7C2C66B-EB21-46A8-938E-C778259A2D2E}"/>
              </a:ext>
            </a:extLst>
          </p:cNvPr>
          <p:cNvSpPr/>
          <p:nvPr/>
        </p:nvSpPr>
        <p:spPr>
          <a:xfrm>
            <a:off x="6096000" y="4194175"/>
            <a:ext cx="4663440" cy="792048"/>
          </a:xfrm>
          <a:prstGeom prst="roundRect">
            <a:avLst/>
          </a:prstGeom>
          <a:solidFill>
            <a:srgbClr val="7030A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2FC3C11-6397-42A0-B599-D53CFCD9A815}"/>
              </a:ext>
            </a:extLst>
          </p:cNvPr>
          <p:cNvSpPr/>
          <p:nvPr/>
        </p:nvSpPr>
        <p:spPr>
          <a:xfrm>
            <a:off x="6096000" y="4986223"/>
            <a:ext cx="4663440" cy="792048"/>
          </a:xfrm>
          <a:prstGeom prst="roundRect">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9862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38D04C-63A8-4512-8E27-7356032BABE6}"/>
              </a:ext>
            </a:extLst>
          </p:cNvPr>
          <p:cNvPicPr>
            <a:picLocks noChangeAspect="1"/>
          </p:cNvPicPr>
          <p:nvPr/>
        </p:nvPicPr>
        <p:blipFill>
          <a:blip r:embed="rId3"/>
          <a:stretch>
            <a:fillRect/>
          </a:stretch>
        </p:blipFill>
        <p:spPr>
          <a:xfrm>
            <a:off x="2729075" y="1485553"/>
            <a:ext cx="6998433" cy="5009031"/>
          </a:xfrm>
          <a:prstGeom prst="rect">
            <a:avLst/>
          </a:prstGeom>
        </p:spPr>
      </p:pic>
      <p:sp>
        <p:nvSpPr>
          <p:cNvPr id="3" name="TextBox 2">
            <a:extLst>
              <a:ext uri="{FF2B5EF4-FFF2-40B4-BE49-F238E27FC236}">
                <a16:creationId xmlns:a16="http://schemas.microsoft.com/office/drawing/2014/main" id="{85DE9CBD-8031-46BA-88FE-9AA39FD4DFFD}"/>
              </a:ext>
            </a:extLst>
          </p:cNvPr>
          <p:cNvSpPr txBox="1"/>
          <p:nvPr/>
        </p:nvSpPr>
        <p:spPr>
          <a:xfrm>
            <a:off x="3173239" y="6666242"/>
            <a:ext cx="8526392"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Al-</a:t>
            </a:r>
            <a:r>
              <a:rPr lang="en-US" dirty="0" err="1"/>
              <a:t>Shedivat</a:t>
            </a:r>
            <a:r>
              <a:rPr lang="en-US" dirty="0"/>
              <a:t> and P. Parikh, </a:t>
            </a:r>
            <a:r>
              <a:rPr lang="en-US" b="1" dirty="0"/>
              <a:t>Consistency by Agreement in Zero-shot Neural Machine Translation </a:t>
            </a:r>
            <a:r>
              <a:rPr lang="en-US" dirty="0"/>
              <a:t>. NAACL, 2019.</a:t>
            </a:r>
          </a:p>
        </p:txBody>
      </p:sp>
      <p:sp>
        <p:nvSpPr>
          <p:cNvPr id="4" name="Title 1">
            <a:extLst>
              <a:ext uri="{FF2B5EF4-FFF2-40B4-BE49-F238E27FC236}">
                <a16:creationId xmlns:a16="http://schemas.microsoft.com/office/drawing/2014/main" id="{9FFC53A9-7836-4341-A17E-362BADBD8A41}"/>
              </a:ext>
            </a:extLst>
          </p:cNvPr>
          <p:cNvSpPr>
            <a:spLocks noGrp="1"/>
          </p:cNvSpPr>
          <p:nvPr>
            <p:ph type="title"/>
          </p:nvPr>
        </p:nvSpPr>
        <p:spPr>
          <a:xfrm>
            <a:off x="838200" y="365125"/>
            <a:ext cx="10515600" cy="1325563"/>
          </a:xfrm>
        </p:spPr>
        <p:txBody>
          <a:bodyPr>
            <a:normAutofit/>
          </a:bodyPr>
          <a:lstStyle/>
          <a:p>
            <a:pPr algn="ctr"/>
            <a:r>
              <a:rPr lang="en-US" dirty="0"/>
              <a:t>Consistency by Agreement in Zero-shot NMT</a:t>
            </a:r>
          </a:p>
        </p:txBody>
      </p:sp>
    </p:spTree>
    <p:extLst>
      <p:ext uri="{BB962C8B-B14F-4D97-AF65-F5344CB8AC3E}">
        <p14:creationId xmlns:p14="http://schemas.microsoft.com/office/powerpoint/2010/main" val="10464184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B0B5-6671-4FAE-90D1-C91D3B3BBC18}"/>
              </a:ext>
            </a:extLst>
          </p:cNvPr>
          <p:cNvSpPr>
            <a:spLocks noGrp="1"/>
          </p:cNvSpPr>
          <p:nvPr>
            <p:ph type="title"/>
          </p:nvPr>
        </p:nvSpPr>
        <p:spPr/>
        <p:txBody>
          <a:bodyPr/>
          <a:lstStyle/>
          <a:p>
            <a:pPr algn="ctr"/>
            <a:r>
              <a:rPr lang="en-US" dirty="0"/>
              <a:t>Tri-Language Learning for Low Resource NMT</a:t>
            </a:r>
          </a:p>
        </p:txBody>
      </p:sp>
      <p:sp>
        <p:nvSpPr>
          <p:cNvPr id="3" name="Content Placeholder 2">
            <a:extLst>
              <a:ext uri="{FF2B5EF4-FFF2-40B4-BE49-F238E27FC236}">
                <a16:creationId xmlns:a16="http://schemas.microsoft.com/office/drawing/2014/main" id="{EF9A99B1-E289-47A5-A852-C108BADE65FC}"/>
              </a:ext>
            </a:extLst>
          </p:cNvPr>
          <p:cNvSpPr>
            <a:spLocks noGrp="1"/>
          </p:cNvSpPr>
          <p:nvPr>
            <p:ph idx="1"/>
          </p:nvPr>
        </p:nvSpPr>
        <p:spPr/>
        <p:txBody>
          <a:bodyPr/>
          <a:lstStyle/>
          <a:p>
            <a:r>
              <a:rPr lang="en-US" dirty="0">
                <a:latin typeface="+mj-lt"/>
              </a:rPr>
              <a:t>Teacher-Student Framework for Zero-Resource NMT</a:t>
            </a:r>
          </a:p>
          <a:p>
            <a:r>
              <a:rPr lang="en-US" dirty="0">
                <a:latin typeface="+mj-lt"/>
              </a:rPr>
              <a:t>Triangular Architecture for Rare Language NMT</a:t>
            </a:r>
          </a:p>
          <a:p>
            <a:r>
              <a:rPr lang="en-US" dirty="0">
                <a:latin typeface="+mj-lt"/>
              </a:rPr>
              <a:t>Consistency by Agreement in Zero-shot NMT</a:t>
            </a:r>
          </a:p>
          <a:p>
            <a:r>
              <a:rPr lang="en-US" b="1" dirty="0">
                <a:latin typeface="+mj-lt"/>
              </a:rPr>
              <a:t>Generalized Data Augmentation for Low-Resource Translation</a:t>
            </a:r>
          </a:p>
          <a:p>
            <a:endParaRPr lang="en-US" b="1" dirty="0">
              <a:latin typeface="+mj-lt"/>
            </a:endParaRPr>
          </a:p>
        </p:txBody>
      </p:sp>
    </p:spTree>
    <p:extLst>
      <p:ext uri="{BB962C8B-B14F-4D97-AF65-F5344CB8AC3E}">
        <p14:creationId xmlns:p14="http://schemas.microsoft.com/office/powerpoint/2010/main" val="1084788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9D04-4313-4804-A706-768D8736A3A1}"/>
              </a:ext>
            </a:extLst>
          </p:cNvPr>
          <p:cNvSpPr>
            <a:spLocks noGrp="1"/>
          </p:cNvSpPr>
          <p:nvPr>
            <p:ph type="title"/>
          </p:nvPr>
        </p:nvSpPr>
        <p:spPr>
          <a:xfrm>
            <a:off x="359508" y="365125"/>
            <a:ext cx="11762154" cy="1325563"/>
          </a:xfrm>
        </p:spPr>
        <p:txBody>
          <a:bodyPr>
            <a:normAutofit/>
          </a:bodyPr>
          <a:lstStyle/>
          <a:p>
            <a:pPr algn="ctr"/>
            <a:r>
              <a:rPr lang="en-US" sz="4000" dirty="0"/>
              <a:t>Generalized Data Augmentation for Low-Resource NMT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D67C0-0F17-4782-9D9E-DFDCD88F2F29}"/>
                  </a:ext>
                </a:extLst>
              </p:cNvPr>
              <p:cNvSpPr>
                <a:spLocks noGrp="1"/>
              </p:cNvSpPr>
              <p:nvPr>
                <p:ph idx="1"/>
              </p:nvPr>
            </p:nvSpPr>
            <p:spPr>
              <a:xfrm>
                <a:off x="838200" y="1825625"/>
                <a:ext cx="5867400" cy="4351338"/>
              </a:xfrm>
            </p:spPr>
            <p:txBody>
              <a:bodyPr>
                <a:normAutofit fontScale="92500" lnSpcReduction="10000"/>
              </a:bodyPr>
              <a:lstStyle/>
              <a:p>
                <a:r>
                  <a:rPr lang="en-US" sz="2200" dirty="0">
                    <a:latin typeface="+mj-lt"/>
                  </a:rPr>
                  <a:t>D</a:t>
                </a:r>
                <a:r>
                  <a:rPr lang="en-US" altLang="zh-CN" sz="2200" dirty="0">
                    <a:latin typeface="+mj-lt"/>
                  </a:rPr>
                  <a:t>ata Available</a:t>
                </a:r>
                <a:endParaRPr lang="en-US" sz="2200" dirty="0">
                  <a:latin typeface="+mj-lt"/>
                </a:endParaRPr>
              </a:p>
              <a:p>
                <a:pPr lvl="1"/>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𝐿𝐸</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𝐿𝐸</m:t>
                        </m:r>
                      </m:sub>
                    </m:sSub>
                    <m:r>
                      <a:rPr lang="en-US" sz="1900" i="1">
                        <a:latin typeface="Cambria Math" panose="02040503050406030204" pitchFamily="18" charset="0"/>
                      </a:rPr>
                      <m:t>}</m:t>
                    </m:r>
                  </m:oMath>
                </a14:m>
                <a:r>
                  <a:rPr lang="en-US" sz="1900" dirty="0">
                    <a:latin typeface="+mj-lt"/>
                  </a:rPr>
                  <a:t>,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𝐻𝐸</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𝐻𝐸</m:t>
                        </m:r>
                      </m:sub>
                    </m:sSub>
                    <m:r>
                      <a:rPr lang="en-US" sz="1900" i="1">
                        <a:latin typeface="Cambria Math" panose="02040503050406030204" pitchFamily="18" charset="0"/>
                      </a:rPr>
                      <m:t>}</m:t>
                    </m:r>
                  </m:oMath>
                </a14:m>
                <a:r>
                  <a:rPr lang="en-US" sz="1900" dirty="0">
                    <a:latin typeface="+mj-lt"/>
                  </a:rPr>
                  <a:t>,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𝐻𝐿</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𝐻𝐿</m:t>
                        </m:r>
                      </m:sub>
                    </m:sSub>
                    <m:r>
                      <a:rPr lang="en-US" sz="1900" i="1">
                        <a:latin typeface="Cambria Math" panose="02040503050406030204" pitchFamily="18" charset="0"/>
                      </a:rPr>
                      <m:t>}</m:t>
                    </m:r>
                  </m:oMath>
                </a14:m>
                <a:r>
                  <a:rPr lang="en-US" sz="1900" dirty="0">
                    <a:latin typeface="+mj-lt"/>
                  </a:rPr>
                  <a: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𝐿</m:t>
                        </m:r>
                      </m:sub>
                    </m:sSub>
                  </m:oMath>
                </a14:m>
                <a:r>
                  <a:rPr lang="en-US" sz="1900" dirty="0">
                    <a:latin typeface="+mj-lt"/>
                  </a:rPr>
                  <a: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𝐻</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𝐸</m:t>
                        </m:r>
                      </m:sub>
                    </m:sSub>
                  </m:oMath>
                </a14:m>
                <a:endParaRPr lang="en-US" sz="1900" dirty="0">
                  <a:latin typeface="+mj-lt"/>
                </a:endParaRPr>
              </a:p>
              <a:p>
                <a:pPr lvl="1"/>
                <a:endParaRPr lang="en-US" sz="1900" dirty="0">
                  <a:latin typeface="+mj-lt"/>
                </a:endParaRPr>
              </a:p>
              <a:p>
                <a:r>
                  <a:rPr lang="en-US" sz="2200" dirty="0">
                    <a:latin typeface="+mj-lt"/>
                  </a:rPr>
                  <a:t>Four types of augmented parallel data:</a:t>
                </a:r>
              </a:p>
              <a:p>
                <a:pPr lvl="1"/>
                <a:r>
                  <a:rPr lang="en-US" sz="1900" dirty="0">
                    <a:latin typeface="+mj-lt"/>
                  </a:rPr>
                  <a:t>ENG-LRL: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𝐸</m:t>
                        </m:r>
                        <m:r>
                          <a:rPr lang="en-US" sz="1900" i="1">
                            <a:latin typeface="Cambria Math" panose="02040503050406030204" pitchFamily="18" charset="0"/>
                          </a:rPr>
                          <m:t>→</m:t>
                        </m:r>
                        <m:r>
                          <a:rPr lang="en-US" sz="1900" i="1">
                            <a:latin typeface="Cambria Math" panose="02040503050406030204" pitchFamily="18" charset="0"/>
                          </a:rPr>
                          <m:t>𝐿</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𝐸</m:t>
                        </m:r>
                      </m:sub>
                    </m:sSub>
                    <m:r>
                      <a:rPr lang="en-US" sz="1900" i="1">
                        <a:latin typeface="Cambria Math" panose="02040503050406030204" pitchFamily="18" charset="0"/>
                      </a:rPr>
                      <m:t>}</m:t>
                    </m:r>
                  </m:oMath>
                </a14:m>
                <a:endParaRPr lang="en-US" sz="1900" dirty="0">
                  <a:latin typeface="+mj-lt"/>
                </a:endParaRPr>
              </a:p>
              <a:p>
                <a:pPr lvl="1"/>
                <a:r>
                  <a:rPr lang="en-US" sz="1900" dirty="0">
                    <a:latin typeface="+mj-lt"/>
                  </a:rPr>
                  <a:t>ENG-HRL: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𝐸</m:t>
                        </m:r>
                        <m:r>
                          <a:rPr lang="en-US" sz="1900" i="1">
                            <a:latin typeface="Cambria Math" panose="02040503050406030204" pitchFamily="18" charset="0"/>
                          </a:rPr>
                          <m:t>→</m:t>
                        </m:r>
                        <m:r>
                          <a:rPr lang="en-US" sz="1900" i="1">
                            <a:latin typeface="Cambria Math" panose="02040503050406030204" pitchFamily="18" charset="0"/>
                          </a:rPr>
                          <m:t>𝐻</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𝐸</m:t>
                        </m:r>
                      </m:sub>
                    </m:sSub>
                    <m:r>
                      <a:rPr lang="en-US" sz="1900" i="1">
                        <a:latin typeface="Cambria Math" panose="02040503050406030204" pitchFamily="18" charset="0"/>
                      </a:rPr>
                      <m:t>}</m:t>
                    </m:r>
                  </m:oMath>
                </a14:m>
                <a:endParaRPr lang="en-US" sz="1900" dirty="0">
                  <a:latin typeface="+mj-lt"/>
                </a:endParaRPr>
              </a:p>
              <a:p>
                <a:pPr lvl="1"/>
                <a:r>
                  <a:rPr lang="en-US" sz="1900" dirty="0">
                    <a:latin typeface="+mj-lt"/>
                  </a:rPr>
                  <a:t>HRL-LRL: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𝐻</m:t>
                        </m:r>
                        <m:r>
                          <a:rPr lang="en-US" sz="1900" i="1">
                            <a:latin typeface="Cambria Math" panose="02040503050406030204" pitchFamily="18" charset="0"/>
                          </a:rPr>
                          <m:t>→</m:t>
                        </m:r>
                        <m:r>
                          <a:rPr lang="en-US" sz="1900" i="1">
                            <a:latin typeface="Cambria Math" panose="02040503050406030204" pitchFamily="18" charset="0"/>
                          </a:rPr>
                          <m:t>𝐿</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𝐻𝐸</m:t>
                        </m:r>
                      </m:sub>
                    </m:sSub>
                  </m:oMath>
                </a14:m>
                <a:r>
                  <a:rPr lang="en-US" sz="1900" dirty="0">
                    <a:latin typeface="+mj-lt"/>
                  </a:rPr>
                  <a:t>}</a:t>
                </a:r>
              </a:p>
              <a:p>
                <a:pPr lvl="1"/>
                <a:r>
                  <a:rPr lang="en-US" sz="1900" dirty="0">
                    <a:latin typeface="+mj-lt"/>
                  </a:rPr>
                  <a:t>ENG-HRL-LRL: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𝐸</m:t>
                        </m:r>
                        <m:r>
                          <a:rPr lang="en-US" sz="1900" i="1">
                            <a:latin typeface="Cambria Math" panose="02040503050406030204" pitchFamily="18" charset="0"/>
                          </a:rPr>
                          <m:t>→</m:t>
                        </m:r>
                        <m:r>
                          <a:rPr lang="en-US" sz="1900" i="1">
                            <a:latin typeface="Cambria Math" panose="02040503050406030204" pitchFamily="18" charset="0"/>
                          </a:rPr>
                          <m:t>𝐻</m:t>
                        </m:r>
                        <m:r>
                          <a:rPr lang="en-US" sz="1900" i="1">
                            <a:latin typeface="Cambria Math" panose="02040503050406030204" pitchFamily="18" charset="0"/>
                          </a:rPr>
                          <m:t>→</m:t>
                        </m:r>
                        <m:r>
                          <a:rPr lang="en-US" sz="1900" i="1">
                            <a:latin typeface="Cambria Math" panose="02040503050406030204" pitchFamily="18" charset="0"/>
                          </a:rPr>
                          <m:t>𝐿</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𝐸</m:t>
                        </m:r>
                      </m:sub>
                    </m:sSub>
                  </m:oMath>
                </a14:m>
                <a:r>
                  <a:rPr lang="en-US" sz="1900" dirty="0">
                    <a:latin typeface="+mj-lt"/>
                  </a:rPr>
                  <a:t>}</a:t>
                </a:r>
              </a:p>
              <a:p>
                <a:pPr lvl="1"/>
                <a:endParaRPr lang="en-US" sz="1900" dirty="0">
                  <a:latin typeface="+mj-lt"/>
                </a:endParaRPr>
              </a:p>
              <a:p>
                <a:r>
                  <a:rPr lang="en-US" sz="2200" dirty="0">
                    <a:latin typeface="+mj-lt"/>
                  </a:rPr>
                  <a:t>LRL-HRL </a:t>
                </a:r>
                <a:r>
                  <a:rPr lang="en-US" altLang="zh-CN" sz="2200" dirty="0">
                    <a:latin typeface="+mj-lt"/>
                  </a:rPr>
                  <a:t>translation models </a:t>
                </a:r>
              </a:p>
              <a:p>
                <a:pPr lvl="1"/>
                <a:r>
                  <a:rPr lang="en-US" sz="1900" dirty="0">
                    <a:latin typeface="+mj-lt"/>
                  </a:rPr>
                  <a:t>Convert the words of HRL words in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𝐻𝐸</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𝐻𝐸</m:t>
                        </m:r>
                      </m:sub>
                    </m:sSub>
                    <m:r>
                      <a:rPr lang="en-US" sz="1900" i="1">
                        <a:latin typeface="Cambria Math" panose="02040503050406030204" pitchFamily="18" charset="0"/>
                      </a:rPr>
                      <m:t>}</m:t>
                    </m:r>
                  </m:oMath>
                </a14:m>
                <a:r>
                  <a:rPr lang="en-US" sz="1900" dirty="0">
                    <a:latin typeface="+mj-lt"/>
                  </a:rPr>
                  <a:t> and </a:t>
                </a:r>
                <a14:m>
                  <m:oMath xmlns:m="http://schemas.openxmlformats.org/officeDocument/2006/math">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𝑆</m:t>
                        </m:r>
                      </m:e>
                      <m:sub>
                        <m:r>
                          <a:rPr lang="en-US" sz="1900" i="1">
                            <a:latin typeface="Cambria Math" panose="02040503050406030204" pitchFamily="18" charset="0"/>
                          </a:rPr>
                          <m:t>𝐸</m:t>
                        </m:r>
                        <m:r>
                          <a:rPr lang="en-US" sz="1900" i="1">
                            <a:latin typeface="Cambria Math" panose="02040503050406030204" pitchFamily="18" charset="0"/>
                          </a:rPr>
                          <m:t>→</m:t>
                        </m:r>
                        <m:r>
                          <a:rPr lang="en-US" sz="1900" i="1">
                            <a:latin typeface="Cambria Math" panose="02040503050406030204" pitchFamily="18" charset="0"/>
                          </a:rPr>
                          <m:t>𝐻</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𝐸</m:t>
                        </m:r>
                      </m:sub>
                    </m:sSub>
                    <m:r>
                      <a:rPr lang="en-US" sz="1900" i="1">
                        <a:latin typeface="Cambria Math" panose="02040503050406030204" pitchFamily="18" charset="0"/>
                      </a:rPr>
                      <m:t>}</m:t>
                    </m:r>
                  </m:oMath>
                </a14:m>
                <a:r>
                  <a:rPr lang="en-US" sz="1900" dirty="0">
                    <a:latin typeface="+mj-lt"/>
                  </a:rPr>
                  <a:t> into LRL words with unsupervised BLI to get pseudo LRL data</a:t>
                </a:r>
              </a:p>
              <a:p>
                <a:pPr lvl="1"/>
                <a:r>
                  <a:rPr lang="en-US" sz="1900" dirty="0">
                    <a:latin typeface="+mj-lt"/>
                  </a:rPr>
                  <a:t> Translate pseudo LRL data to true LRL data with UMT system (trained with </a:t>
                </a:r>
                <a14:m>
                  <m:oMath xmlns:m="http://schemas.openxmlformats.org/officeDocument/2006/math">
                    <m:r>
                      <a:rPr lang="en-US" sz="1900">
                        <a:latin typeface="Cambria Math" panose="02040503050406030204" pitchFamily="18" charset="0"/>
                      </a:rPr>
                      <m:t>{</m:t>
                    </m:r>
                    <m:r>
                      <m:rPr>
                        <m:sty m:val="p"/>
                      </m:rPr>
                      <a:rPr lang="en-US" sz="1900">
                        <a:latin typeface="Cambria Math" panose="02040503050406030204" pitchFamily="18" charset="0"/>
                      </a:rPr>
                      <m:t>pseudo</m:t>
                    </m:r>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𝐿</m:t>
                        </m:r>
                      </m:sub>
                    </m:sSub>
                    <m:r>
                      <a:rPr lang="en-US" sz="1900" i="1">
                        <a:latin typeface="Cambria Math" panose="02040503050406030204" pitchFamily="18" charset="0"/>
                      </a:rPr>
                      <m:t>,</m:t>
                    </m:r>
                  </m:oMath>
                </a14:m>
                <a:r>
                  <a:rPr lang="en-US" sz="1900" dirty="0">
                    <a:latin typeface="+mj-lt"/>
                  </a:rPr>
                  <a: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𝐿</m:t>
                        </m:r>
                      </m:sub>
                    </m:sSub>
                  </m:oMath>
                </a14:m>
                <a:r>
                  <a:rPr lang="en-US" sz="1900" dirty="0">
                    <a:latin typeface="+mj-lt"/>
                  </a:rPr>
                  <a:t>)</a:t>
                </a:r>
              </a:p>
              <a:p>
                <a:endParaRPr lang="en-US" dirty="0"/>
              </a:p>
            </p:txBody>
          </p:sp>
        </mc:Choice>
        <mc:Fallback xmlns="">
          <p:sp>
            <p:nvSpPr>
              <p:cNvPr id="3" name="Content Placeholder 2">
                <a:extLst>
                  <a:ext uri="{FF2B5EF4-FFF2-40B4-BE49-F238E27FC236}">
                    <a16:creationId xmlns:a16="http://schemas.microsoft.com/office/drawing/2014/main" id="{7F3D67C0-0F17-4782-9D9E-DFDCD88F2F29}"/>
                  </a:ext>
                </a:extLst>
              </p:cNvPr>
              <p:cNvSpPr>
                <a:spLocks noGrp="1" noRot="1" noChangeAspect="1" noMove="1" noResize="1" noEditPoints="1" noAdjustHandles="1" noChangeArrowheads="1" noChangeShapeType="1" noTextEdit="1"/>
              </p:cNvSpPr>
              <p:nvPr>
                <p:ph idx="1"/>
              </p:nvPr>
            </p:nvSpPr>
            <p:spPr>
              <a:xfrm>
                <a:off x="838200" y="1825625"/>
                <a:ext cx="5867400" cy="4351338"/>
              </a:xfrm>
              <a:blipFill>
                <a:blip r:embed="rId2"/>
                <a:stretch>
                  <a:fillRect l="-936" t="-1961" r="-104" b="-7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6226BBE-028F-4CC2-8B55-827DAE0CE880}"/>
              </a:ext>
            </a:extLst>
          </p:cNvPr>
          <p:cNvPicPr>
            <a:picLocks noChangeAspect="1"/>
          </p:cNvPicPr>
          <p:nvPr/>
        </p:nvPicPr>
        <p:blipFill>
          <a:blip r:embed="rId3"/>
          <a:stretch>
            <a:fillRect/>
          </a:stretch>
        </p:blipFill>
        <p:spPr>
          <a:xfrm>
            <a:off x="7221812" y="3804473"/>
            <a:ext cx="3852099" cy="2552244"/>
          </a:xfrm>
          <a:prstGeom prst="rect">
            <a:avLst/>
          </a:prstGeom>
        </p:spPr>
      </p:pic>
      <p:sp>
        <p:nvSpPr>
          <p:cNvPr id="5" name="TextBox 4">
            <a:extLst>
              <a:ext uri="{FF2B5EF4-FFF2-40B4-BE49-F238E27FC236}">
                <a16:creationId xmlns:a16="http://schemas.microsoft.com/office/drawing/2014/main" id="{FF7070F3-E185-416E-9EEA-D8C63CA531D1}"/>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Xia et al., </a:t>
            </a:r>
            <a:r>
              <a:rPr lang="en-US" b="1" dirty="0"/>
              <a:t>Generalized Data Augmentation for Low-resource Translation </a:t>
            </a:r>
            <a:r>
              <a:rPr lang="en-US" dirty="0"/>
              <a:t>. ACL, 2019.</a:t>
            </a:r>
          </a:p>
        </p:txBody>
      </p:sp>
      <p:pic>
        <p:nvPicPr>
          <p:cNvPr id="6" name="Picture 5">
            <a:extLst>
              <a:ext uri="{FF2B5EF4-FFF2-40B4-BE49-F238E27FC236}">
                <a16:creationId xmlns:a16="http://schemas.microsoft.com/office/drawing/2014/main" id="{D0A6382D-9A8D-4115-9A9D-8EF127FC2429}"/>
              </a:ext>
            </a:extLst>
          </p:cNvPr>
          <p:cNvPicPr>
            <a:picLocks noChangeAspect="1"/>
          </p:cNvPicPr>
          <p:nvPr/>
        </p:nvPicPr>
        <p:blipFill>
          <a:blip r:embed="rId4"/>
          <a:stretch>
            <a:fillRect/>
          </a:stretch>
        </p:blipFill>
        <p:spPr>
          <a:xfrm>
            <a:off x="7495153" y="1336352"/>
            <a:ext cx="3305419" cy="2288367"/>
          </a:xfrm>
          <a:prstGeom prst="rect">
            <a:avLst/>
          </a:prstGeom>
        </p:spPr>
      </p:pic>
    </p:spTree>
    <p:extLst>
      <p:ext uri="{BB962C8B-B14F-4D97-AF65-F5344CB8AC3E}">
        <p14:creationId xmlns:p14="http://schemas.microsoft.com/office/powerpoint/2010/main" val="2900924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9D04-4313-4804-A706-768D8736A3A1}"/>
              </a:ext>
            </a:extLst>
          </p:cNvPr>
          <p:cNvSpPr>
            <a:spLocks noGrp="1"/>
          </p:cNvSpPr>
          <p:nvPr>
            <p:ph type="title"/>
          </p:nvPr>
        </p:nvSpPr>
        <p:spPr>
          <a:xfrm>
            <a:off x="359508" y="365125"/>
            <a:ext cx="11762154" cy="1325563"/>
          </a:xfrm>
        </p:spPr>
        <p:txBody>
          <a:bodyPr>
            <a:normAutofit/>
          </a:bodyPr>
          <a:lstStyle/>
          <a:p>
            <a:pPr algn="ctr"/>
            <a:r>
              <a:rPr lang="en-US" sz="4000" dirty="0"/>
              <a:t>Generalized Data Augmentation for Low-Resource NMT</a:t>
            </a:r>
          </a:p>
        </p:txBody>
      </p:sp>
      <p:sp>
        <p:nvSpPr>
          <p:cNvPr id="5" name="TextBox 4">
            <a:extLst>
              <a:ext uri="{FF2B5EF4-FFF2-40B4-BE49-F238E27FC236}">
                <a16:creationId xmlns:a16="http://schemas.microsoft.com/office/drawing/2014/main" id="{FF7070F3-E185-416E-9EEA-D8C63CA531D1}"/>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Xia et al., </a:t>
            </a:r>
            <a:r>
              <a:rPr lang="en-US" b="1" dirty="0"/>
              <a:t>Generalized Data Augmentation for Low-resource Translation </a:t>
            </a:r>
            <a:r>
              <a:rPr lang="en-US" dirty="0"/>
              <a:t>. ACL, 2019.</a:t>
            </a:r>
          </a:p>
        </p:txBody>
      </p:sp>
      <p:pic>
        <p:nvPicPr>
          <p:cNvPr id="8" name="Content Placeholder 7">
            <a:extLst>
              <a:ext uri="{FF2B5EF4-FFF2-40B4-BE49-F238E27FC236}">
                <a16:creationId xmlns:a16="http://schemas.microsoft.com/office/drawing/2014/main" id="{0E99D29D-51F2-44C5-B048-9AD9A6D572C9}"/>
              </a:ext>
            </a:extLst>
          </p:cNvPr>
          <p:cNvPicPr>
            <a:picLocks noGrp="1" noChangeAspect="1"/>
          </p:cNvPicPr>
          <p:nvPr>
            <p:ph idx="1"/>
          </p:nvPr>
        </p:nvPicPr>
        <p:blipFill>
          <a:blip r:embed="rId2"/>
          <a:stretch>
            <a:fillRect/>
          </a:stretch>
        </p:blipFill>
        <p:spPr>
          <a:xfrm>
            <a:off x="3007973" y="1419226"/>
            <a:ext cx="6176054" cy="5009008"/>
          </a:xfrm>
          <a:prstGeom prst="rect">
            <a:avLst/>
          </a:prstGeom>
        </p:spPr>
      </p:pic>
    </p:spTree>
    <p:extLst>
      <p:ext uri="{BB962C8B-B14F-4D97-AF65-F5344CB8AC3E}">
        <p14:creationId xmlns:p14="http://schemas.microsoft.com/office/powerpoint/2010/main" val="2632871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C4C-A2E1-4BCD-B52B-DBC34F7532D7}"/>
              </a:ext>
            </a:extLst>
          </p:cNvPr>
          <p:cNvSpPr>
            <a:spLocks noGrp="1"/>
          </p:cNvSpPr>
          <p:nvPr>
            <p:ph type="title"/>
          </p:nvPr>
        </p:nvSpPr>
        <p:spPr/>
        <p:txBody>
          <a:bodyPr/>
          <a:lstStyle/>
          <a:p>
            <a:r>
              <a:rPr lang="en-US" dirty="0"/>
              <a:t>Low Resource NMT</a:t>
            </a:r>
          </a:p>
        </p:txBody>
      </p:sp>
      <p:sp>
        <p:nvSpPr>
          <p:cNvPr id="13" name="Freeform: Shape 12">
            <a:extLst>
              <a:ext uri="{FF2B5EF4-FFF2-40B4-BE49-F238E27FC236}">
                <a16:creationId xmlns:a16="http://schemas.microsoft.com/office/drawing/2014/main" id="{3275833D-41AC-486C-B790-DD34B5613CBA}"/>
              </a:ext>
            </a:extLst>
          </p:cNvPr>
          <p:cNvSpPr/>
          <p:nvPr/>
        </p:nvSpPr>
        <p:spPr>
          <a:xfrm>
            <a:off x="6303646" y="4692046"/>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algn="ctr" defTabSz="622300">
              <a:lnSpc>
                <a:spcPct val="90000"/>
              </a:lnSpc>
              <a:spcBef>
                <a:spcPct val="0"/>
              </a:spcBef>
              <a:spcAft>
                <a:spcPct val="35000"/>
              </a:spcAft>
            </a:pPr>
            <a:r>
              <a:rPr lang="en-US" sz="1400" dirty="0"/>
              <a:t>Multi-Task Multilingual</a:t>
            </a:r>
          </a:p>
        </p:txBody>
      </p:sp>
      <p:sp>
        <p:nvSpPr>
          <p:cNvPr id="21" name="Freeform: Shape 20">
            <a:extLst>
              <a:ext uri="{FF2B5EF4-FFF2-40B4-BE49-F238E27FC236}">
                <a16:creationId xmlns:a16="http://schemas.microsoft.com/office/drawing/2014/main" id="{EC926650-EA11-4240-B38D-80B18C444E21}"/>
              </a:ext>
            </a:extLst>
          </p:cNvPr>
          <p:cNvSpPr/>
          <p:nvPr/>
        </p:nvSpPr>
        <p:spPr>
          <a:xfrm>
            <a:off x="3946311" y="4684193"/>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Pre-trained Model</a:t>
            </a:r>
          </a:p>
        </p:txBody>
      </p:sp>
      <p:grpSp>
        <p:nvGrpSpPr>
          <p:cNvPr id="17" name="Group 16">
            <a:extLst>
              <a:ext uri="{FF2B5EF4-FFF2-40B4-BE49-F238E27FC236}">
                <a16:creationId xmlns:a16="http://schemas.microsoft.com/office/drawing/2014/main" id="{EFF05C0F-B05F-4331-AF7A-1A85AC1F550C}"/>
              </a:ext>
            </a:extLst>
          </p:cNvPr>
          <p:cNvGrpSpPr/>
          <p:nvPr/>
        </p:nvGrpSpPr>
        <p:grpSpPr>
          <a:xfrm>
            <a:off x="4701204" y="2487372"/>
            <a:ext cx="2245558" cy="2142886"/>
            <a:chOff x="4701204" y="2487372"/>
            <a:chExt cx="2245558" cy="2142886"/>
          </a:xfrm>
        </p:grpSpPr>
        <p:sp>
          <p:nvSpPr>
            <p:cNvPr id="4" name="Freeform: Shape 3">
              <a:extLst>
                <a:ext uri="{FF2B5EF4-FFF2-40B4-BE49-F238E27FC236}">
                  <a16:creationId xmlns:a16="http://schemas.microsoft.com/office/drawing/2014/main" id="{E554AB11-26CB-477E-9CA9-34996C315942}"/>
                </a:ext>
              </a:extLst>
            </p:cNvPr>
            <p:cNvSpPr/>
            <p:nvPr/>
          </p:nvSpPr>
          <p:spPr>
            <a:xfrm>
              <a:off x="4970292" y="2779935"/>
              <a:ext cx="1700875" cy="1700875"/>
            </a:xfrm>
            <a:custGeom>
              <a:avLst/>
              <a:gdLst>
                <a:gd name="connsiteX0" fmla="*/ 0 w 1700875"/>
                <a:gd name="connsiteY0" fmla="*/ 850438 h 1700875"/>
                <a:gd name="connsiteX1" fmla="*/ 850438 w 1700875"/>
                <a:gd name="connsiteY1" fmla="*/ 0 h 1700875"/>
                <a:gd name="connsiteX2" fmla="*/ 1700876 w 1700875"/>
                <a:gd name="connsiteY2" fmla="*/ 850438 h 1700875"/>
                <a:gd name="connsiteX3" fmla="*/ 850438 w 1700875"/>
                <a:gd name="connsiteY3" fmla="*/ 1700876 h 1700875"/>
                <a:gd name="connsiteX4" fmla="*/ 0 w 1700875"/>
                <a:gd name="connsiteY4" fmla="*/ 850438 h 170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75" h="1700875">
                  <a:moveTo>
                    <a:pt x="0" y="850438"/>
                  </a:moveTo>
                  <a:cubicBezTo>
                    <a:pt x="0" y="380754"/>
                    <a:pt x="380754" y="0"/>
                    <a:pt x="850438" y="0"/>
                  </a:cubicBezTo>
                  <a:cubicBezTo>
                    <a:pt x="1320122" y="0"/>
                    <a:pt x="1700876" y="380754"/>
                    <a:pt x="1700876" y="850438"/>
                  </a:cubicBezTo>
                  <a:cubicBezTo>
                    <a:pt x="1700876" y="1320122"/>
                    <a:pt x="1320122" y="1700876"/>
                    <a:pt x="850438" y="1700876"/>
                  </a:cubicBezTo>
                  <a:cubicBezTo>
                    <a:pt x="380754" y="1700876"/>
                    <a:pt x="0" y="1320122"/>
                    <a:pt x="0" y="850438"/>
                  </a:cubicBez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8297" tIns="278297" rIns="278297" bIns="278297" numCol="1" spcCol="1270" anchor="ctr" anchorCtr="0">
              <a:noAutofit/>
            </a:bodyPr>
            <a:lstStyle/>
            <a:p>
              <a:pPr marL="0" lvl="0" indent="0" algn="ctr" defTabSz="1022350">
                <a:lnSpc>
                  <a:spcPct val="90000"/>
                </a:lnSpc>
                <a:spcBef>
                  <a:spcPct val="0"/>
                </a:spcBef>
                <a:spcAft>
                  <a:spcPct val="35000"/>
                </a:spcAft>
                <a:buNone/>
              </a:pPr>
              <a:r>
                <a:rPr lang="en-US" sz="2300" kern="1200" dirty="0"/>
                <a:t>Low Resource NMT</a:t>
              </a:r>
            </a:p>
          </p:txBody>
        </p:sp>
        <p:sp>
          <p:nvSpPr>
            <p:cNvPr id="5" name="Freeform: Shape 4">
              <a:extLst>
                <a:ext uri="{FF2B5EF4-FFF2-40B4-BE49-F238E27FC236}">
                  <a16:creationId xmlns:a16="http://schemas.microsoft.com/office/drawing/2014/main" id="{1E296D00-92C7-4D4C-BF9B-4262EB8506B8}"/>
                </a:ext>
              </a:extLst>
            </p:cNvPr>
            <p:cNvSpPr/>
            <p:nvPr/>
          </p:nvSpPr>
          <p:spPr>
            <a:xfrm rot="16200000">
              <a:off x="5673549" y="2390433"/>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Shape 7">
              <a:extLst>
                <a:ext uri="{FF2B5EF4-FFF2-40B4-BE49-F238E27FC236}">
                  <a16:creationId xmlns:a16="http://schemas.microsoft.com/office/drawing/2014/main" id="{FF71BFAA-3273-43B3-8D99-E04C673D842A}"/>
                </a:ext>
              </a:extLst>
            </p:cNvPr>
            <p:cNvSpPr/>
            <p:nvPr/>
          </p:nvSpPr>
          <p:spPr>
            <a:xfrm rot="20738226">
              <a:off x="6656214" y="3159072"/>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59DA0169-9E84-4E4F-983B-2208DA42722E}"/>
                </a:ext>
              </a:extLst>
            </p:cNvPr>
            <p:cNvSpPr/>
            <p:nvPr/>
          </p:nvSpPr>
          <p:spPr>
            <a:xfrm rot="3269915">
              <a:off x="6232275" y="4238597"/>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87163"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0" name="Freeform: Shape 19">
              <a:extLst>
                <a:ext uri="{FF2B5EF4-FFF2-40B4-BE49-F238E27FC236}">
                  <a16:creationId xmlns:a16="http://schemas.microsoft.com/office/drawing/2014/main" id="{CD0FDF59-5113-4C24-9990-1CA6E4B7937C}"/>
                </a:ext>
              </a:extLst>
            </p:cNvPr>
            <p:cNvSpPr/>
            <p:nvPr/>
          </p:nvSpPr>
          <p:spPr>
            <a:xfrm rot="18207849">
              <a:off x="5149167" y="4242771"/>
              <a:ext cx="290549" cy="484426"/>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290548" y="387540"/>
                  </a:moveTo>
                  <a:lnTo>
                    <a:pt x="145274" y="387540"/>
                  </a:lnTo>
                  <a:lnTo>
                    <a:pt x="145274" y="484425"/>
                  </a:lnTo>
                  <a:lnTo>
                    <a:pt x="0" y="242212"/>
                  </a:lnTo>
                  <a:lnTo>
                    <a:pt x="145274" y="0"/>
                  </a:lnTo>
                  <a:lnTo>
                    <a:pt x="145274" y="96885"/>
                  </a:lnTo>
                  <a:lnTo>
                    <a:pt x="290548" y="96885"/>
                  </a:lnTo>
                  <a:lnTo>
                    <a:pt x="290548"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163" tIns="96885" rIns="1"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2" name="Freeform: Shape 21">
              <a:extLst>
                <a:ext uri="{FF2B5EF4-FFF2-40B4-BE49-F238E27FC236}">
                  <a16:creationId xmlns:a16="http://schemas.microsoft.com/office/drawing/2014/main" id="{E2863B88-1095-4BF9-9B1A-BB3E7CA7DFAD}"/>
                </a:ext>
              </a:extLst>
            </p:cNvPr>
            <p:cNvSpPr/>
            <p:nvPr/>
          </p:nvSpPr>
          <p:spPr>
            <a:xfrm rot="976574">
              <a:off x="4701204" y="3156460"/>
              <a:ext cx="291051" cy="484426"/>
            </a:xfrm>
            <a:custGeom>
              <a:avLst/>
              <a:gdLst>
                <a:gd name="connsiteX0" fmla="*/ 0 w 291050"/>
                <a:gd name="connsiteY0" fmla="*/ 96885 h 484425"/>
                <a:gd name="connsiteX1" fmla="*/ 145525 w 291050"/>
                <a:gd name="connsiteY1" fmla="*/ 96885 h 484425"/>
                <a:gd name="connsiteX2" fmla="*/ 145525 w 291050"/>
                <a:gd name="connsiteY2" fmla="*/ 0 h 484425"/>
                <a:gd name="connsiteX3" fmla="*/ 291050 w 291050"/>
                <a:gd name="connsiteY3" fmla="*/ 242213 h 484425"/>
                <a:gd name="connsiteX4" fmla="*/ 145525 w 291050"/>
                <a:gd name="connsiteY4" fmla="*/ 484425 h 484425"/>
                <a:gd name="connsiteX5" fmla="*/ 145525 w 291050"/>
                <a:gd name="connsiteY5" fmla="*/ 387540 h 484425"/>
                <a:gd name="connsiteX6" fmla="*/ 0 w 291050"/>
                <a:gd name="connsiteY6" fmla="*/ 387540 h 484425"/>
                <a:gd name="connsiteX7" fmla="*/ 0 w 29105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050" h="484425">
                  <a:moveTo>
                    <a:pt x="291050" y="387540"/>
                  </a:moveTo>
                  <a:lnTo>
                    <a:pt x="145525" y="387540"/>
                  </a:lnTo>
                  <a:lnTo>
                    <a:pt x="145525" y="484425"/>
                  </a:lnTo>
                  <a:lnTo>
                    <a:pt x="0" y="242212"/>
                  </a:lnTo>
                  <a:lnTo>
                    <a:pt x="145525" y="0"/>
                  </a:lnTo>
                  <a:lnTo>
                    <a:pt x="145525" y="96885"/>
                  </a:lnTo>
                  <a:lnTo>
                    <a:pt x="291050" y="96885"/>
                  </a:lnTo>
                  <a:lnTo>
                    <a:pt x="29105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315" tIns="96886" rIns="0" bIns="96884"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
        <p:nvSpPr>
          <p:cNvPr id="9" name="Freeform: Shape 8">
            <a:extLst>
              <a:ext uri="{FF2B5EF4-FFF2-40B4-BE49-F238E27FC236}">
                <a16:creationId xmlns:a16="http://schemas.microsoft.com/office/drawing/2014/main" id="{33A40890-0183-40D0-8188-08CB5FBD6057}"/>
              </a:ext>
            </a:extLst>
          </p:cNvPr>
          <p:cNvSpPr/>
          <p:nvPr/>
        </p:nvSpPr>
        <p:spPr>
          <a:xfrm>
            <a:off x="7040880" y="2349895"/>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Another Language</a:t>
            </a:r>
          </a:p>
        </p:txBody>
      </p:sp>
      <p:sp>
        <p:nvSpPr>
          <p:cNvPr id="23" name="Freeform: Shape 22">
            <a:extLst>
              <a:ext uri="{FF2B5EF4-FFF2-40B4-BE49-F238E27FC236}">
                <a16:creationId xmlns:a16="http://schemas.microsoft.com/office/drawing/2014/main" id="{7D44C2AC-981A-4253-9D4B-C5B7B2E1E6F7}"/>
              </a:ext>
            </a:extLst>
          </p:cNvPr>
          <p:cNvSpPr/>
          <p:nvPr/>
        </p:nvSpPr>
        <p:spPr>
          <a:xfrm>
            <a:off x="3204034" y="2349895"/>
            <a:ext cx="1371600" cy="1371600"/>
          </a:xfrm>
          <a:custGeom>
            <a:avLst/>
            <a:gdLst>
              <a:gd name="connsiteX0" fmla="*/ 0 w 1188723"/>
              <a:gd name="connsiteY0" fmla="*/ 594362 h 1188723"/>
              <a:gd name="connsiteX1" fmla="*/ 594362 w 1188723"/>
              <a:gd name="connsiteY1" fmla="*/ 0 h 1188723"/>
              <a:gd name="connsiteX2" fmla="*/ 1188724 w 1188723"/>
              <a:gd name="connsiteY2" fmla="*/ 594362 h 1188723"/>
              <a:gd name="connsiteX3" fmla="*/ 594362 w 1188723"/>
              <a:gd name="connsiteY3" fmla="*/ 1188724 h 1188723"/>
              <a:gd name="connsiteX4" fmla="*/ 0 w 1188723"/>
              <a:gd name="connsiteY4" fmla="*/ 594362 h 118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3" h="1188723">
                <a:moveTo>
                  <a:pt x="0" y="594362"/>
                </a:moveTo>
                <a:cubicBezTo>
                  <a:pt x="0" y="266105"/>
                  <a:pt x="266105" y="0"/>
                  <a:pt x="594362" y="0"/>
                </a:cubicBezTo>
                <a:cubicBezTo>
                  <a:pt x="922619" y="0"/>
                  <a:pt x="1188724" y="266105"/>
                  <a:pt x="1188724" y="594362"/>
                </a:cubicBezTo>
                <a:cubicBezTo>
                  <a:pt x="1188724" y="922619"/>
                  <a:pt x="922619" y="1188724"/>
                  <a:pt x="594362" y="1188724"/>
                </a:cubicBezTo>
                <a:cubicBezTo>
                  <a:pt x="266105" y="1188724"/>
                  <a:pt x="0" y="922619"/>
                  <a:pt x="0" y="594362"/>
                </a:cubicBez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1864" tIns="191864" rIns="191864" bIns="191864" numCol="1" spcCol="1270" anchor="ctr" anchorCtr="0">
            <a:noAutofit/>
          </a:bodyPr>
          <a:lstStyle/>
          <a:p>
            <a:pPr marL="0" lvl="0" indent="0" algn="ctr" defTabSz="622300">
              <a:lnSpc>
                <a:spcPct val="90000"/>
              </a:lnSpc>
              <a:spcBef>
                <a:spcPct val="0"/>
              </a:spcBef>
              <a:spcAft>
                <a:spcPct val="35000"/>
              </a:spcAft>
              <a:buNone/>
            </a:pPr>
            <a:r>
              <a:rPr lang="en-US" sz="1400" kern="1200" dirty="0"/>
              <a:t>Human Labeling</a:t>
            </a:r>
          </a:p>
        </p:txBody>
      </p:sp>
      <p:sp>
        <p:nvSpPr>
          <p:cNvPr id="7" name="Freeform: Shape 6">
            <a:extLst>
              <a:ext uri="{FF2B5EF4-FFF2-40B4-BE49-F238E27FC236}">
                <a16:creationId xmlns:a16="http://schemas.microsoft.com/office/drawing/2014/main" id="{D0D05809-E54B-4D06-8FAF-9FCA4BAA5F5D}"/>
              </a:ext>
            </a:extLst>
          </p:cNvPr>
          <p:cNvSpPr/>
          <p:nvPr/>
        </p:nvSpPr>
        <p:spPr>
          <a:xfrm>
            <a:off x="5134929" y="1026282"/>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Monolingual Data</a:t>
            </a:r>
          </a:p>
        </p:txBody>
      </p:sp>
    </p:spTree>
    <p:extLst>
      <p:ext uri="{BB962C8B-B14F-4D97-AF65-F5344CB8AC3E}">
        <p14:creationId xmlns:p14="http://schemas.microsoft.com/office/powerpoint/2010/main" val="183165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zh-CN" sz="4000" dirty="0"/>
              <a:t>What is Machine Translation</a:t>
            </a:r>
            <a:endParaRPr lang="en-US" sz="4000"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9237" y="1538289"/>
            <a:ext cx="3374644" cy="449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p:cNvSpPr>
          <p:nvPr/>
        </p:nvSpPr>
        <p:spPr bwMode="auto">
          <a:xfrm>
            <a:off x="1571624" y="3814089"/>
            <a:ext cx="4524375" cy="2748636"/>
          </a:xfrm>
          <a:prstGeom prst="rect">
            <a:avLst/>
          </a:prstGeom>
          <a:noFill/>
          <a:ln w="12700">
            <a:noFill/>
            <a:miter lim="800000"/>
            <a:headEnd/>
            <a:tailEnd/>
          </a:ln>
        </p:spPr>
        <p:txBody>
          <a:bodyPr lIns="0" tIns="0" rIns="0" bIns="0" anchor="ctr"/>
          <a:lstStyle/>
          <a:p>
            <a:pPr marL="120015">
              <a:spcBef>
                <a:spcPts val="2250"/>
              </a:spcBef>
            </a:pPr>
            <a:r>
              <a:rPr lang="en-US" altLang="zh-CN" dirty="0">
                <a:ea typeface="宋体" charset="-122"/>
              </a:rPr>
              <a:t>It is very tempting to say that a book written in Chinese is simply a book written in English which was coded into the </a:t>
            </a:r>
            <a:r>
              <a:rPr lang="en-US" altLang="zh-CN" dirty="0">
                <a:solidFill>
                  <a:srgbClr val="0070C0"/>
                </a:solidFill>
                <a:ea typeface="宋体" charset="-122"/>
              </a:rPr>
              <a:t>Chinese code</a:t>
            </a:r>
            <a:r>
              <a:rPr lang="en-US" altLang="zh-CN" dirty="0">
                <a:ea typeface="宋体" charset="-122"/>
              </a:rPr>
              <a:t>. If we have useful methods for solving almost any cryptographic problem, may it not be that with proper interpretation we already have useful methods for translation?</a:t>
            </a:r>
          </a:p>
          <a:p>
            <a:pPr marL="120015">
              <a:spcBef>
                <a:spcPts val="2250"/>
              </a:spcBef>
            </a:pPr>
            <a:r>
              <a:rPr lang="en-US" altLang="zh-CN" dirty="0">
                <a:ea typeface="宋体" charset="-122"/>
              </a:rPr>
              <a:t>-----------------------Warren Weaver, 1947</a:t>
            </a:r>
          </a:p>
        </p:txBody>
      </p:sp>
      <p:pic>
        <p:nvPicPr>
          <p:cNvPr id="10" name="Picture 4"/>
          <p:cNvPicPr>
            <a:picLocks noChangeAspect="1" noChangeArrowheads="1"/>
          </p:cNvPicPr>
          <p:nvPr/>
        </p:nvPicPr>
        <p:blipFill>
          <a:blip r:embed="rId4" cstate="print"/>
          <a:srcRect l="7695" r="6778" b="18759"/>
          <a:stretch>
            <a:fillRect/>
          </a:stretch>
        </p:blipFill>
        <p:spPr bwMode="auto">
          <a:xfrm>
            <a:off x="2705700" y="1425851"/>
            <a:ext cx="2012594" cy="2362200"/>
          </a:xfrm>
          <a:prstGeom prst="rect">
            <a:avLst/>
          </a:prstGeom>
          <a:noFill/>
          <a:ln w="12700">
            <a:noFill/>
            <a:miter lim="800000"/>
            <a:headEnd/>
            <a:tailEnd/>
          </a:ln>
        </p:spPr>
      </p:pic>
    </p:spTree>
    <p:extLst>
      <p:ext uri="{BB962C8B-B14F-4D97-AF65-F5344CB8AC3E}">
        <p14:creationId xmlns:p14="http://schemas.microsoft.com/office/powerpoint/2010/main" val="42605447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D6A4-B3C6-4F59-B5B9-ED2B44BC45FD}"/>
              </a:ext>
            </a:extLst>
          </p:cNvPr>
          <p:cNvSpPr>
            <a:spLocks noGrp="1"/>
          </p:cNvSpPr>
          <p:nvPr>
            <p:ph type="title"/>
          </p:nvPr>
        </p:nvSpPr>
        <p:spPr/>
        <p:txBody>
          <a:bodyPr/>
          <a:lstStyle/>
          <a:p>
            <a:pPr algn="ctr"/>
            <a:r>
              <a:rPr lang="en-US" dirty="0"/>
              <a:t>Multi-Task Learning for Low Resource NMT</a:t>
            </a:r>
          </a:p>
        </p:txBody>
      </p:sp>
      <p:sp>
        <p:nvSpPr>
          <p:cNvPr id="3" name="Content Placeholder 2">
            <a:extLst>
              <a:ext uri="{FF2B5EF4-FFF2-40B4-BE49-F238E27FC236}">
                <a16:creationId xmlns:a16="http://schemas.microsoft.com/office/drawing/2014/main" id="{3F18602B-4448-46D7-A94B-41B43C803DA6}"/>
              </a:ext>
            </a:extLst>
          </p:cNvPr>
          <p:cNvSpPr>
            <a:spLocks noGrp="1"/>
          </p:cNvSpPr>
          <p:nvPr>
            <p:ph idx="1"/>
          </p:nvPr>
        </p:nvSpPr>
        <p:spPr/>
        <p:txBody>
          <a:bodyPr/>
          <a:lstStyle/>
          <a:p>
            <a:r>
              <a:rPr lang="en-US" b="1" dirty="0">
                <a:latin typeface="+mj-lt"/>
              </a:rPr>
              <a:t>Multi-Task Learning for Multiple Language Translation</a:t>
            </a:r>
          </a:p>
          <a:p>
            <a:r>
              <a:rPr lang="en-US" dirty="0">
                <a:latin typeface="+mj-lt"/>
              </a:rPr>
              <a:t>Google’s Multilingual Neural Machine Translation System</a:t>
            </a:r>
          </a:p>
          <a:p>
            <a:r>
              <a:rPr lang="en-US" dirty="0">
                <a:latin typeface="+mj-lt"/>
              </a:rPr>
              <a:t>Universal Neural Machine Translation for Extremely Low Resource Languages</a:t>
            </a:r>
          </a:p>
          <a:p>
            <a:r>
              <a:rPr lang="en-US" dirty="0">
                <a:latin typeface="+mj-lt"/>
              </a:rPr>
              <a:t>Agreement Regularization of L2R and R2L Models</a:t>
            </a:r>
          </a:p>
          <a:p>
            <a:endParaRPr lang="en-US" b="1" dirty="0">
              <a:latin typeface="+mj-lt"/>
            </a:endParaRPr>
          </a:p>
          <a:p>
            <a:endParaRPr lang="en-US" dirty="0"/>
          </a:p>
        </p:txBody>
      </p:sp>
    </p:spTree>
    <p:extLst>
      <p:ext uri="{BB962C8B-B14F-4D97-AF65-F5344CB8AC3E}">
        <p14:creationId xmlns:p14="http://schemas.microsoft.com/office/powerpoint/2010/main" val="18214660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D0DE-FD81-471A-ABC4-9B1A1D47555A}"/>
              </a:ext>
            </a:extLst>
          </p:cNvPr>
          <p:cNvSpPr>
            <a:spLocks noGrp="1"/>
          </p:cNvSpPr>
          <p:nvPr>
            <p:ph type="title"/>
          </p:nvPr>
        </p:nvSpPr>
        <p:spPr>
          <a:xfrm>
            <a:off x="318499" y="365125"/>
            <a:ext cx="11512193" cy="1325563"/>
          </a:xfrm>
        </p:spPr>
        <p:txBody>
          <a:bodyPr>
            <a:normAutofit/>
          </a:bodyPr>
          <a:lstStyle/>
          <a:p>
            <a:pPr algn="ctr"/>
            <a:r>
              <a:rPr lang="en-US" sz="4000" dirty="0"/>
              <a:t>Multi-Task Learning for Multiple Language Translation</a:t>
            </a:r>
          </a:p>
        </p:txBody>
      </p:sp>
      <p:sp>
        <p:nvSpPr>
          <p:cNvPr id="3" name="TextBox 2">
            <a:extLst>
              <a:ext uri="{FF2B5EF4-FFF2-40B4-BE49-F238E27FC236}">
                <a16:creationId xmlns:a16="http://schemas.microsoft.com/office/drawing/2014/main" id="{93286946-3570-4131-AC0C-544A458021C9}"/>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Dong et al., </a:t>
            </a:r>
            <a:r>
              <a:rPr lang="en-US" b="1" dirty="0"/>
              <a:t>Multi-Task Learning for Multiple Language Translation</a:t>
            </a:r>
            <a:r>
              <a:rPr lang="en-US" dirty="0"/>
              <a:t>. ACL, 2015.</a:t>
            </a:r>
          </a:p>
        </p:txBody>
      </p:sp>
      <p:pic>
        <p:nvPicPr>
          <p:cNvPr id="4" name="Picture 3">
            <a:extLst>
              <a:ext uri="{FF2B5EF4-FFF2-40B4-BE49-F238E27FC236}">
                <a16:creationId xmlns:a16="http://schemas.microsoft.com/office/drawing/2014/main" id="{981E4F81-47A6-405E-951A-14C3E39C7B30}"/>
              </a:ext>
            </a:extLst>
          </p:cNvPr>
          <p:cNvPicPr>
            <a:picLocks noChangeAspect="1"/>
          </p:cNvPicPr>
          <p:nvPr/>
        </p:nvPicPr>
        <p:blipFill>
          <a:blip r:embed="rId2"/>
          <a:stretch>
            <a:fillRect/>
          </a:stretch>
        </p:blipFill>
        <p:spPr>
          <a:xfrm>
            <a:off x="2111340" y="1518953"/>
            <a:ext cx="8355837" cy="4897257"/>
          </a:xfrm>
          <a:prstGeom prst="rect">
            <a:avLst/>
          </a:prstGeom>
        </p:spPr>
      </p:pic>
    </p:spTree>
    <p:extLst>
      <p:ext uri="{BB962C8B-B14F-4D97-AF65-F5344CB8AC3E}">
        <p14:creationId xmlns:p14="http://schemas.microsoft.com/office/powerpoint/2010/main" val="4964702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D0DE-FD81-471A-ABC4-9B1A1D47555A}"/>
              </a:ext>
            </a:extLst>
          </p:cNvPr>
          <p:cNvSpPr>
            <a:spLocks noGrp="1"/>
          </p:cNvSpPr>
          <p:nvPr>
            <p:ph type="title"/>
          </p:nvPr>
        </p:nvSpPr>
        <p:spPr>
          <a:xfrm>
            <a:off x="318499" y="365125"/>
            <a:ext cx="11512193" cy="1325563"/>
          </a:xfrm>
        </p:spPr>
        <p:txBody>
          <a:bodyPr>
            <a:normAutofit/>
          </a:bodyPr>
          <a:lstStyle/>
          <a:p>
            <a:pPr algn="ctr"/>
            <a:r>
              <a:rPr lang="en-US" sz="4000" dirty="0"/>
              <a:t>Multi-Task Learning for Multiple Language Translation</a:t>
            </a:r>
          </a:p>
        </p:txBody>
      </p:sp>
      <p:sp>
        <p:nvSpPr>
          <p:cNvPr id="3" name="TextBox 2">
            <a:extLst>
              <a:ext uri="{FF2B5EF4-FFF2-40B4-BE49-F238E27FC236}">
                <a16:creationId xmlns:a16="http://schemas.microsoft.com/office/drawing/2014/main" id="{93286946-3570-4131-AC0C-544A458021C9}"/>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Dong et al., </a:t>
            </a:r>
            <a:r>
              <a:rPr lang="en-US" b="1" dirty="0"/>
              <a:t>Multi-Task Learning for Multiple Language Translation</a:t>
            </a:r>
            <a:r>
              <a:rPr lang="en-US" dirty="0"/>
              <a:t>. ACL, 2015.</a:t>
            </a:r>
          </a:p>
        </p:txBody>
      </p:sp>
      <p:pic>
        <p:nvPicPr>
          <p:cNvPr id="5" name="Picture 4">
            <a:extLst>
              <a:ext uri="{FF2B5EF4-FFF2-40B4-BE49-F238E27FC236}">
                <a16:creationId xmlns:a16="http://schemas.microsoft.com/office/drawing/2014/main" id="{FD1D3832-D640-4051-9FF1-59F588D0E496}"/>
              </a:ext>
            </a:extLst>
          </p:cNvPr>
          <p:cNvPicPr>
            <a:picLocks noChangeAspect="1"/>
          </p:cNvPicPr>
          <p:nvPr/>
        </p:nvPicPr>
        <p:blipFill>
          <a:blip r:embed="rId3"/>
          <a:stretch>
            <a:fillRect/>
          </a:stretch>
        </p:blipFill>
        <p:spPr>
          <a:xfrm>
            <a:off x="3503487" y="3698391"/>
            <a:ext cx="4702621" cy="2569967"/>
          </a:xfrm>
          <a:prstGeom prst="rect">
            <a:avLst/>
          </a:prstGeom>
        </p:spPr>
      </p:pic>
      <p:pic>
        <p:nvPicPr>
          <p:cNvPr id="6" name="Picture 5">
            <a:extLst>
              <a:ext uri="{FF2B5EF4-FFF2-40B4-BE49-F238E27FC236}">
                <a16:creationId xmlns:a16="http://schemas.microsoft.com/office/drawing/2014/main" id="{515AD641-DFBC-451C-8FC1-2ED440D8A65A}"/>
              </a:ext>
            </a:extLst>
          </p:cNvPr>
          <p:cNvPicPr>
            <a:picLocks noChangeAspect="1"/>
          </p:cNvPicPr>
          <p:nvPr/>
        </p:nvPicPr>
        <p:blipFill>
          <a:blip r:embed="rId4"/>
          <a:stretch>
            <a:fillRect/>
          </a:stretch>
        </p:blipFill>
        <p:spPr>
          <a:xfrm>
            <a:off x="2208943" y="1870602"/>
            <a:ext cx="7455613" cy="1928267"/>
          </a:xfrm>
          <a:prstGeom prst="rect">
            <a:avLst/>
          </a:prstGeom>
        </p:spPr>
      </p:pic>
    </p:spTree>
    <p:extLst>
      <p:ext uri="{BB962C8B-B14F-4D97-AF65-F5344CB8AC3E}">
        <p14:creationId xmlns:p14="http://schemas.microsoft.com/office/powerpoint/2010/main" val="2063072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D6A4-B3C6-4F59-B5B9-ED2B44BC45FD}"/>
              </a:ext>
            </a:extLst>
          </p:cNvPr>
          <p:cNvSpPr>
            <a:spLocks noGrp="1"/>
          </p:cNvSpPr>
          <p:nvPr>
            <p:ph type="title"/>
          </p:nvPr>
        </p:nvSpPr>
        <p:spPr/>
        <p:txBody>
          <a:bodyPr/>
          <a:lstStyle/>
          <a:p>
            <a:pPr algn="ctr"/>
            <a:r>
              <a:rPr lang="en-US" dirty="0"/>
              <a:t>Multi-Task Learning for Low Resource NMT</a:t>
            </a:r>
          </a:p>
        </p:txBody>
      </p:sp>
      <p:sp>
        <p:nvSpPr>
          <p:cNvPr id="3" name="Content Placeholder 2">
            <a:extLst>
              <a:ext uri="{FF2B5EF4-FFF2-40B4-BE49-F238E27FC236}">
                <a16:creationId xmlns:a16="http://schemas.microsoft.com/office/drawing/2014/main" id="{3F18602B-4448-46D7-A94B-41B43C803DA6}"/>
              </a:ext>
            </a:extLst>
          </p:cNvPr>
          <p:cNvSpPr>
            <a:spLocks noGrp="1"/>
          </p:cNvSpPr>
          <p:nvPr>
            <p:ph idx="1"/>
          </p:nvPr>
        </p:nvSpPr>
        <p:spPr/>
        <p:txBody>
          <a:bodyPr/>
          <a:lstStyle/>
          <a:p>
            <a:r>
              <a:rPr lang="en-US" dirty="0">
                <a:latin typeface="+mj-lt"/>
              </a:rPr>
              <a:t>Multi-Task Learning for Multiple Language Translation</a:t>
            </a:r>
          </a:p>
          <a:p>
            <a:r>
              <a:rPr lang="en-US" b="1" dirty="0">
                <a:latin typeface="+mj-lt"/>
              </a:rPr>
              <a:t>Google’s Multilingual Neural Machine Translation System</a:t>
            </a:r>
          </a:p>
          <a:p>
            <a:r>
              <a:rPr lang="en-US" dirty="0">
                <a:latin typeface="+mj-lt"/>
              </a:rPr>
              <a:t>Universal Neural Machine Translation for Extremely Low Resource Languages</a:t>
            </a:r>
          </a:p>
          <a:p>
            <a:r>
              <a:rPr lang="en-US" dirty="0">
                <a:latin typeface="+mj-lt"/>
              </a:rPr>
              <a:t>Agreement Regularization of L2R and R2L Models</a:t>
            </a:r>
          </a:p>
          <a:p>
            <a:endParaRPr lang="en-US" b="1" dirty="0">
              <a:latin typeface="+mj-lt"/>
            </a:endParaRPr>
          </a:p>
          <a:p>
            <a:endParaRPr lang="en-US" dirty="0"/>
          </a:p>
        </p:txBody>
      </p:sp>
    </p:spTree>
    <p:extLst>
      <p:ext uri="{BB962C8B-B14F-4D97-AF65-F5344CB8AC3E}">
        <p14:creationId xmlns:p14="http://schemas.microsoft.com/office/powerpoint/2010/main" val="2196511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B32B-C664-4D24-AC72-60F0410D81A0}"/>
              </a:ext>
            </a:extLst>
          </p:cNvPr>
          <p:cNvSpPr>
            <a:spLocks noGrp="1"/>
          </p:cNvSpPr>
          <p:nvPr>
            <p:ph type="title"/>
          </p:nvPr>
        </p:nvSpPr>
        <p:spPr>
          <a:xfrm>
            <a:off x="77056" y="365125"/>
            <a:ext cx="11943708" cy="1325563"/>
          </a:xfrm>
        </p:spPr>
        <p:txBody>
          <a:bodyPr>
            <a:normAutofit/>
          </a:bodyPr>
          <a:lstStyle/>
          <a:p>
            <a:pPr algn="ctr"/>
            <a:r>
              <a:rPr lang="en-US" sz="4000" dirty="0"/>
              <a:t>Google’s Multilingual Neural Machine Translation System</a:t>
            </a:r>
          </a:p>
        </p:txBody>
      </p:sp>
      <p:sp>
        <p:nvSpPr>
          <p:cNvPr id="3" name="TextBox 2">
            <a:extLst>
              <a:ext uri="{FF2B5EF4-FFF2-40B4-BE49-F238E27FC236}">
                <a16:creationId xmlns:a16="http://schemas.microsoft.com/office/drawing/2014/main" id="{14BFB9F7-771D-47C5-BDDB-F74F22E86C28}"/>
              </a:ext>
            </a:extLst>
          </p:cNvPr>
          <p:cNvSpPr txBox="1"/>
          <p:nvPr/>
        </p:nvSpPr>
        <p:spPr>
          <a:xfrm>
            <a:off x="2306548" y="6476771"/>
            <a:ext cx="9046395" cy="369332"/>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hlinkClick r:id="rId2"/>
              </a:rPr>
              <a:t>https://ai.googleblog.com/2016/11/zero-shot-translation-with-googles.html</a:t>
            </a:r>
            <a:endParaRPr lang="en-US" dirty="0"/>
          </a:p>
          <a:p>
            <a:r>
              <a:rPr lang="en-US" dirty="0"/>
              <a:t>Johnson et al., </a:t>
            </a:r>
            <a:r>
              <a:rPr lang="en-US" b="1" dirty="0"/>
              <a:t>Google’s Multilingual Neural Machine Translation System: Enabling Zero-Shot Translation</a:t>
            </a:r>
            <a:r>
              <a:rPr lang="en-US" dirty="0"/>
              <a:t>. TACL, 2017.</a:t>
            </a:r>
          </a:p>
        </p:txBody>
      </p:sp>
      <p:pic>
        <p:nvPicPr>
          <p:cNvPr id="1026" name="Picture 2">
            <a:extLst>
              <a:ext uri="{FF2B5EF4-FFF2-40B4-BE49-F238E27FC236}">
                <a16:creationId xmlns:a16="http://schemas.microsoft.com/office/drawing/2014/main" id="{DB6635FA-69BA-4C34-83BC-72607BB1382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48138" y="1985473"/>
            <a:ext cx="8295724" cy="438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195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B32B-C664-4D24-AC72-60F0410D81A0}"/>
              </a:ext>
            </a:extLst>
          </p:cNvPr>
          <p:cNvSpPr>
            <a:spLocks noGrp="1"/>
          </p:cNvSpPr>
          <p:nvPr>
            <p:ph type="title"/>
          </p:nvPr>
        </p:nvSpPr>
        <p:spPr>
          <a:xfrm>
            <a:off x="77056" y="365125"/>
            <a:ext cx="11943708" cy="1325563"/>
          </a:xfrm>
        </p:spPr>
        <p:txBody>
          <a:bodyPr>
            <a:normAutofit/>
          </a:bodyPr>
          <a:lstStyle/>
          <a:p>
            <a:pPr algn="ctr"/>
            <a:r>
              <a:rPr lang="en-US" sz="4000" dirty="0"/>
              <a:t>Google’s Multilingual Neural Machine Translation System</a:t>
            </a:r>
          </a:p>
        </p:txBody>
      </p:sp>
      <p:sp>
        <p:nvSpPr>
          <p:cNvPr id="3" name="TextBox 2">
            <a:extLst>
              <a:ext uri="{FF2B5EF4-FFF2-40B4-BE49-F238E27FC236}">
                <a16:creationId xmlns:a16="http://schemas.microsoft.com/office/drawing/2014/main" id="{14BFB9F7-771D-47C5-BDDB-F74F22E86C28}"/>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Johnson et al., </a:t>
            </a:r>
            <a:r>
              <a:rPr lang="en-US" b="1" dirty="0"/>
              <a:t>Google’s Multilingual Neural Machine Translation System: Enabling Zero-Shot Translation</a:t>
            </a:r>
            <a:r>
              <a:rPr lang="en-US" dirty="0"/>
              <a:t>. TACL, 2017.</a:t>
            </a:r>
          </a:p>
        </p:txBody>
      </p:sp>
      <p:pic>
        <p:nvPicPr>
          <p:cNvPr id="4" name="Picture 3">
            <a:extLst>
              <a:ext uri="{FF2B5EF4-FFF2-40B4-BE49-F238E27FC236}">
                <a16:creationId xmlns:a16="http://schemas.microsoft.com/office/drawing/2014/main" id="{CB479C91-410A-47FC-9A68-9813982DE227}"/>
              </a:ext>
            </a:extLst>
          </p:cNvPr>
          <p:cNvPicPr>
            <a:picLocks noChangeAspect="1"/>
          </p:cNvPicPr>
          <p:nvPr/>
        </p:nvPicPr>
        <p:blipFill>
          <a:blip r:embed="rId2"/>
          <a:stretch>
            <a:fillRect/>
          </a:stretch>
        </p:blipFill>
        <p:spPr>
          <a:xfrm>
            <a:off x="1602768" y="1802478"/>
            <a:ext cx="8750157" cy="4515485"/>
          </a:xfrm>
          <a:prstGeom prst="rect">
            <a:avLst/>
          </a:prstGeom>
        </p:spPr>
      </p:pic>
    </p:spTree>
    <p:extLst>
      <p:ext uri="{BB962C8B-B14F-4D97-AF65-F5344CB8AC3E}">
        <p14:creationId xmlns:p14="http://schemas.microsoft.com/office/powerpoint/2010/main" val="5113093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B32B-C664-4D24-AC72-60F0410D81A0}"/>
              </a:ext>
            </a:extLst>
          </p:cNvPr>
          <p:cNvSpPr>
            <a:spLocks noGrp="1"/>
          </p:cNvSpPr>
          <p:nvPr>
            <p:ph type="title"/>
          </p:nvPr>
        </p:nvSpPr>
        <p:spPr>
          <a:xfrm>
            <a:off x="77056" y="365125"/>
            <a:ext cx="11943708" cy="1325563"/>
          </a:xfrm>
        </p:spPr>
        <p:txBody>
          <a:bodyPr>
            <a:normAutofit/>
          </a:bodyPr>
          <a:lstStyle/>
          <a:p>
            <a:pPr algn="ctr"/>
            <a:r>
              <a:rPr lang="en-US" sz="4000" dirty="0"/>
              <a:t>Google’s Multilingual Neural Machine Translation System</a:t>
            </a:r>
          </a:p>
        </p:txBody>
      </p:sp>
      <p:sp>
        <p:nvSpPr>
          <p:cNvPr id="3" name="TextBox 2">
            <a:extLst>
              <a:ext uri="{FF2B5EF4-FFF2-40B4-BE49-F238E27FC236}">
                <a16:creationId xmlns:a16="http://schemas.microsoft.com/office/drawing/2014/main" id="{14BFB9F7-771D-47C5-BDDB-F74F22E86C28}"/>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Johnson et al., </a:t>
            </a:r>
            <a:r>
              <a:rPr lang="en-US" b="1" dirty="0"/>
              <a:t>Google’s Multilingual Neural Machine Translation System: Enabling Zero-Shot Translation</a:t>
            </a:r>
            <a:r>
              <a:rPr lang="en-US" dirty="0"/>
              <a:t>. TACL, 2017.</a:t>
            </a:r>
          </a:p>
        </p:txBody>
      </p:sp>
      <p:pic>
        <p:nvPicPr>
          <p:cNvPr id="5" name="Picture 4">
            <a:extLst>
              <a:ext uri="{FF2B5EF4-FFF2-40B4-BE49-F238E27FC236}">
                <a16:creationId xmlns:a16="http://schemas.microsoft.com/office/drawing/2014/main" id="{8376299F-55ED-40CC-B362-FBD5FF36F191}"/>
              </a:ext>
            </a:extLst>
          </p:cNvPr>
          <p:cNvPicPr>
            <a:picLocks noChangeAspect="1"/>
          </p:cNvPicPr>
          <p:nvPr/>
        </p:nvPicPr>
        <p:blipFill>
          <a:blip r:embed="rId3"/>
          <a:stretch>
            <a:fillRect/>
          </a:stretch>
        </p:blipFill>
        <p:spPr>
          <a:xfrm>
            <a:off x="580489" y="1872999"/>
            <a:ext cx="4923326" cy="4610932"/>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B1F5E8D5-16C6-4A74-AF42-49B33E1154C2}"/>
              </a:ext>
            </a:extLst>
          </p:cNvPr>
          <p:cNvPicPr>
            <a:picLocks noChangeAspect="1"/>
          </p:cNvPicPr>
          <p:nvPr/>
        </p:nvPicPr>
        <p:blipFill>
          <a:blip r:embed="rId4"/>
          <a:stretch>
            <a:fillRect/>
          </a:stretch>
        </p:blipFill>
        <p:spPr>
          <a:xfrm>
            <a:off x="5682257" y="2787399"/>
            <a:ext cx="5929254" cy="262017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390975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D6A4-B3C6-4F59-B5B9-ED2B44BC45FD}"/>
              </a:ext>
            </a:extLst>
          </p:cNvPr>
          <p:cNvSpPr>
            <a:spLocks noGrp="1"/>
          </p:cNvSpPr>
          <p:nvPr>
            <p:ph type="title"/>
          </p:nvPr>
        </p:nvSpPr>
        <p:spPr/>
        <p:txBody>
          <a:bodyPr/>
          <a:lstStyle/>
          <a:p>
            <a:pPr algn="ctr"/>
            <a:r>
              <a:rPr lang="en-US" dirty="0"/>
              <a:t>Multi-Task Learning for Low Resource NMT</a:t>
            </a:r>
          </a:p>
        </p:txBody>
      </p:sp>
      <p:sp>
        <p:nvSpPr>
          <p:cNvPr id="3" name="Content Placeholder 2">
            <a:extLst>
              <a:ext uri="{FF2B5EF4-FFF2-40B4-BE49-F238E27FC236}">
                <a16:creationId xmlns:a16="http://schemas.microsoft.com/office/drawing/2014/main" id="{3F18602B-4448-46D7-A94B-41B43C803DA6}"/>
              </a:ext>
            </a:extLst>
          </p:cNvPr>
          <p:cNvSpPr>
            <a:spLocks noGrp="1"/>
          </p:cNvSpPr>
          <p:nvPr>
            <p:ph idx="1"/>
          </p:nvPr>
        </p:nvSpPr>
        <p:spPr/>
        <p:txBody>
          <a:bodyPr/>
          <a:lstStyle/>
          <a:p>
            <a:r>
              <a:rPr lang="en-US" dirty="0">
                <a:latin typeface="+mj-lt"/>
              </a:rPr>
              <a:t>Multi-Task Learning for Multiple Language Translation</a:t>
            </a:r>
          </a:p>
          <a:p>
            <a:r>
              <a:rPr lang="en-US" dirty="0">
                <a:latin typeface="+mj-lt"/>
              </a:rPr>
              <a:t>Google’s Multilingual Neural Machine Translation System</a:t>
            </a:r>
          </a:p>
          <a:p>
            <a:r>
              <a:rPr lang="en-US" b="1" dirty="0">
                <a:latin typeface="+mj-lt"/>
              </a:rPr>
              <a:t>Universal Neural Machine Translation for Extremely Low Resource Languages</a:t>
            </a:r>
          </a:p>
          <a:p>
            <a:r>
              <a:rPr lang="en-US" dirty="0">
                <a:latin typeface="+mj-lt"/>
              </a:rPr>
              <a:t>Agreement Regularization of L2R and R2L Models</a:t>
            </a:r>
          </a:p>
          <a:p>
            <a:endParaRPr lang="en-US" b="1" dirty="0">
              <a:latin typeface="+mj-lt"/>
            </a:endParaRPr>
          </a:p>
          <a:p>
            <a:endParaRPr lang="en-US" dirty="0"/>
          </a:p>
        </p:txBody>
      </p:sp>
    </p:spTree>
    <p:extLst>
      <p:ext uri="{BB962C8B-B14F-4D97-AF65-F5344CB8AC3E}">
        <p14:creationId xmlns:p14="http://schemas.microsoft.com/office/powerpoint/2010/main" val="3717229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Universal Neural Machine Translation</a:t>
            </a:r>
          </a:p>
        </p:txBody>
      </p:sp>
      <p:sp>
        <p:nvSpPr>
          <p:cNvPr id="3" name="Content Placeholder 2">
            <a:extLst>
              <a:ext uri="{FF2B5EF4-FFF2-40B4-BE49-F238E27FC236}">
                <a16:creationId xmlns:a16="http://schemas.microsoft.com/office/drawing/2014/main" id="{4BDE5A58-25FB-435C-9D68-A9A372FC9F62}"/>
              </a:ext>
            </a:extLst>
          </p:cNvPr>
          <p:cNvSpPr>
            <a:spLocks noGrp="1"/>
          </p:cNvSpPr>
          <p:nvPr>
            <p:ph idx="1"/>
          </p:nvPr>
        </p:nvSpPr>
        <p:spPr>
          <a:xfrm>
            <a:off x="838200" y="1690688"/>
            <a:ext cx="10898688" cy="4486275"/>
          </a:xfrm>
        </p:spPr>
        <p:txBody>
          <a:bodyPr/>
          <a:lstStyle/>
          <a:p>
            <a:r>
              <a:rPr lang="en-US" dirty="0">
                <a:latin typeface="+mj-lt"/>
              </a:rPr>
              <a:t>Motivation</a:t>
            </a:r>
          </a:p>
          <a:p>
            <a:pPr lvl="1"/>
            <a:r>
              <a:rPr lang="en-US" dirty="0">
                <a:latin typeface="+mj-lt"/>
              </a:rPr>
              <a:t>For extremely low-resource language pairs, NMT does not perform well</a:t>
            </a:r>
          </a:p>
          <a:p>
            <a:pPr lvl="1"/>
            <a:r>
              <a:rPr lang="en-US" dirty="0">
                <a:latin typeface="+mj-lt"/>
              </a:rPr>
              <a:t>Challenges for multilingual MT</a:t>
            </a:r>
          </a:p>
          <a:p>
            <a:pPr lvl="2"/>
            <a:r>
              <a:rPr lang="en-US" dirty="0">
                <a:latin typeface="+mj-lt"/>
              </a:rPr>
              <a:t>Lexical-level sharing: low-resource languages may not even share the same character set as any high-resource language. </a:t>
            </a:r>
            <a:r>
              <a:rPr lang="en-US" dirty="0">
                <a:latin typeface="+mj-lt"/>
                <a:sym typeface="Wingdings" panose="05000000000000000000" pitchFamily="2" charset="2"/>
              </a:rPr>
              <a:t> create shared semantic representation</a:t>
            </a:r>
            <a:endParaRPr lang="en-US" dirty="0">
              <a:latin typeface="+mj-lt"/>
            </a:endParaRPr>
          </a:p>
          <a:p>
            <a:pPr lvl="2"/>
            <a:r>
              <a:rPr lang="en-US" dirty="0">
                <a:latin typeface="+mj-lt"/>
              </a:rPr>
              <a:t>Sentence-level sharing: share source sentence representation with other similar languages.</a:t>
            </a:r>
          </a:p>
          <a:p>
            <a:r>
              <a:rPr lang="en-US" dirty="0">
                <a:latin typeface="+mj-lt"/>
              </a:rPr>
              <a:t>Method</a:t>
            </a:r>
          </a:p>
          <a:p>
            <a:pPr lvl="1"/>
            <a:r>
              <a:rPr lang="en-US" dirty="0">
                <a:latin typeface="+mj-lt"/>
              </a:rPr>
              <a:t>Universal lexical representation (ULR): a novel representation for multilingual embedding where each word from any language is represented as a probabilistic mixture of universal space word embeddings.</a:t>
            </a:r>
          </a:p>
          <a:p>
            <a:pPr lvl="1"/>
            <a:r>
              <a:rPr lang="en-US" dirty="0">
                <a:latin typeface="+mj-lt"/>
              </a:rPr>
              <a:t>Mixture of language experts (</a:t>
            </a:r>
            <a:r>
              <a:rPr lang="en-US" dirty="0" err="1">
                <a:latin typeface="+mj-lt"/>
              </a:rPr>
              <a:t>MoLE</a:t>
            </a:r>
            <a:r>
              <a:rPr lang="en-US" dirty="0">
                <a:latin typeface="+mj-lt"/>
              </a:rPr>
              <a:t>): model the sentence level universal encoder</a:t>
            </a:r>
          </a:p>
        </p:txBody>
      </p:sp>
      <p:sp>
        <p:nvSpPr>
          <p:cNvPr id="4" name="TextBox 3">
            <a:extLst>
              <a:ext uri="{FF2B5EF4-FFF2-40B4-BE49-F238E27FC236}">
                <a16:creationId xmlns:a16="http://schemas.microsoft.com/office/drawing/2014/main" id="{119FD023-9394-4FDE-8DAC-2ABD22B0CFBD}"/>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G</a:t>
            </a:r>
            <a:r>
              <a:rPr lang="en-US" altLang="zh-CN" dirty="0"/>
              <a:t>u</a:t>
            </a:r>
            <a:r>
              <a:rPr lang="en-US" dirty="0"/>
              <a:t> et al., </a:t>
            </a:r>
            <a:r>
              <a:rPr lang="en-US" b="1" dirty="0"/>
              <a:t>Universal Neural Machine Translation for Extremely Low Resource Languages</a:t>
            </a:r>
            <a:r>
              <a:rPr lang="en-US" dirty="0"/>
              <a:t>. NAACL-HLT, 2018.</a:t>
            </a:r>
          </a:p>
        </p:txBody>
      </p:sp>
    </p:spTree>
    <p:extLst>
      <p:ext uri="{BB962C8B-B14F-4D97-AF65-F5344CB8AC3E}">
        <p14:creationId xmlns:p14="http://schemas.microsoft.com/office/powerpoint/2010/main" val="31773683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Universal Neural Machine Translation</a:t>
            </a:r>
          </a:p>
        </p:txBody>
      </p:sp>
      <p:sp>
        <p:nvSpPr>
          <p:cNvPr id="4" name="TextBox 3">
            <a:extLst>
              <a:ext uri="{FF2B5EF4-FFF2-40B4-BE49-F238E27FC236}">
                <a16:creationId xmlns:a16="http://schemas.microsoft.com/office/drawing/2014/main" id="{119FD023-9394-4FDE-8DAC-2ABD22B0CFBD}"/>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G</a:t>
            </a:r>
            <a:r>
              <a:rPr lang="en-US" altLang="zh-CN" dirty="0"/>
              <a:t>u</a:t>
            </a:r>
            <a:r>
              <a:rPr lang="en-US" dirty="0"/>
              <a:t> et al., </a:t>
            </a:r>
            <a:r>
              <a:rPr lang="en-US" b="1" dirty="0"/>
              <a:t>Universal Neural Machine Translation for Extremely Low Resource Languages</a:t>
            </a:r>
            <a:r>
              <a:rPr lang="en-US" dirty="0"/>
              <a:t>. NAACL-HLT, 2018.</a:t>
            </a:r>
          </a:p>
        </p:txBody>
      </p:sp>
      <p:pic>
        <p:nvPicPr>
          <p:cNvPr id="1026" name="Picture 2" descr="Figure 2 â Modification of the encoder aspect of the Neural Machine Translation Encoder-Decoder framework.">
            <a:extLst>
              <a:ext uri="{FF2B5EF4-FFF2-40B4-BE49-F238E27FC236}">
                <a16:creationId xmlns:a16="http://schemas.microsoft.com/office/drawing/2014/main" id="{9B1C3C69-FF96-4DE1-9187-EB79723FF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161" y="1449552"/>
            <a:ext cx="92868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3 â ULR makes unified embedding for any word in any language possible.">
            <a:extLst>
              <a:ext uri="{FF2B5EF4-FFF2-40B4-BE49-F238E27FC236}">
                <a16:creationId xmlns:a16="http://schemas.microsoft.com/office/drawing/2014/main" id="{0EEEAECA-D2A4-4406-95D2-5508ACBA7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60" y="3268827"/>
            <a:ext cx="7648280" cy="304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2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zh-CN" sz="4000" dirty="0"/>
              <a:t>What is Machine Translation</a:t>
            </a:r>
            <a:endParaRPr lang="en-US" sz="4000" dirty="0"/>
          </a:p>
        </p:txBody>
      </p:sp>
      <p:sp>
        <p:nvSpPr>
          <p:cNvPr id="7" name="内容占位符 2">
            <a:extLst>
              <a:ext uri="{FF2B5EF4-FFF2-40B4-BE49-F238E27FC236}">
                <a16:creationId xmlns:a16="http://schemas.microsoft.com/office/drawing/2014/main" id="{859EB5C0-4A58-482F-A1C6-9EE98CD9296E}"/>
              </a:ext>
            </a:extLst>
          </p:cNvPr>
          <p:cNvSpPr>
            <a:spLocks noGrp="1"/>
          </p:cNvSpPr>
          <p:nvPr/>
        </p:nvSpPr>
        <p:spPr>
          <a:xfrm>
            <a:off x="921810" y="1719068"/>
            <a:ext cx="4671481" cy="441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latin typeface="+mj-lt"/>
              </a:rPr>
              <a:t>Machine Translation</a:t>
            </a:r>
          </a:p>
          <a:p>
            <a:pPr lvl="1">
              <a:lnSpc>
                <a:spcPct val="90000"/>
              </a:lnSpc>
            </a:pPr>
            <a:endParaRPr lang="en-US" altLang="zh-CN" sz="2000" dirty="0">
              <a:latin typeface="+mj-lt"/>
            </a:endParaRPr>
          </a:p>
          <a:p>
            <a:pPr lvl="1">
              <a:lnSpc>
                <a:spcPct val="90000"/>
              </a:lnSpc>
            </a:pPr>
            <a:r>
              <a:rPr lang="en-US" altLang="zh-CN" sz="2000" dirty="0">
                <a:latin typeface="+mj-lt"/>
              </a:rPr>
              <a:t>Machine translation is a sub-field of computational linguistics that investigates the use of software to translate text or speech from one language to another.</a:t>
            </a:r>
            <a:endParaRPr lang="zh-CN" altLang="en-US" sz="2000" dirty="0">
              <a:latin typeface="+mj-lt"/>
            </a:endParaRPr>
          </a:p>
        </p:txBody>
      </p:sp>
      <p:pic>
        <p:nvPicPr>
          <p:cNvPr id="11" name="图片 6" descr="图片1.png">
            <a:extLst>
              <a:ext uri="{FF2B5EF4-FFF2-40B4-BE49-F238E27FC236}">
                <a16:creationId xmlns:a16="http://schemas.microsoft.com/office/drawing/2014/main" id="{7FFB9264-A3F7-4C9B-AC47-88E7F69B2F10}"/>
              </a:ext>
            </a:extLst>
          </p:cNvPr>
          <p:cNvPicPr>
            <a:picLocks noChangeAspect="1"/>
          </p:cNvPicPr>
          <p:nvPr/>
        </p:nvPicPr>
        <p:blipFill>
          <a:blip r:embed="rId3" cstate="print">
            <a:duotone>
              <a:prstClr val="black"/>
              <a:srgbClr val="FFFF00">
                <a:tint val="45000"/>
                <a:satMod val="400000"/>
              </a:srgbClr>
            </a:duotone>
          </a:blip>
          <a:stretch>
            <a:fillRect/>
          </a:stretch>
        </p:blipFill>
        <p:spPr>
          <a:xfrm>
            <a:off x="6598710" y="1533720"/>
            <a:ext cx="4157129" cy="4724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58105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F3D641-355F-430A-B6E3-7CEFD2F9ECAF}"/>
              </a:ext>
            </a:extLst>
          </p:cNvPr>
          <p:cNvPicPr>
            <a:picLocks noChangeAspect="1"/>
          </p:cNvPicPr>
          <p:nvPr/>
        </p:nvPicPr>
        <p:blipFill rotWithShape="1">
          <a:blip r:embed="rId3"/>
          <a:srcRect t="2814" r="10915"/>
          <a:stretch/>
        </p:blipFill>
        <p:spPr>
          <a:xfrm>
            <a:off x="2774910" y="1587648"/>
            <a:ext cx="2999878" cy="707598"/>
          </a:xfrm>
          <a:prstGeom prst="rect">
            <a:avLst/>
          </a:prstGeom>
        </p:spPr>
      </p:pic>
      <p:pic>
        <p:nvPicPr>
          <p:cNvPr id="2050" name="Picture 2" descr="Figure 4 â System architecture with ULR and MoLE">
            <a:extLst>
              <a:ext uri="{FF2B5EF4-FFF2-40B4-BE49-F238E27FC236}">
                <a16:creationId xmlns:a16="http://schemas.microsoft.com/office/drawing/2014/main" id="{2E14A09A-D825-43BE-83D8-132D3730B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73" y="2223308"/>
            <a:ext cx="8933600" cy="3527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8D28ED-6B88-458D-ADD8-C21BEBFE5F44}"/>
              </a:ext>
            </a:extLst>
          </p:cNvPr>
          <p:cNvPicPr>
            <a:picLocks noChangeAspect="1"/>
          </p:cNvPicPr>
          <p:nvPr/>
        </p:nvPicPr>
        <p:blipFill>
          <a:blip r:embed="rId5"/>
          <a:stretch>
            <a:fillRect/>
          </a:stretch>
        </p:blipFill>
        <p:spPr>
          <a:xfrm>
            <a:off x="9256731" y="3389329"/>
            <a:ext cx="2937665" cy="856324"/>
          </a:xfrm>
          <a:prstGeom prst="rect">
            <a:avLst/>
          </a:prstGeom>
        </p:spPr>
      </p:pic>
      <p:pic>
        <p:nvPicPr>
          <p:cNvPr id="6" name="Picture 5">
            <a:extLst>
              <a:ext uri="{FF2B5EF4-FFF2-40B4-BE49-F238E27FC236}">
                <a16:creationId xmlns:a16="http://schemas.microsoft.com/office/drawing/2014/main" id="{173EE7E1-9B3B-4A00-984D-3F1C610A888C}"/>
              </a:ext>
            </a:extLst>
          </p:cNvPr>
          <p:cNvPicPr>
            <a:picLocks noChangeAspect="1"/>
          </p:cNvPicPr>
          <p:nvPr/>
        </p:nvPicPr>
        <p:blipFill>
          <a:blip r:embed="rId6"/>
          <a:stretch>
            <a:fillRect/>
          </a:stretch>
        </p:blipFill>
        <p:spPr>
          <a:xfrm>
            <a:off x="9326498" y="2533005"/>
            <a:ext cx="2798130" cy="856324"/>
          </a:xfrm>
          <a:prstGeom prst="rect">
            <a:avLst/>
          </a:prstGeom>
        </p:spPr>
      </p:pic>
      <p:pic>
        <p:nvPicPr>
          <p:cNvPr id="7" name="Picture 6">
            <a:extLst>
              <a:ext uri="{FF2B5EF4-FFF2-40B4-BE49-F238E27FC236}">
                <a16:creationId xmlns:a16="http://schemas.microsoft.com/office/drawing/2014/main" id="{B19C3916-CBF6-468C-8932-B6BA921B8B76}"/>
              </a:ext>
            </a:extLst>
          </p:cNvPr>
          <p:cNvPicPr>
            <a:picLocks noChangeAspect="1"/>
          </p:cNvPicPr>
          <p:nvPr/>
        </p:nvPicPr>
        <p:blipFill>
          <a:blip r:embed="rId7"/>
          <a:stretch>
            <a:fillRect/>
          </a:stretch>
        </p:blipFill>
        <p:spPr>
          <a:xfrm>
            <a:off x="9170252" y="1876724"/>
            <a:ext cx="2937665" cy="581193"/>
          </a:xfrm>
          <a:prstGeom prst="rect">
            <a:avLst/>
          </a:prstGeom>
        </p:spPr>
      </p:pic>
      <p:sp>
        <p:nvSpPr>
          <p:cNvPr id="8" name="TextBox 7">
            <a:extLst>
              <a:ext uri="{FF2B5EF4-FFF2-40B4-BE49-F238E27FC236}">
                <a16:creationId xmlns:a16="http://schemas.microsoft.com/office/drawing/2014/main" id="{020EC18F-5E51-4CDD-B6B8-F6FBA3BE6F5E}"/>
              </a:ext>
            </a:extLst>
          </p:cNvPr>
          <p:cNvSpPr txBox="1"/>
          <p:nvPr/>
        </p:nvSpPr>
        <p:spPr>
          <a:xfrm>
            <a:off x="6230039" y="1788676"/>
            <a:ext cx="3474762" cy="369332"/>
          </a:xfrm>
          <a:prstGeom prst="rect">
            <a:avLst/>
          </a:prstGeom>
          <a:noFill/>
          <a:ln>
            <a:noFill/>
          </a:ln>
        </p:spPr>
        <p:txBody>
          <a:bodyPr wrap="square" rtlCol="0">
            <a:spAutoFit/>
          </a:bodyPr>
          <a:lstStyle/>
          <a:p>
            <a:r>
              <a:rPr lang="en-US" dirty="0">
                <a:latin typeface="+mj-lt"/>
              </a:rPr>
              <a:t>for top-500 </a:t>
            </a:r>
            <a:r>
              <a:rPr lang="en-US" dirty="0" err="1">
                <a:latin typeface="+mj-lt"/>
              </a:rPr>
              <a:t>freq</a:t>
            </a:r>
            <a:r>
              <a:rPr lang="en-US" dirty="0">
                <a:latin typeface="+mj-lt"/>
              </a:rPr>
              <a:t> words</a:t>
            </a:r>
          </a:p>
        </p:txBody>
      </p:sp>
      <p:sp>
        <p:nvSpPr>
          <p:cNvPr id="10" name="TextBox 9">
            <a:extLst>
              <a:ext uri="{FF2B5EF4-FFF2-40B4-BE49-F238E27FC236}">
                <a16:creationId xmlns:a16="http://schemas.microsoft.com/office/drawing/2014/main" id="{EE9B44CB-5510-420C-9143-FACAAD2FD91D}"/>
              </a:ext>
            </a:extLst>
          </p:cNvPr>
          <p:cNvSpPr txBox="1"/>
          <p:nvPr/>
        </p:nvSpPr>
        <p:spPr>
          <a:xfrm>
            <a:off x="433975" y="6050399"/>
            <a:ext cx="5507277" cy="369332"/>
          </a:xfrm>
          <a:prstGeom prst="rect">
            <a:avLst/>
          </a:prstGeom>
          <a:noFill/>
          <a:ln>
            <a:solidFill>
              <a:srgbClr val="FF0000"/>
            </a:solidFill>
          </a:ln>
        </p:spPr>
        <p:txBody>
          <a:bodyPr wrap="square" rtlCol="0">
            <a:spAutoFit/>
          </a:bodyPr>
          <a:lstStyle/>
          <a:p>
            <a:r>
              <a:rPr lang="en-US" dirty="0">
                <a:latin typeface="+mj-lt"/>
              </a:rPr>
              <a:t>E^K and E^Q are learned cross-lingual embeddings</a:t>
            </a:r>
          </a:p>
        </p:txBody>
      </p:sp>
      <p:pic>
        <p:nvPicPr>
          <p:cNvPr id="11" name="Picture 10">
            <a:extLst>
              <a:ext uri="{FF2B5EF4-FFF2-40B4-BE49-F238E27FC236}">
                <a16:creationId xmlns:a16="http://schemas.microsoft.com/office/drawing/2014/main" id="{9885D754-298B-4AF9-871F-D9698F7D8572}"/>
              </a:ext>
            </a:extLst>
          </p:cNvPr>
          <p:cNvPicPr>
            <a:picLocks noChangeAspect="1"/>
          </p:cNvPicPr>
          <p:nvPr/>
        </p:nvPicPr>
        <p:blipFill>
          <a:blip r:embed="rId8"/>
          <a:stretch>
            <a:fillRect/>
          </a:stretch>
        </p:blipFill>
        <p:spPr>
          <a:xfrm>
            <a:off x="9256731" y="4721612"/>
            <a:ext cx="2666393" cy="760729"/>
          </a:xfrm>
          <a:prstGeom prst="rect">
            <a:avLst/>
          </a:prstGeom>
        </p:spPr>
      </p:pic>
      <p:cxnSp>
        <p:nvCxnSpPr>
          <p:cNvPr id="13" name="Straight Arrow Connector 12">
            <a:extLst>
              <a:ext uri="{FF2B5EF4-FFF2-40B4-BE49-F238E27FC236}">
                <a16:creationId xmlns:a16="http://schemas.microsoft.com/office/drawing/2014/main" id="{A878D8DD-4A1E-4783-9B22-A052B9C937AB}"/>
              </a:ext>
            </a:extLst>
          </p:cNvPr>
          <p:cNvCxnSpPr/>
          <p:nvPr/>
        </p:nvCxnSpPr>
        <p:spPr>
          <a:xfrm>
            <a:off x="7827302" y="4044773"/>
            <a:ext cx="1704573" cy="9137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24F0E-123B-4FD4-912A-75EF7CDF9E3C}"/>
              </a:ext>
            </a:extLst>
          </p:cNvPr>
          <p:cNvCxnSpPr>
            <a:cxnSpLocks/>
          </p:cNvCxnSpPr>
          <p:nvPr/>
        </p:nvCxnSpPr>
        <p:spPr>
          <a:xfrm>
            <a:off x="3768869" y="3520953"/>
            <a:ext cx="5487861" cy="2965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EF50B5-FFB9-492D-A477-42846C8CE7DC}"/>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G</a:t>
            </a:r>
            <a:r>
              <a:rPr lang="en-US" altLang="zh-CN" dirty="0"/>
              <a:t>u</a:t>
            </a:r>
            <a:r>
              <a:rPr lang="en-US" dirty="0"/>
              <a:t> et al., </a:t>
            </a:r>
            <a:r>
              <a:rPr lang="en-US" b="1" dirty="0"/>
              <a:t>Universal Neural Machine Translation for Extremely Low Resource Languages</a:t>
            </a:r>
            <a:r>
              <a:rPr lang="en-US" dirty="0"/>
              <a:t>. NAACL-HLT, 2018.</a:t>
            </a:r>
          </a:p>
        </p:txBody>
      </p:sp>
      <p:sp>
        <p:nvSpPr>
          <p:cNvPr id="18" name="Title 1">
            <a:extLst>
              <a:ext uri="{FF2B5EF4-FFF2-40B4-BE49-F238E27FC236}">
                <a16:creationId xmlns:a16="http://schemas.microsoft.com/office/drawing/2014/main" id="{806F5ED3-9527-4789-8280-D915BF9D9F78}"/>
              </a:ext>
            </a:extLst>
          </p:cNvPr>
          <p:cNvSpPr>
            <a:spLocks noGrp="1"/>
          </p:cNvSpPr>
          <p:nvPr>
            <p:ph type="title"/>
          </p:nvPr>
        </p:nvSpPr>
        <p:spPr>
          <a:xfrm>
            <a:off x="838200" y="365125"/>
            <a:ext cx="10515600" cy="1325563"/>
          </a:xfrm>
        </p:spPr>
        <p:txBody>
          <a:bodyPr>
            <a:normAutofit/>
          </a:bodyPr>
          <a:lstStyle/>
          <a:p>
            <a:pPr algn="ctr"/>
            <a:r>
              <a:rPr lang="en-US" dirty="0"/>
              <a:t>Universal Neural Machine Translation</a:t>
            </a:r>
          </a:p>
        </p:txBody>
      </p:sp>
    </p:spTree>
    <p:extLst>
      <p:ext uri="{BB962C8B-B14F-4D97-AF65-F5344CB8AC3E}">
        <p14:creationId xmlns:p14="http://schemas.microsoft.com/office/powerpoint/2010/main" val="6913157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DA0A09-EDA4-49D4-AA7E-6C48F060BFFD}"/>
              </a:ext>
            </a:extLst>
          </p:cNvPr>
          <p:cNvPicPr>
            <a:picLocks noChangeAspect="1"/>
          </p:cNvPicPr>
          <p:nvPr/>
        </p:nvPicPr>
        <p:blipFill>
          <a:blip r:embed="rId3"/>
          <a:stretch>
            <a:fillRect/>
          </a:stretch>
        </p:blipFill>
        <p:spPr>
          <a:xfrm>
            <a:off x="1802673" y="1871758"/>
            <a:ext cx="8006818" cy="1530833"/>
          </a:xfrm>
          <a:prstGeom prst="rect">
            <a:avLst/>
          </a:prstGeom>
        </p:spPr>
      </p:pic>
      <p:sp>
        <p:nvSpPr>
          <p:cNvPr id="3" name="Content Placeholder 2">
            <a:extLst>
              <a:ext uri="{FF2B5EF4-FFF2-40B4-BE49-F238E27FC236}">
                <a16:creationId xmlns:a16="http://schemas.microsoft.com/office/drawing/2014/main" id="{4BDE5A58-25FB-435C-9D68-A9A372FC9F62}"/>
              </a:ext>
            </a:extLst>
          </p:cNvPr>
          <p:cNvSpPr>
            <a:spLocks noGrp="1"/>
          </p:cNvSpPr>
          <p:nvPr>
            <p:ph idx="1"/>
          </p:nvPr>
        </p:nvSpPr>
        <p:spPr>
          <a:xfrm>
            <a:off x="838200" y="1546412"/>
            <a:ext cx="10898688" cy="4630551"/>
          </a:xfrm>
        </p:spPr>
        <p:txBody>
          <a:bodyPr/>
          <a:lstStyle/>
          <a:p>
            <a:r>
              <a:rPr lang="en-US" dirty="0">
                <a:latin typeface="+mj-lt"/>
              </a:rPr>
              <a:t>Monolingual corpus to train embeddings: wiki dump</a:t>
            </a:r>
          </a:p>
          <a:p>
            <a:endParaRPr lang="en-US" dirty="0"/>
          </a:p>
        </p:txBody>
      </p:sp>
      <p:pic>
        <p:nvPicPr>
          <p:cNvPr id="14" name="Picture 13">
            <a:extLst>
              <a:ext uri="{FF2B5EF4-FFF2-40B4-BE49-F238E27FC236}">
                <a16:creationId xmlns:a16="http://schemas.microsoft.com/office/drawing/2014/main" id="{660812E2-3D70-4F8E-A8E7-8A6555B1B5F6}"/>
              </a:ext>
            </a:extLst>
          </p:cNvPr>
          <p:cNvPicPr>
            <a:picLocks noChangeAspect="1"/>
          </p:cNvPicPr>
          <p:nvPr/>
        </p:nvPicPr>
        <p:blipFill>
          <a:blip r:embed="rId4"/>
          <a:stretch>
            <a:fillRect/>
          </a:stretch>
        </p:blipFill>
        <p:spPr>
          <a:xfrm>
            <a:off x="1323988" y="3282240"/>
            <a:ext cx="4477769" cy="3220069"/>
          </a:xfrm>
          <a:prstGeom prst="rect">
            <a:avLst/>
          </a:prstGeom>
        </p:spPr>
      </p:pic>
      <p:pic>
        <p:nvPicPr>
          <p:cNvPr id="16" name="Picture 15">
            <a:extLst>
              <a:ext uri="{FF2B5EF4-FFF2-40B4-BE49-F238E27FC236}">
                <a16:creationId xmlns:a16="http://schemas.microsoft.com/office/drawing/2014/main" id="{11ECC8C0-0360-48CD-88A2-FABCB5E8A90D}"/>
              </a:ext>
            </a:extLst>
          </p:cNvPr>
          <p:cNvPicPr>
            <a:picLocks noChangeAspect="1"/>
          </p:cNvPicPr>
          <p:nvPr/>
        </p:nvPicPr>
        <p:blipFill>
          <a:blip r:embed="rId5"/>
          <a:stretch>
            <a:fillRect/>
          </a:stretch>
        </p:blipFill>
        <p:spPr>
          <a:xfrm>
            <a:off x="6287544" y="3312333"/>
            <a:ext cx="3521947" cy="3310327"/>
          </a:xfrm>
          <a:prstGeom prst="rect">
            <a:avLst/>
          </a:prstGeom>
        </p:spPr>
      </p:pic>
      <p:sp>
        <p:nvSpPr>
          <p:cNvPr id="7" name="TextBox 6">
            <a:extLst>
              <a:ext uri="{FF2B5EF4-FFF2-40B4-BE49-F238E27FC236}">
                <a16:creationId xmlns:a16="http://schemas.microsoft.com/office/drawing/2014/main" id="{E2C94DC2-8252-4879-8CAF-B17FA1317CDB}"/>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G</a:t>
            </a:r>
            <a:r>
              <a:rPr lang="en-US" altLang="zh-CN" dirty="0"/>
              <a:t>u</a:t>
            </a:r>
            <a:r>
              <a:rPr lang="en-US" dirty="0"/>
              <a:t> et al., </a:t>
            </a:r>
            <a:r>
              <a:rPr lang="en-US" b="1" dirty="0"/>
              <a:t>Universal Neural Machine Translation for Extremely Low Resource Languages</a:t>
            </a:r>
            <a:r>
              <a:rPr lang="en-US" dirty="0"/>
              <a:t>. NAACL-HLT, 2018.</a:t>
            </a:r>
          </a:p>
        </p:txBody>
      </p:sp>
      <p:sp>
        <p:nvSpPr>
          <p:cNvPr id="10" name="Title 1">
            <a:extLst>
              <a:ext uri="{FF2B5EF4-FFF2-40B4-BE49-F238E27FC236}">
                <a16:creationId xmlns:a16="http://schemas.microsoft.com/office/drawing/2014/main" id="{8E22E617-D170-410D-828B-860468D3EAD4}"/>
              </a:ext>
            </a:extLst>
          </p:cNvPr>
          <p:cNvSpPr>
            <a:spLocks noGrp="1"/>
          </p:cNvSpPr>
          <p:nvPr>
            <p:ph type="title"/>
          </p:nvPr>
        </p:nvSpPr>
        <p:spPr>
          <a:xfrm>
            <a:off x="838200" y="365125"/>
            <a:ext cx="10515600" cy="1325563"/>
          </a:xfrm>
        </p:spPr>
        <p:txBody>
          <a:bodyPr>
            <a:normAutofit/>
          </a:bodyPr>
          <a:lstStyle/>
          <a:p>
            <a:pPr algn="ctr"/>
            <a:r>
              <a:rPr lang="en-US" dirty="0"/>
              <a:t>Universal Neural Machine Translation</a:t>
            </a:r>
          </a:p>
        </p:txBody>
      </p:sp>
    </p:spTree>
    <p:extLst>
      <p:ext uri="{BB962C8B-B14F-4D97-AF65-F5344CB8AC3E}">
        <p14:creationId xmlns:p14="http://schemas.microsoft.com/office/powerpoint/2010/main" val="2544705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D6A4-B3C6-4F59-B5B9-ED2B44BC45FD}"/>
              </a:ext>
            </a:extLst>
          </p:cNvPr>
          <p:cNvSpPr>
            <a:spLocks noGrp="1"/>
          </p:cNvSpPr>
          <p:nvPr>
            <p:ph type="title"/>
          </p:nvPr>
        </p:nvSpPr>
        <p:spPr/>
        <p:txBody>
          <a:bodyPr/>
          <a:lstStyle/>
          <a:p>
            <a:pPr algn="ctr"/>
            <a:r>
              <a:rPr lang="en-US" dirty="0"/>
              <a:t>Multi-Task Learning for Low Resource NMT</a:t>
            </a:r>
          </a:p>
        </p:txBody>
      </p:sp>
      <p:sp>
        <p:nvSpPr>
          <p:cNvPr id="3" name="Content Placeholder 2">
            <a:extLst>
              <a:ext uri="{FF2B5EF4-FFF2-40B4-BE49-F238E27FC236}">
                <a16:creationId xmlns:a16="http://schemas.microsoft.com/office/drawing/2014/main" id="{3F18602B-4448-46D7-A94B-41B43C803DA6}"/>
              </a:ext>
            </a:extLst>
          </p:cNvPr>
          <p:cNvSpPr>
            <a:spLocks noGrp="1"/>
          </p:cNvSpPr>
          <p:nvPr>
            <p:ph idx="1"/>
          </p:nvPr>
        </p:nvSpPr>
        <p:spPr/>
        <p:txBody>
          <a:bodyPr/>
          <a:lstStyle/>
          <a:p>
            <a:r>
              <a:rPr lang="en-US" dirty="0">
                <a:latin typeface="+mj-lt"/>
              </a:rPr>
              <a:t>Multi-Task Learning for Multiple Language Translation</a:t>
            </a:r>
          </a:p>
          <a:p>
            <a:r>
              <a:rPr lang="en-US" dirty="0">
                <a:latin typeface="+mj-lt"/>
              </a:rPr>
              <a:t>Google’s Multilingual Neural Machine Translation System</a:t>
            </a:r>
          </a:p>
          <a:p>
            <a:r>
              <a:rPr lang="en-US" dirty="0">
                <a:latin typeface="+mj-lt"/>
              </a:rPr>
              <a:t>Universal Neural Machine Translation for Extremely Low Resource Languages</a:t>
            </a:r>
          </a:p>
          <a:p>
            <a:r>
              <a:rPr lang="en-US" b="1" dirty="0">
                <a:latin typeface="+mj-lt"/>
              </a:rPr>
              <a:t>Agreement Regularization of L2R and R2L Models</a:t>
            </a:r>
          </a:p>
          <a:p>
            <a:endParaRPr lang="en-US" b="1" dirty="0">
              <a:latin typeface="+mj-lt"/>
            </a:endParaRPr>
          </a:p>
          <a:p>
            <a:endParaRPr lang="en-US" dirty="0"/>
          </a:p>
        </p:txBody>
      </p:sp>
    </p:spTree>
    <p:extLst>
      <p:ext uri="{BB962C8B-B14F-4D97-AF65-F5344CB8AC3E}">
        <p14:creationId xmlns:p14="http://schemas.microsoft.com/office/powerpoint/2010/main" val="34880520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2E41-DD5A-4D11-A34B-922AC1D1FCEF}"/>
              </a:ext>
            </a:extLst>
          </p:cNvPr>
          <p:cNvSpPr>
            <a:spLocks noGrp="1"/>
          </p:cNvSpPr>
          <p:nvPr>
            <p:ph type="title"/>
          </p:nvPr>
        </p:nvSpPr>
        <p:spPr>
          <a:xfrm>
            <a:off x="520700" y="365125"/>
            <a:ext cx="11417300" cy="1325563"/>
          </a:xfrm>
        </p:spPr>
        <p:txBody>
          <a:bodyPr/>
          <a:lstStyle/>
          <a:p>
            <a:pPr algn="ctr"/>
            <a:r>
              <a:rPr lang="en-US" dirty="0"/>
              <a:t>Agreement Regularization of L2R and R2L Models</a:t>
            </a:r>
          </a:p>
        </p:txBody>
      </p:sp>
      <p:sp>
        <p:nvSpPr>
          <p:cNvPr id="3" name="Content Placeholder 2">
            <a:extLst>
              <a:ext uri="{FF2B5EF4-FFF2-40B4-BE49-F238E27FC236}">
                <a16:creationId xmlns:a16="http://schemas.microsoft.com/office/drawing/2014/main" id="{87735BAA-98EB-43E7-A110-B56225F1293E}"/>
              </a:ext>
            </a:extLst>
          </p:cNvPr>
          <p:cNvSpPr>
            <a:spLocks noGrp="1"/>
          </p:cNvSpPr>
          <p:nvPr>
            <p:ph idx="1"/>
          </p:nvPr>
        </p:nvSpPr>
        <p:spPr/>
        <p:txBody>
          <a:bodyPr>
            <a:normAutofit/>
          </a:bodyPr>
          <a:lstStyle/>
          <a:p>
            <a:r>
              <a:rPr lang="en-US" sz="2400" dirty="0">
                <a:latin typeface="+mj-lt"/>
              </a:rPr>
              <a:t>NMT model is only trained with golden bilingual corpus</a:t>
            </a:r>
          </a:p>
          <a:p>
            <a:r>
              <a:rPr lang="en-US" sz="2400" dirty="0">
                <a:latin typeface="+mj-lt"/>
              </a:rPr>
              <a:t>Translation sentence is auto-regressively generated word by word</a:t>
            </a:r>
          </a:p>
          <a:p>
            <a:r>
              <a:rPr lang="en-US" sz="2400" dirty="0">
                <a:latin typeface="+mj-lt"/>
              </a:rPr>
              <a:t>Previous errors will mislead the generation of the subsequences </a:t>
            </a:r>
          </a:p>
          <a:p>
            <a:r>
              <a:rPr lang="en-US" sz="2400" dirty="0">
                <a:latin typeface="+mj-lt"/>
              </a:rPr>
              <a:t>Errors will be quickly amplified</a:t>
            </a:r>
          </a:p>
        </p:txBody>
      </p:sp>
      <p:grpSp>
        <p:nvGrpSpPr>
          <p:cNvPr id="117" name="Group 116">
            <a:extLst>
              <a:ext uri="{FF2B5EF4-FFF2-40B4-BE49-F238E27FC236}">
                <a16:creationId xmlns:a16="http://schemas.microsoft.com/office/drawing/2014/main" id="{B1AFA405-1625-4A6B-A406-E3A00CDA8E02}"/>
              </a:ext>
            </a:extLst>
          </p:cNvPr>
          <p:cNvGrpSpPr/>
          <p:nvPr/>
        </p:nvGrpSpPr>
        <p:grpSpPr>
          <a:xfrm>
            <a:off x="6096000" y="3886199"/>
            <a:ext cx="3707433" cy="1762125"/>
            <a:chOff x="6265242" y="4124324"/>
            <a:chExt cx="3707433" cy="1762125"/>
          </a:xfrm>
        </p:grpSpPr>
        <p:sp>
          <p:nvSpPr>
            <p:cNvPr id="4" name="Oval 3">
              <a:extLst>
                <a:ext uri="{FF2B5EF4-FFF2-40B4-BE49-F238E27FC236}">
                  <a16:creationId xmlns:a16="http://schemas.microsoft.com/office/drawing/2014/main" id="{E88D2CB0-851E-47D1-8B42-8C10B49AD4F0}"/>
                </a:ext>
              </a:extLst>
            </p:cNvPr>
            <p:cNvSpPr/>
            <p:nvPr/>
          </p:nvSpPr>
          <p:spPr>
            <a:xfrm>
              <a:off x="6265242" y="4865054"/>
              <a:ext cx="273253" cy="280668"/>
            </a:xfrm>
            <a:prstGeom prst="ellipse">
              <a:avLst/>
            </a:prstGeom>
            <a:solidFill>
              <a:srgbClr val="C00000">
                <a:alpha val="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6880005-B5AC-46D0-80A9-BD97B4E67DF1}"/>
                </a:ext>
              </a:extLst>
            </p:cNvPr>
            <p:cNvSpPr/>
            <p:nvPr/>
          </p:nvSpPr>
          <p:spPr>
            <a:xfrm>
              <a:off x="6837605" y="4865054"/>
              <a:ext cx="273253" cy="280668"/>
            </a:xfrm>
            <a:prstGeom prst="ellipse">
              <a:avLst/>
            </a:prstGeom>
            <a:solidFill>
              <a:srgbClr val="C00000">
                <a:alpha val="1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D3C0844-F64C-4EF2-B24D-C73F9219D403}"/>
                </a:ext>
              </a:extLst>
            </p:cNvPr>
            <p:cNvSpPr/>
            <p:nvPr/>
          </p:nvSpPr>
          <p:spPr>
            <a:xfrm>
              <a:off x="7409969" y="4865054"/>
              <a:ext cx="273253" cy="280668"/>
            </a:xfrm>
            <a:prstGeom prst="ellipse">
              <a:avLst/>
            </a:prstGeom>
            <a:solidFill>
              <a:srgbClr val="C00000">
                <a:alpha val="3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D7AA6C-F4EA-4E8E-A79B-D504BB895031}"/>
                </a:ext>
              </a:extLst>
            </p:cNvPr>
            <p:cNvSpPr/>
            <p:nvPr/>
          </p:nvSpPr>
          <p:spPr>
            <a:xfrm>
              <a:off x="7982332" y="4865054"/>
              <a:ext cx="273253" cy="280668"/>
            </a:xfrm>
            <a:prstGeom prst="ellipse">
              <a:avLst/>
            </a:prstGeom>
            <a:solidFill>
              <a:srgbClr val="C00000">
                <a:alpha val="5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C11DBD-53A4-458F-95AA-7AFEEC1851F9}"/>
                </a:ext>
              </a:extLst>
            </p:cNvPr>
            <p:cNvSpPr/>
            <p:nvPr/>
          </p:nvSpPr>
          <p:spPr>
            <a:xfrm>
              <a:off x="8554696" y="4865054"/>
              <a:ext cx="273253" cy="280668"/>
            </a:xfrm>
            <a:prstGeom prst="ellipse">
              <a:avLst/>
            </a:prstGeom>
            <a:solidFill>
              <a:srgbClr val="C00000">
                <a:alpha val="7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C23C48-5614-41B9-8D4D-B02BB4A6F31E}"/>
                </a:ext>
              </a:extLst>
            </p:cNvPr>
            <p:cNvSpPr/>
            <p:nvPr/>
          </p:nvSpPr>
          <p:spPr>
            <a:xfrm>
              <a:off x="9127059" y="4865054"/>
              <a:ext cx="273253" cy="280668"/>
            </a:xfrm>
            <a:prstGeom prst="ellipse">
              <a:avLst/>
            </a:prstGeom>
            <a:solidFill>
              <a:srgbClr val="C00000">
                <a:alpha val="79000"/>
              </a:srgb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CFF2C6-3303-47B8-9893-753283E8F172}"/>
                </a:ext>
              </a:extLst>
            </p:cNvPr>
            <p:cNvSpPr/>
            <p:nvPr/>
          </p:nvSpPr>
          <p:spPr>
            <a:xfrm>
              <a:off x="9699422" y="4865054"/>
              <a:ext cx="273253" cy="280668"/>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B9BA148-2361-4E83-8154-7F8EFECC3A6B}"/>
                </a:ext>
              </a:extLst>
            </p:cNvPr>
            <p:cNvCxnSpPr/>
            <p:nvPr/>
          </p:nvCxnSpPr>
          <p:spPr>
            <a:xfrm>
              <a:off x="6538495"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89DBF4-763D-4750-826F-EEEB4E2D202C}"/>
                </a:ext>
              </a:extLst>
            </p:cNvPr>
            <p:cNvCxnSpPr/>
            <p:nvPr/>
          </p:nvCxnSpPr>
          <p:spPr>
            <a:xfrm>
              <a:off x="7110858"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5DFD45-DEF8-4F75-B438-404395F796D2}"/>
                </a:ext>
              </a:extLst>
            </p:cNvPr>
            <p:cNvCxnSpPr/>
            <p:nvPr/>
          </p:nvCxnSpPr>
          <p:spPr>
            <a:xfrm>
              <a:off x="7683221"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AF4B1C-3DDA-4397-AB97-032E86575D92}"/>
                </a:ext>
              </a:extLst>
            </p:cNvPr>
            <p:cNvCxnSpPr/>
            <p:nvPr/>
          </p:nvCxnSpPr>
          <p:spPr>
            <a:xfrm>
              <a:off x="8255585"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4F0C7D-309E-4F6A-AE5F-E9B88B0913FE}"/>
                </a:ext>
              </a:extLst>
            </p:cNvPr>
            <p:cNvCxnSpPr/>
            <p:nvPr/>
          </p:nvCxnSpPr>
          <p:spPr>
            <a:xfrm>
              <a:off x="8827949"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DB4A2F-0429-489D-9EE2-C0D7DDB91FCF}"/>
                </a:ext>
              </a:extLst>
            </p:cNvPr>
            <p:cNvCxnSpPr/>
            <p:nvPr/>
          </p:nvCxnSpPr>
          <p:spPr>
            <a:xfrm>
              <a:off x="9400312" y="5005387"/>
              <a:ext cx="299111"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95589EC-D6A6-4833-AB3F-9091F534CDDD}"/>
                </a:ext>
              </a:extLst>
            </p:cNvPr>
            <p:cNvSpPr/>
            <p:nvPr/>
          </p:nvSpPr>
          <p:spPr>
            <a:xfrm>
              <a:off x="6265242" y="4124324"/>
              <a:ext cx="273253" cy="280668"/>
            </a:xfrm>
            <a:prstGeom prst="ellipse">
              <a:avLst/>
            </a:prstGeom>
            <a:solidFill>
              <a:srgbClr val="C00000">
                <a:alpha val="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A8CC91D-0649-482B-AC08-B11C335E5F7B}"/>
                </a:ext>
              </a:extLst>
            </p:cNvPr>
            <p:cNvSpPr/>
            <p:nvPr/>
          </p:nvSpPr>
          <p:spPr>
            <a:xfrm>
              <a:off x="6837605" y="4124324"/>
              <a:ext cx="273253" cy="280668"/>
            </a:xfrm>
            <a:prstGeom prst="ellipse">
              <a:avLst/>
            </a:prstGeom>
            <a:solidFill>
              <a:srgbClr val="C00000">
                <a:alpha val="1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4463907-BFCD-44BE-91C0-F10975F73C66}"/>
                </a:ext>
              </a:extLst>
            </p:cNvPr>
            <p:cNvSpPr/>
            <p:nvPr/>
          </p:nvSpPr>
          <p:spPr>
            <a:xfrm>
              <a:off x="7409969" y="4124324"/>
              <a:ext cx="273253" cy="280668"/>
            </a:xfrm>
            <a:prstGeom prst="ellipse">
              <a:avLst/>
            </a:prstGeom>
            <a:solidFill>
              <a:srgbClr val="C00000">
                <a:alpha val="3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C87750-60DB-40C0-9CEC-58D59DC54330}"/>
                </a:ext>
              </a:extLst>
            </p:cNvPr>
            <p:cNvSpPr/>
            <p:nvPr/>
          </p:nvSpPr>
          <p:spPr>
            <a:xfrm>
              <a:off x="7982332" y="4124324"/>
              <a:ext cx="273253" cy="280668"/>
            </a:xfrm>
            <a:prstGeom prst="ellipse">
              <a:avLst/>
            </a:prstGeom>
            <a:solidFill>
              <a:srgbClr val="C00000">
                <a:alpha val="5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D77A8FF-6771-4279-8F23-66A5B7D35EEA}"/>
                </a:ext>
              </a:extLst>
            </p:cNvPr>
            <p:cNvSpPr/>
            <p:nvPr/>
          </p:nvSpPr>
          <p:spPr>
            <a:xfrm>
              <a:off x="8554696" y="4124324"/>
              <a:ext cx="273253" cy="280668"/>
            </a:xfrm>
            <a:prstGeom prst="ellipse">
              <a:avLst/>
            </a:prstGeom>
            <a:solidFill>
              <a:srgbClr val="C00000">
                <a:alpha val="7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B9FA2E-8AFC-4899-A295-A76DB917D58C}"/>
                </a:ext>
              </a:extLst>
            </p:cNvPr>
            <p:cNvSpPr/>
            <p:nvPr/>
          </p:nvSpPr>
          <p:spPr>
            <a:xfrm>
              <a:off x="9127059" y="4124324"/>
              <a:ext cx="273253" cy="280668"/>
            </a:xfrm>
            <a:prstGeom prst="ellipse">
              <a:avLst/>
            </a:prstGeom>
            <a:solidFill>
              <a:srgbClr val="C00000">
                <a:alpha val="79000"/>
              </a:srgb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048D28C-97A6-4225-B94B-0BE5A4D26E85}"/>
                </a:ext>
              </a:extLst>
            </p:cNvPr>
            <p:cNvSpPr/>
            <p:nvPr/>
          </p:nvSpPr>
          <p:spPr>
            <a:xfrm>
              <a:off x="9699422" y="4124324"/>
              <a:ext cx="273253" cy="280668"/>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AD58A1-1083-4A50-BBFA-B869E28DB2EB}"/>
                </a:ext>
              </a:extLst>
            </p:cNvPr>
            <p:cNvCxnSpPr/>
            <p:nvPr/>
          </p:nvCxnSpPr>
          <p:spPr>
            <a:xfrm flipV="1">
              <a:off x="6401868"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468A00-A360-4E6B-B43E-ACDEC9FC8E62}"/>
                </a:ext>
              </a:extLst>
            </p:cNvPr>
            <p:cNvCxnSpPr/>
            <p:nvPr/>
          </p:nvCxnSpPr>
          <p:spPr>
            <a:xfrm flipV="1">
              <a:off x="6974231"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66E4C5-7350-4B21-ABA2-D1DF2FCC6BFC}"/>
                </a:ext>
              </a:extLst>
            </p:cNvPr>
            <p:cNvCxnSpPr/>
            <p:nvPr/>
          </p:nvCxnSpPr>
          <p:spPr>
            <a:xfrm flipV="1">
              <a:off x="7546595"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00E7F6-AF5B-42BF-B540-D921CFA37386}"/>
                </a:ext>
              </a:extLst>
            </p:cNvPr>
            <p:cNvCxnSpPr/>
            <p:nvPr/>
          </p:nvCxnSpPr>
          <p:spPr>
            <a:xfrm flipV="1">
              <a:off x="8118959"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FACF86-E234-4E35-B649-5F5BEA8BD2B5}"/>
                </a:ext>
              </a:extLst>
            </p:cNvPr>
            <p:cNvCxnSpPr/>
            <p:nvPr/>
          </p:nvCxnSpPr>
          <p:spPr>
            <a:xfrm flipV="1">
              <a:off x="8691322"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1F8491-AB08-4F10-82BB-1E5F4F1B6C6E}"/>
                </a:ext>
              </a:extLst>
            </p:cNvPr>
            <p:cNvCxnSpPr/>
            <p:nvPr/>
          </p:nvCxnSpPr>
          <p:spPr>
            <a:xfrm flipV="1">
              <a:off x="9263686"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1CB3FCC-022A-4DC4-B955-53C3A34DA6A8}"/>
                </a:ext>
              </a:extLst>
            </p:cNvPr>
            <p:cNvSpPr/>
            <p:nvPr/>
          </p:nvSpPr>
          <p:spPr>
            <a:xfrm>
              <a:off x="6265242" y="5605781"/>
              <a:ext cx="273253" cy="280668"/>
            </a:xfrm>
            <a:prstGeom prst="ellipse">
              <a:avLst/>
            </a:prstGeom>
            <a:solidFill>
              <a:srgbClr val="C00000">
                <a:alpha val="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7C63E5F-C5DC-4969-AFE9-33E31322CBB0}"/>
                </a:ext>
              </a:extLst>
            </p:cNvPr>
            <p:cNvSpPr/>
            <p:nvPr/>
          </p:nvSpPr>
          <p:spPr>
            <a:xfrm>
              <a:off x="6837605" y="5605781"/>
              <a:ext cx="273253" cy="280668"/>
            </a:xfrm>
            <a:prstGeom prst="ellipse">
              <a:avLst/>
            </a:prstGeom>
            <a:solidFill>
              <a:srgbClr val="C00000">
                <a:alpha val="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8567D8-FD3E-4BEB-8DF2-CD358B694F94}"/>
                </a:ext>
              </a:extLst>
            </p:cNvPr>
            <p:cNvSpPr/>
            <p:nvPr/>
          </p:nvSpPr>
          <p:spPr>
            <a:xfrm>
              <a:off x="7409969" y="5605781"/>
              <a:ext cx="273253" cy="280668"/>
            </a:xfrm>
            <a:prstGeom prst="ellipse">
              <a:avLst/>
            </a:prstGeom>
            <a:solidFill>
              <a:srgbClr val="C00000">
                <a:alpha val="1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4C367ED-EC84-4907-BDE6-50E012FA27EB}"/>
                </a:ext>
              </a:extLst>
            </p:cNvPr>
            <p:cNvSpPr/>
            <p:nvPr/>
          </p:nvSpPr>
          <p:spPr>
            <a:xfrm>
              <a:off x="7982332" y="5605781"/>
              <a:ext cx="273253" cy="280668"/>
            </a:xfrm>
            <a:prstGeom prst="ellipse">
              <a:avLst/>
            </a:prstGeom>
            <a:solidFill>
              <a:srgbClr val="C00000">
                <a:alpha val="3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87FE594-E519-4DDC-8D3E-F18C0BE6EEBB}"/>
                </a:ext>
              </a:extLst>
            </p:cNvPr>
            <p:cNvSpPr/>
            <p:nvPr/>
          </p:nvSpPr>
          <p:spPr>
            <a:xfrm>
              <a:off x="8554696" y="5605781"/>
              <a:ext cx="273253" cy="280668"/>
            </a:xfrm>
            <a:prstGeom prst="ellipse">
              <a:avLst/>
            </a:prstGeom>
            <a:solidFill>
              <a:srgbClr val="C00000">
                <a:alpha val="5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670ECA8-A385-4E5D-8EB8-EDBFA8D96F20}"/>
                </a:ext>
              </a:extLst>
            </p:cNvPr>
            <p:cNvSpPr/>
            <p:nvPr/>
          </p:nvSpPr>
          <p:spPr>
            <a:xfrm>
              <a:off x="9127059" y="5605781"/>
              <a:ext cx="273253" cy="280668"/>
            </a:xfrm>
            <a:prstGeom prst="ellipse">
              <a:avLst/>
            </a:prstGeom>
            <a:solidFill>
              <a:srgbClr val="C00000">
                <a:alpha val="7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D8179CA-B154-46A3-8348-F34B537E9191}"/>
                </a:ext>
              </a:extLst>
            </p:cNvPr>
            <p:cNvSpPr/>
            <p:nvPr/>
          </p:nvSpPr>
          <p:spPr>
            <a:xfrm>
              <a:off x="9699422" y="5605781"/>
              <a:ext cx="273253" cy="280668"/>
            </a:xfrm>
            <a:prstGeom prst="ellipse">
              <a:avLst/>
            </a:prstGeom>
            <a:solidFill>
              <a:srgbClr val="C00000">
                <a:alpha val="79000"/>
              </a:srgb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05B8FD17-B23E-45E7-8FDF-A3A7D8298771}"/>
                </a:ext>
              </a:extLst>
            </p:cNvPr>
            <p:cNvCxnSpPr/>
            <p:nvPr/>
          </p:nvCxnSpPr>
          <p:spPr>
            <a:xfrm flipV="1">
              <a:off x="6401868"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E3A626-79FE-4BF4-AA1E-71D85C8935FD}"/>
                </a:ext>
              </a:extLst>
            </p:cNvPr>
            <p:cNvCxnSpPr/>
            <p:nvPr/>
          </p:nvCxnSpPr>
          <p:spPr>
            <a:xfrm flipV="1">
              <a:off x="6974231"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4185D09-0D22-4C91-9429-70F20ED56A84}"/>
                </a:ext>
              </a:extLst>
            </p:cNvPr>
            <p:cNvCxnSpPr/>
            <p:nvPr/>
          </p:nvCxnSpPr>
          <p:spPr>
            <a:xfrm flipV="1">
              <a:off x="7546595"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4DA8F2-6EF7-4A62-9BAE-469EED95872B}"/>
                </a:ext>
              </a:extLst>
            </p:cNvPr>
            <p:cNvCxnSpPr/>
            <p:nvPr/>
          </p:nvCxnSpPr>
          <p:spPr>
            <a:xfrm flipV="1">
              <a:off x="8118959"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EA65C58-4DA6-4716-BD84-3A76A70A4621}"/>
                </a:ext>
              </a:extLst>
            </p:cNvPr>
            <p:cNvCxnSpPr/>
            <p:nvPr/>
          </p:nvCxnSpPr>
          <p:spPr>
            <a:xfrm flipV="1">
              <a:off x="8691322"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2AFFD2F-701D-4288-804C-96CA8D0FC78F}"/>
                </a:ext>
              </a:extLst>
            </p:cNvPr>
            <p:cNvCxnSpPr/>
            <p:nvPr/>
          </p:nvCxnSpPr>
          <p:spPr>
            <a:xfrm flipV="1">
              <a:off x="9263686"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AB00D0-52DB-4CF8-91EE-5F10992F1C8D}"/>
                </a:ext>
              </a:extLst>
            </p:cNvPr>
            <p:cNvCxnSpPr/>
            <p:nvPr/>
          </p:nvCxnSpPr>
          <p:spPr>
            <a:xfrm flipV="1">
              <a:off x="9836048" y="5145721"/>
              <a:ext cx="0" cy="46006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D41B58-3CDE-401B-8752-D5A7C2EC98B5}"/>
                </a:ext>
              </a:extLst>
            </p:cNvPr>
            <p:cNvCxnSpPr/>
            <p:nvPr/>
          </p:nvCxnSpPr>
          <p:spPr>
            <a:xfrm flipV="1">
              <a:off x="9836048" y="4404992"/>
              <a:ext cx="0" cy="460062"/>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6144193-32BB-456B-81D0-C3EEAD4B8FDB}"/>
                </a:ext>
              </a:extLst>
            </p:cNvPr>
            <p:cNvCxnSpPr>
              <a:cxnSpLocks noChangeShapeType="1"/>
              <a:stCxn id="17" idx="5"/>
              <a:endCxn id="31" idx="1"/>
            </p:cNvCxnSpPr>
            <p:nvPr/>
          </p:nvCxnSpPr>
          <p:spPr bwMode="auto">
            <a:xfrm>
              <a:off x="6498478" y="4363889"/>
              <a:ext cx="379145"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50" name="Straight Arrow Connector 49">
              <a:extLst>
                <a:ext uri="{FF2B5EF4-FFF2-40B4-BE49-F238E27FC236}">
                  <a16:creationId xmlns:a16="http://schemas.microsoft.com/office/drawing/2014/main" id="{8EF70324-D492-4FF5-A3C7-026531ED7DC8}"/>
                </a:ext>
              </a:extLst>
            </p:cNvPr>
            <p:cNvCxnSpPr>
              <a:cxnSpLocks noChangeShapeType="1"/>
              <a:stCxn id="18" idx="5"/>
              <a:endCxn id="32" idx="1"/>
            </p:cNvCxnSpPr>
            <p:nvPr/>
          </p:nvCxnSpPr>
          <p:spPr bwMode="auto">
            <a:xfrm>
              <a:off x="7070841" y="4363889"/>
              <a:ext cx="379145"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55" name="Straight Arrow Connector 54">
              <a:extLst>
                <a:ext uri="{FF2B5EF4-FFF2-40B4-BE49-F238E27FC236}">
                  <a16:creationId xmlns:a16="http://schemas.microsoft.com/office/drawing/2014/main" id="{621CB3ED-B804-4280-8D60-908F6410AAFF}"/>
                </a:ext>
              </a:extLst>
            </p:cNvPr>
            <p:cNvCxnSpPr>
              <a:cxnSpLocks noChangeShapeType="1"/>
              <a:stCxn id="19" idx="5"/>
              <a:endCxn id="33" idx="1"/>
            </p:cNvCxnSpPr>
            <p:nvPr/>
          </p:nvCxnSpPr>
          <p:spPr bwMode="auto">
            <a:xfrm>
              <a:off x="7643205" y="4363889"/>
              <a:ext cx="379145"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58" name="Straight Arrow Connector 57">
              <a:extLst>
                <a:ext uri="{FF2B5EF4-FFF2-40B4-BE49-F238E27FC236}">
                  <a16:creationId xmlns:a16="http://schemas.microsoft.com/office/drawing/2014/main" id="{C9F72DB4-6005-4A84-A587-670D0F3CE850}"/>
                </a:ext>
              </a:extLst>
            </p:cNvPr>
            <p:cNvCxnSpPr>
              <a:cxnSpLocks noChangeShapeType="1"/>
              <a:stCxn id="20" idx="5"/>
              <a:endCxn id="34" idx="1"/>
            </p:cNvCxnSpPr>
            <p:nvPr/>
          </p:nvCxnSpPr>
          <p:spPr bwMode="auto">
            <a:xfrm>
              <a:off x="8215568" y="4363889"/>
              <a:ext cx="379145"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61" name="Straight Arrow Connector 60">
              <a:extLst>
                <a:ext uri="{FF2B5EF4-FFF2-40B4-BE49-F238E27FC236}">
                  <a16:creationId xmlns:a16="http://schemas.microsoft.com/office/drawing/2014/main" id="{D36B0654-6AA6-45A1-9274-CA48F0F058A5}"/>
                </a:ext>
              </a:extLst>
            </p:cNvPr>
            <p:cNvCxnSpPr>
              <a:cxnSpLocks noChangeShapeType="1"/>
              <a:stCxn id="21" idx="5"/>
              <a:endCxn id="35" idx="1"/>
            </p:cNvCxnSpPr>
            <p:nvPr/>
          </p:nvCxnSpPr>
          <p:spPr bwMode="auto">
            <a:xfrm>
              <a:off x="8787931" y="4363889"/>
              <a:ext cx="379145"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64" name="Straight Arrow Connector 63">
              <a:extLst>
                <a:ext uri="{FF2B5EF4-FFF2-40B4-BE49-F238E27FC236}">
                  <a16:creationId xmlns:a16="http://schemas.microsoft.com/office/drawing/2014/main" id="{999030B3-8BB5-4DE6-A386-FAA17523CB8F}"/>
                </a:ext>
              </a:extLst>
            </p:cNvPr>
            <p:cNvCxnSpPr>
              <a:cxnSpLocks noChangeShapeType="1"/>
              <a:stCxn id="22" idx="5"/>
              <a:endCxn id="36" idx="1"/>
            </p:cNvCxnSpPr>
            <p:nvPr/>
          </p:nvCxnSpPr>
          <p:spPr bwMode="auto">
            <a:xfrm>
              <a:off x="9360295" y="4363889"/>
              <a:ext cx="379144" cy="1282995"/>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grpSp>
      <p:grpSp>
        <p:nvGrpSpPr>
          <p:cNvPr id="116" name="Group 115">
            <a:extLst>
              <a:ext uri="{FF2B5EF4-FFF2-40B4-BE49-F238E27FC236}">
                <a16:creationId xmlns:a16="http://schemas.microsoft.com/office/drawing/2014/main" id="{C2197AE9-EB9F-4E6B-8C9B-C1045CB79D1D}"/>
              </a:ext>
            </a:extLst>
          </p:cNvPr>
          <p:cNvGrpSpPr/>
          <p:nvPr/>
        </p:nvGrpSpPr>
        <p:grpSpPr>
          <a:xfrm>
            <a:off x="1525604" y="3886199"/>
            <a:ext cx="3707433" cy="1762125"/>
            <a:chOff x="1408194" y="4124324"/>
            <a:chExt cx="3707433" cy="1762125"/>
          </a:xfrm>
        </p:grpSpPr>
        <p:sp>
          <p:nvSpPr>
            <p:cNvPr id="69" name="Oval 68">
              <a:extLst>
                <a:ext uri="{FF2B5EF4-FFF2-40B4-BE49-F238E27FC236}">
                  <a16:creationId xmlns:a16="http://schemas.microsoft.com/office/drawing/2014/main" id="{5F38DEBA-5A94-4E1B-B786-CBFB8C114933}"/>
                </a:ext>
              </a:extLst>
            </p:cNvPr>
            <p:cNvSpPr/>
            <p:nvPr/>
          </p:nvSpPr>
          <p:spPr>
            <a:xfrm>
              <a:off x="1408194"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AF55FE3-D2BC-42C9-AA8A-A2987D6EB1A1}"/>
                </a:ext>
              </a:extLst>
            </p:cNvPr>
            <p:cNvSpPr/>
            <p:nvPr/>
          </p:nvSpPr>
          <p:spPr>
            <a:xfrm>
              <a:off x="1980557"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12992EC-80E6-4F16-98F3-B7CB7AB7062B}"/>
                </a:ext>
              </a:extLst>
            </p:cNvPr>
            <p:cNvSpPr/>
            <p:nvPr/>
          </p:nvSpPr>
          <p:spPr>
            <a:xfrm>
              <a:off x="2552921"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71FB20F-2741-4F7A-A45C-5F68618DCDD0}"/>
                </a:ext>
              </a:extLst>
            </p:cNvPr>
            <p:cNvSpPr/>
            <p:nvPr/>
          </p:nvSpPr>
          <p:spPr>
            <a:xfrm>
              <a:off x="3125284"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D58D258-DC1D-428D-BC1B-94C6A95C1B7A}"/>
                </a:ext>
              </a:extLst>
            </p:cNvPr>
            <p:cNvSpPr/>
            <p:nvPr/>
          </p:nvSpPr>
          <p:spPr>
            <a:xfrm>
              <a:off x="3697648"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1B7EEEF-A14D-408B-90C3-8BEFF144C079}"/>
                </a:ext>
              </a:extLst>
            </p:cNvPr>
            <p:cNvSpPr/>
            <p:nvPr/>
          </p:nvSpPr>
          <p:spPr>
            <a:xfrm>
              <a:off x="4270011" y="4865054"/>
              <a:ext cx="273253" cy="280668"/>
            </a:xfrm>
            <a:prstGeom prst="ellipse">
              <a:avLst/>
            </a:prstGeom>
            <a:no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CF06D29-4101-44D8-A26C-6FB3076EBD5D}"/>
                </a:ext>
              </a:extLst>
            </p:cNvPr>
            <p:cNvSpPr/>
            <p:nvPr/>
          </p:nvSpPr>
          <p:spPr>
            <a:xfrm>
              <a:off x="4842374" y="486505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2591CA91-3443-4998-A1E6-DF23BF079492}"/>
                </a:ext>
              </a:extLst>
            </p:cNvPr>
            <p:cNvCxnSpPr/>
            <p:nvPr/>
          </p:nvCxnSpPr>
          <p:spPr>
            <a:xfrm>
              <a:off x="1681447"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FA09F8-8253-4A7D-8C00-3E8E1338D52D}"/>
                </a:ext>
              </a:extLst>
            </p:cNvPr>
            <p:cNvCxnSpPr/>
            <p:nvPr/>
          </p:nvCxnSpPr>
          <p:spPr>
            <a:xfrm>
              <a:off x="2253810"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6D640BC-191E-4055-AA3A-1C31B030D106}"/>
                </a:ext>
              </a:extLst>
            </p:cNvPr>
            <p:cNvCxnSpPr/>
            <p:nvPr/>
          </p:nvCxnSpPr>
          <p:spPr>
            <a:xfrm>
              <a:off x="2826173"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E4C8E5E-260C-461F-A811-AC5ED2B0AF9A}"/>
                </a:ext>
              </a:extLst>
            </p:cNvPr>
            <p:cNvCxnSpPr/>
            <p:nvPr/>
          </p:nvCxnSpPr>
          <p:spPr>
            <a:xfrm>
              <a:off x="3398537"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2148076-683A-46CE-BC12-CE2E430A2C86}"/>
                </a:ext>
              </a:extLst>
            </p:cNvPr>
            <p:cNvCxnSpPr/>
            <p:nvPr/>
          </p:nvCxnSpPr>
          <p:spPr>
            <a:xfrm>
              <a:off x="3970901"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ED56C03-0296-4311-A1CB-CA58EABA857C}"/>
                </a:ext>
              </a:extLst>
            </p:cNvPr>
            <p:cNvCxnSpPr/>
            <p:nvPr/>
          </p:nvCxnSpPr>
          <p:spPr>
            <a:xfrm>
              <a:off x="4543264" y="5005387"/>
              <a:ext cx="299111" cy="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20671699-1391-4AF9-9412-16C2CD98EFD1}"/>
                </a:ext>
              </a:extLst>
            </p:cNvPr>
            <p:cNvSpPr/>
            <p:nvPr/>
          </p:nvSpPr>
          <p:spPr>
            <a:xfrm>
              <a:off x="1408194" y="412432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939CD98-785A-489F-931C-C7D0A03F2B74}"/>
                </a:ext>
              </a:extLst>
            </p:cNvPr>
            <p:cNvSpPr/>
            <p:nvPr/>
          </p:nvSpPr>
          <p:spPr>
            <a:xfrm>
              <a:off x="1980557" y="4124324"/>
              <a:ext cx="273253" cy="280668"/>
            </a:xfrm>
            <a:prstGeom prst="ellipse">
              <a:avLst/>
            </a:prstGeom>
            <a:solidFill>
              <a:srgbClr val="C00000">
                <a:alpha val="44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9798C7A-3569-434D-92D9-C2B9C2B8B647}"/>
                </a:ext>
              </a:extLst>
            </p:cNvPr>
            <p:cNvSpPr/>
            <p:nvPr/>
          </p:nvSpPr>
          <p:spPr>
            <a:xfrm>
              <a:off x="2552921" y="412432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1FB91E8-DAC7-4149-B0DA-0E175980152F}"/>
                </a:ext>
              </a:extLst>
            </p:cNvPr>
            <p:cNvSpPr/>
            <p:nvPr/>
          </p:nvSpPr>
          <p:spPr>
            <a:xfrm>
              <a:off x="3125284" y="4124324"/>
              <a:ext cx="273253" cy="280668"/>
            </a:xfrm>
            <a:prstGeom prst="ellipse">
              <a:avLst/>
            </a:prstGeom>
            <a:solidFill>
              <a:srgbClr val="C00000">
                <a:alpha val="18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8245CD-E114-44F4-A9D0-11DA00C8A45D}"/>
                </a:ext>
              </a:extLst>
            </p:cNvPr>
            <p:cNvSpPr/>
            <p:nvPr/>
          </p:nvSpPr>
          <p:spPr>
            <a:xfrm>
              <a:off x="3697648" y="4124324"/>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2F045DF-A633-4E22-85BA-D72B3472006B}"/>
                </a:ext>
              </a:extLst>
            </p:cNvPr>
            <p:cNvSpPr/>
            <p:nvPr/>
          </p:nvSpPr>
          <p:spPr>
            <a:xfrm>
              <a:off x="4270011" y="4124324"/>
              <a:ext cx="273253" cy="280668"/>
            </a:xfrm>
            <a:prstGeom prst="ellipse">
              <a:avLst/>
            </a:prstGeom>
            <a:no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13F02CC-57A0-46BE-9EA9-4D4F17641387}"/>
                </a:ext>
              </a:extLst>
            </p:cNvPr>
            <p:cNvSpPr/>
            <p:nvPr/>
          </p:nvSpPr>
          <p:spPr>
            <a:xfrm>
              <a:off x="4842374" y="4124324"/>
              <a:ext cx="273253" cy="280668"/>
            </a:xfrm>
            <a:prstGeom prst="ellipse">
              <a:avLst/>
            </a:prstGeom>
            <a:solidFill>
              <a:srgbClr val="C00000">
                <a:alpha val="8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FB0EA7B9-0FDC-44EE-B3CD-03D66400B281}"/>
                </a:ext>
              </a:extLst>
            </p:cNvPr>
            <p:cNvCxnSpPr/>
            <p:nvPr/>
          </p:nvCxnSpPr>
          <p:spPr>
            <a:xfrm flipV="1">
              <a:off x="1544820"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579CC57-1331-473F-8BC3-EB68EF8BF25D}"/>
                </a:ext>
              </a:extLst>
            </p:cNvPr>
            <p:cNvCxnSpPr/>
            <p:nvPr/>
          </p:nvCxnSpPr>
          <p:spPr>
            <a:xfrm flipV="1">
              <a:off x="2117183"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933AB19-6626-49E6-8F30-610C4CEAC9EA}"/>
                </a:ext>
              </a:extLst>
            </p:cNvPr>
            <p:cNvCxnSpPr/>
            <p:nvPr/>
          </p:nvCxnSpPr>
          <p:spPr>
            <a:xfrm flipV="1">
              <a:off x="2689547"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BD2B476-96BA-45EF-BCE1-99A6CACAA6B7}"/>
                </a:ext>
              </a:extLst>
            </p:cNvPr>
            <p:cNvCxnSpPr/>
            <p:nvPr/>
          </p:nvCxnSpPr>
          <p:spPr>
            <a:xfrm flipV="1">
              <a:off x="3261911"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05317F0-49FB-4CD8-9BFF-FC1790A7A09C}"/>
                </a:ext>
              </a:extLst>
            </p:cNvPr>
            <p:cNvCxnSpPr/>
            <p:nvPr/>
          </p:nvCxnSpPr>
          <p:spPr>
            <a:xfrm flipV="1">
              <a:off x="3834274"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B44C11-82D8-4D89-A433-B146695BAC60}"/>
                </a:ext>
              </a:extLst>
            </p:cNvPr>
            <p:cNvCxnSpPr/>
            <p:nvPr/>
          </p:nvCxnSpPr>
          <p:spPr>
            <a:xfrm flipV="1">
              <a:off x="4406638"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E1674E8-54D3-4522-93E2-7BD63E0E3EF6}"/>
                </a:ext>
              </a:extLst>
            </p:cNvPr>
            <p:cNvSpPr/>
            <p:nvPr/>
          </p:nvSpPr>
          <p:spPr>
            <a:xfrm>
              <a:off x="1408194"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A22F0B6-D2BC-431A-9EEB-8B4F55F70848}"/>
                </a:ext>
              </a:extLst>
            </p:cNvPr>
            <p:cNvSpPr/>
            <p:nvPr/>
          </p:nvSpPr>
          <p:spPr>
            <a:xfrm>
              <a:off x="1980557"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726F1E8-6A01-44B4-8B10-E29D521A5784}"/>
                </a:ext>
              </a:extLst>
            </p:cNvPr>
            <p:cNvSpPr/>
            <p:nvPr/>
          </p:nvSpPr>
          <p:spPr>
            <a:xfrm>
              <a:off x="2552921"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9F492F6-151B-4F10-BF13-79A6D4845BF9}"/>
                </a:ext>
              </a:extLst>
            </p:cNvPr>
            <p:cNvSpPr/>
            <p:nvPr/>
          </p:nvSpPr>
          <p:spPr>
            <a:xfrm>
              <a:off x="3125284"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0B0BFC4-EFF0-48C0-9092-223B07114660}"/>
                </a:ext>
              </a:extLst>
            </p:cNvPr>
            <p:cNvSpPr/>
            <p:nvPr/>
          </p:nvSpPr>
          <p:spPr>
            <a:xfrm>
              <a:off x="3697648"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975C9F4-3BEB-4A72-9655-14C1ADD45CCF}"/>
                </a:ext>
              </a:extLst>
            </p:cNvPr>
            <p:cNvSpPr/>
            <p:nvPr/>
          </p:nvSpPr>
          <p:spPr>
            <a:xfrm>
              <a:off x="4270011" y="5605781"/>
              <a:ext cx="273253" cy="280668"/>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D0B2D10-6912-4F59-8F45-42C92F03F608}"/>
                </a:ext>
              </a:extLst>
            </p:cNvPr>
            <p:cNvSpPr/>
            <p:nvPr/>
          </p:nvSpPr>
          <p:spPr>
            <a:xfrm>
              <a:off x="4842374" y="5605781"/>
              <a:ext cx="273253" cy="280668"/>
            </a:xfrm>
            <a:prstGeom prst="ellipse">
              <a:avLst/>
            </a:prstGeom>
            <a:no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E24E3020-435D-4DEF-84EE-33C9E4083387}"/>
                </a:ext>
              </a:extLst>
            </p:cNvPr>
            <p:cNvCxnSpPr/>
            <p:nvPr/>
          </p:nvCxnSpPr>
          <p:spPr>
            <a:xfrm flipV="1">
              <a:off x="1544820"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D619C19-0618-45F5-95E6-9AB20EB18DC6}"/>
                </a:ext>
              </a:extLst>
            </p:cNvPr>
            <p:cNvCxnSpPr/>
            <p:nvPr/>
          </p:nvCxnSpPr>
          <p:spPr>
            <a:xfrm flipV="1">
              <a:off x="2117183"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86B01E5-391F-404F-A3D7-9A860806A8DC}"/>
                </a:ext>
              </a:extLst>
            </p:cNvPr>
            <p:cNvCxnSpPr/>
            <p:nvPr/>
          </p:nvCxnSpPr>
          <p:spPr>
            <a:xfrm flipV="1">
              <a:off x="2689547"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F8BC303-93EE-443A-AAA1-D72CCE465A1A}"/>
                </a:ext>
              </a:extLst>
            </p:cNvPr>
            <p:cNvCxnSpPr/>
            <p:nvPr/>
          </p:nvCxnSpPr>
          <p:spPr>
            <a:xfrm flipV="1">
              <a:off x="3261911"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42AC1BF-8132-445A-A64A-641DAD8C5AB9}"/>
                </a:ext>
              </a:extLst>
            </p:cNvPr>
            <p:cNvCxnSpPr/>
            <p:nvPr/>
          </p:nvCxnSpPr>
          <p:spPr>
            <a:xfrm flipV="1">
              <a:off x="3834274"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63B79FE-9BD5-4D16-9CB0-9ABAC39EBD3A}"/>
                </a:ext>
              </a:extLst>
            </p:cNvPr>
            <p:cNvCxnSpPr/>
            <p:nvPr/>
          </p:nvCxnSpPr>
          <p:spPr>
            <a:xfrm flipV="1">
              <a:off x="4406638"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9B68226-7D0A-4A96-A717-121AC19250A5}"/>
                </a:ext>
              </a:extLst>
            </p:cNvPr>
            <p:cNvCxnSpPr/>
            <p:nvPr/>
          </p:nvCxnSpPr>
          <p:spPr>
            <a:xfrm flipV="1">
              <a:off x="4979000" y="5145721"/>
              <a:ext cx="0" cy="460060"/>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09D6801-635A-4A7F-B49D-3D905DE5D8D1}"/>
                </a:ext>
              </a:extLst>
            </p:cNvPr>
            <p:cNvCxnSpPr/>
            <p:nvPr/>
          </p:nvCxnSpPr>
          <p:spPr>
            <a:xfrm flipV="1">
              <a:off x="4979000" y="4404992"/>
              <a:ext cx="0" cy="460062"/>
            </a:xfrm>
            <a:prstGeom prst="straightConnector1">
              <a:avLst/>
            </a:prstGeom>
            <a:noFill/>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18" name="TextBox 117">
            <a:extLst>
              <a:ext uri="{FF2B5EF4-FFF2-40B4-BE49-F238E27FC236}">
                <a16:creationId xmlns:a16="http://schemas.microsoft.com/office/drawing/2014/main" id="{EE6F9814-A0FC-4E93-A6F7-815651CBAE9C}"/>
              </a:ext>
            </a:extLst>
          </p:cNvPr>
          <p:cNvSpPr txBox="1"/>
          <p:nvPr/>
        </p:nvSpPr>
        <p:spPr>
          <a:xfrm>
            <a:off x="2806957" y="5807632"/>
            <a:ext cx="927049" cy="369332"/>
          </a:xfrm>
          <a:prstGeom prst="rect">
            <a:avLst/>
          </a:prstGeom>
          <a:noFill/>
        </p:spPr>
        <p:txBody>
          <a:bodyPr wrap="none" rtlCol="0">
            <a:spAutoFit/>
          </a:bodyPr>
          <a:lstStyle/>
          <a:p>
            <a:r>
              <a:rPr lang="en-US" dirty="0"/>
              <a:t>Training</a:t>
            </a:r>
          </a:p>
        </p:txBody>
      </p:sp>
      <p:sp>
        <p:nvSpPr>
          <p:cNvPr id="119" name="TextBox 118">
            <a:extLst>
              <a:ext uri="{FF2B5EF4-FFF2-40B4-BE49-F238E27FC236}">
                <a16:creationId xmlns:a16="http://schemas.microsoft.com/office/drawing/2014/main" id="{F7D9DE30-BE1E-4B4D-967C-F0C0812A660B}"/>
              </a:ext>
            </a:extLst>
          </p:cNvPr>
          <p:cNvSpPr txBox="1"/>
          <p:nvPr/>
        </p:nvSpPr>
        <p:spPr>
          <a:xfrm>
            <a:off x="7389583" y="5807632"/>
            <a:ext cx="1065997" cy="369332"/>
          </a:xfrm>
          <a:prstGeom prst="rect">
            <a:avLst/>
          </a:prstGeom>
          <a:noFill/>
        </p:spPr>
        <p:txBody>
          <a:bodyPr wrap="none" rtlCol="0">
            <a:spAutoFit/>
          </a:bodyPr>
          <a:lstStyle/>
          <a:p>
            <a:r>
              <a:rPr lang="en-US" dirty="0"/>
              <a:t>Decoding</a:t>
            </a:r>
          </a:p>
        </p:txBody>
      </p:sp>
      <p:sp>
        <p:nvSpPr>
          <p:cNvPr id="110" name="TextBox 109">
            <a:extLst>
              <a:ext uri="{FF2B5EF4-FFF2-40B4-BE49-F238E27FC236}">
                <a16:creationId xmlns:a16="http://schemas.microsoft.com/office/drawing/2014/main" id="{95364197-D7C0-483D-B940-65B27D01A0F1}"/>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Tree>
    <p:extLst>
      <p:ext uri="{BB962C8B-B14F-4D97-AF65-F5344CB8AC3E}">
        <p14:creationId xmlns:p14="http://schemas.microsoft.com/office/powerpoint/2010/main" val="41022850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Calibri Light" panose="020F0302020204030204" pitchFamily="34" charset="0"/>
              </a:rPr>
              <a:t>Introduce two </a:t>
            </a:r>
            <a:r>
              <a:rPr lang="en-US" dirty="0" err="1">
                <a:latin typeface="Calibri Light" panose="020F0302020204030204" pitchFamily="34" charset="0"/>
              </a:rPr>
              <a:t>Kullback-Leibler</a:t>
            </a:r>
            <a:r>
              <a:rPr lang="en-US" dirty="0">
                <a:latin typeface="Calibri Light" panose="020F0302020204030204" pitchFamily="34" charset="0"/>
              </a:rPr>
              <a:t> (KL) divergence regularization terms</a:t>
            </a:r>
          </a:p>
          <a:p>
            <a:endParaRPr lang="en-US" dirty="0">
              <a:latin typeface="Calibri Light" panose="020F0302020204030204" pitchFamily="34" charset="0"/>
            </a:endParaRPr>
          </a:p>
          <a:p>
            <a:endParaRPr lang="en-US" dirty="0">
              <a:latin typeface="Calibri Light" panose="020F0302020204030204" pitchFamily="34" charset="0"/>
            </a:endParaRPr>
          </a:p>
          <a:p>
            <a:endParaRPr lang="en-US" dirty="0">
              <a:latin typeface="Calibri Light" panose="020F0302020204030204" pitchFamily="34" charset="0"/>
            </a:endParaRPr>
          </a:p>
          <a:p>
            <a:endParaRPr lang="en-US" dirty="0">
              <a:latin typeface="Calibri Light" panose="020F0302020204030204" pitchFamily="34" charset="0"/>
            </a:endParaRPr>
          </a:p>
          <a:p>
            <a:pPr marL="0" indent="0">
              <a:buNone/>
            </a:pPr>
            <a:endParaRPr lang="en-US" dirty="0">
              <a:latin typeface="Calibri Light" panose="020F0302020204030204" pitchFamily="34" charset="0"/>
            </a:endParaRP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1853" y="2287453"/>
            <a:ext cx="4452981" cy="222581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72433" y="5092502"/>
            <a:ext cx="3605244" cy="1337736"/>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174378" y="5092502"/>
            <a:ext cx="5362005" cy="1341150"/>
          </a:xfrm>
          <a:prstGeom prst="rect">
            <a:avLst/>
          </a:prstGeom>
        </p:spPr>
      </p:pic>
      <p:sp>
        <p:nvSpPr>
          <p:cNvPr id="12" name="Rectangle 11"/>
          <p:cNvSpPr/>
          <p:nvPr/>
        </p:nvSpPr>
        <p:spPr>
          <a:xfrm>
            <a:off x="8107680" y="5730241"/>
            <a:ext cx="1602378" cy="783770"/>
          </a:xfrm>
          <a:prstGeom prst="rect">
            <a:avLst/>
          </a:prstGeom>
          <a:noFill/>
          <a:ln>
            <a:solidFill>
              <a:srgbClr val="FF000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latin typeface="Calibri Light" panose="020F0302020204030204" pitchFamily="34" charset="0"/>
            </a:endParaRPr>
          </a:p>
        </p:txBody>
      </p:sp>
      <p:sp>
        <p:nvSpPr>
          <p:cNvPr id="17" name="Oval Callout 16"/>
          <p:cNvSpPr/>
          <p:nvPr/>
        </p:nvSpPr>
        <p:spPr>
          <a:xfrm>
            <a:off x="9919384" y="4858272"/>
            <a:ext cx="1279220" cy="775063"/>
          </a:xfrm>
          <a:prstGeom prst="wedgeEllipseCallout">
            <a:avLst>
              <a:gd name="adj1" fmla="val -65328"/>
              <a:gd name="adj2" fmla="val 535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Weight</a:t>
            </a:r>
          </a:p>
        </p:txBody>
      </p:sp>
      <p:cxnSp>
        <p:nvCxnSpPr>
          <p:cNvPr id="15" name="Connector: Elbow 14">
            <a:extLst>
              <a:ext uri="{FF2B5EF4-FFF2-40B4-BE49-F238E27FC236}">
                <a16:creationId xmlns:a16="http://schemas.microsoft.com/office/drawing/2014/main" id="{552B5F89-0EA3-4281-AB5A-9A60DB290E53}"/>
              </a:ext>
            </a:extLst>
          </p:cNvPr>
          <p:cNvCxnSpPr>
            <a:cxnSpLocks/>
          </p:cNvCxnSpPr>
          <p:nvPr/>
        </p:nvCxnSpPr>
        <p:spPr>
          <a:xfrm rot="5400000">
            <a:off x="2540812" y="3850222"/>
            <a:ext cx="1572845" cy="730404"/>
          </a:xfrm>
          <a:prstGeom prst="bentConnector3">
            <a:avLst>
              <a:gd name="adj1" fmla="val -683"/>
            </a:avLst>
          </a:prstGeom>
          <a:noFill/>
          <a:ln>
            <a:solidFill>
              <a:srgbClr val="7030A0"/>
            </a:solidFill>
            <a:prstDash val="dash"/>
            <a:tailEnd type="stealth" w="lg" len="med"/>
          </a:ln>
        </p:spPr>
        <p:style>
          <a:lnRef idx="3">
            <a:schemeClr val="lt1"/>
          </a:lnRef>
          <a:fillRef idx="1">
            <a:schemeClr val="accent6"/>
          </a:fillRef>
          <a:effectRef idx="1">
            <a:schemeClr val="accent6"/>
          </a:effectRef>
          <a:fontRef idx="minor">
            <a:schemeClr val="lt1"/>
          </a:fontRef>
        </p:style>
      </p:cxnSp>
      <p:cxnSp>
        <p:nvCxnSpPr>
          <p:cNvPr id="16" name="Connector: Elbow 15">
            <a:extLst>
              <a:ext uri="{FF2B5EF4-FFF2-40B4-BE49-F238E27FC236}">
                <a16:creationId xmlns:a16="http://schemas.microsoft.com/office/drawing/2014/main" id="{04A46D8F-192E-451D-999F-37826D522866}"/>
              </a:ext>
            </a:extLst>
          </p:cNvPr>
          <p:cNvCxnSpPr>
            <a:cxnSpLocks/>
          </p:cNvCxnSpPr>
          <p:nvPr/>
        </p:nvCxnSpPr>
        <p:spPr>
          <a:xfrm>
            <a:off x="7654834" y="4215426"/>
            <a:ext cx="944908" cy="877075"/>
          </a:xfrm>
          <a:prstGeom prst="bentConnector3">
            <a:avLst>
              <a:gd name="adj1" fmla="val 99626"/>
            </a:avLst>
          </a:prstGeom>
          <a:noFill/>
          <a:ln>
            <a:solidFill>
              <a:srgbClr val="FF0000"/>
            </a:solidFill>
            <a:prstDash val="dash"/>
            <a:tailEnd type="stealth" w="lg" len="med"/>
          </a:ln>
        </p:spPr>
        <p:style>
          <a:lnRef idx="3">
            <a:schemeClr val="lt1"/>
          </a:lnRef>
          <a:fillRef idx="1">
            <a:schemeClr val="accent6"/>
          </a:fillRef>
          <a:effectRef idx="1">
            <a:schemeClr val="accent6"/>
          </a:effectRef>
          <a:fontRef idx="minor">
            <a:schemeClr val="lt1"/>
          </a:fontRef>
        </p:style>
      </p:cxnSp>
      <p:sp>
        <p:nvSpPr>
          <p:cNvPr id="19" name="Title 1">
            <a:extLst>
              <a:ext uri="{FF2B5EF4-FFF2-40B4-BE49-F238E27FC236}">
                <a16:creationId xmlns:a16="http://schemas.microsoft.com/office/drawing/2014/main" id="{7B96F313-5BB5-483A-A034-A71F5A323D5B}"/>
              </a:ext>
            </a:extLst>
          </p:cNvPr>
          <p:cNvSpPr>
            <a:spLocks noGrp="1"/>
          </p:cNvSpPr>
          <p:nvPr>
            <p:ph type="title"/>
          </p:nvPr>
        </p:nvSpPr>
        <p:spPr>
          <a:xfrm>
            <a:off x="520700" y="365125"/>
            <a:ext cx="11417300" cy="1325563"/>
          </a:xfrm>
        </p:spPr>
        <p:txBody>
          <a:bodyPr/>
          <a:lstStyle/>
          <a:p>
            <a:pPr algn="ctr"/>
            <a:r>
              <a:rPr lang="en-US" dirty="0"/>
              <a:t>Agreement Regularization of L2R and R2L Models</a:t>
            </a:r>
          </a:p>
        </p:txBody>
      </p:sp>
      <p:sp>
        <p:nvSpPr>
          <p:cNvPr id="13" name="TextBox 12">
            <a:extLst>
              <a:ext uri="{FF2B5EF4-FFF2-40B4-BE49-F238E27FC236}">
                <a16:creationId xmlns:a16="http://schemas.microsoft.com/office/drawing/2014/main" id="{7C2FBA89-CFFF-4A2F-8C8C-E269A5618964}"/>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Tree>
    <p:extLst>
      <p:ext uri="{BB962C8B-B14F-4D97-AF65-F5344CB8AC3E}">
        <p14:creationId xmlns:p14="http://schemas.microsoft.com/office/powerpoint/2010/main" val="993592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cxnSpLocks/>
            <a:stCxn id="4" idx="3"/>
            <a:endCxn id="46" idx="1"/>
          </p:cNvCxnSpPr>
          <p:nvPr/>
        </p:nvCxnSpPr>
        <p:spPr>
          <a:xfrm>
            <a:off x="3512489" y="5983864"/>
            <a:ext cx="1603567"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2216E68-D874-4262-8FA3-7D456B5D3281}"/>
              </a:ext>
            </a:extLst>
          </p:cNvPr>
          <p:cNvGrpSpPr/>
          <p:nvPr/>
        </p:nvGrpSpPr>
        <p:grpSpPr>
          <a:xfrm>
            <a:off x="1953654" y="4170279"/>
            <a:ext cx="1558835" cy="445489"/>
            <a:chOff x="3143761" y="3474790"/>
            <a:chExt cx="1558835" cy="557349"/>
          </a:xfrm>
        </p:grpSpPr>
        <p:sp>
          <p:nvSpPr>
            <p:cNvPr id="38" name="Rounded Rectangle 37"/>
            <p:cNvSpPr/>
            <p:nvPr/>
          </p:nvSpPr>
          <p:spPr>
            <a:xfrm>
              <a:off x="3143761" y="3474790"/>
              <a:ext cx="1558835" cy="55734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39" name="Picture 38"/>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3386796" y="3569842"/>
              <a:ext cx="1005714" cy="430734"/>
            </a:xfrm>
            <a:prstGeom prst="rect">
              <a:avLst/>
            </a:prstGeom>
            <a:noFill/>
            <a:ln>
              <a:noFill/>
            </a:ln>
          </p:spPr>
        </p:pic>
      </p:grpSp>
      <p:grpSp>
        <p:nvGrpSpPr>
          <p:cNvPr id="20" name="Group 19">
            <a:extLst>
              <a:ext uri="{FF2B5EF4-FFF2-40B4-BE49-F238E27FC236}">
                <a16:creationId xmlns:a16="http://schemas.microsoft.com/office/drawing/2014/main" id="{F4DE3B05-2C14-4FFE-9E44-170DBA179416}"/>
              </a:ext>
            </a:extLst>
          </p:cNvPr>
          <p:cNvGrpSpPr/>
          <p:nvPr/>
        </p:nvGrpSpPr>
        <p:grpSpPr>
          <a:xfrm>
            <a:off x="1953654" y="5761119"/>
            <a:ext cx="1558835" cy="445489"/>
            <a:chOff x="3143761" y="5465085"/>
            <a:chExt cx="1558835" cy="557349"/>
          </a:xfrm>
        </p:grpSpPr>
        <p:sp>
          <p:nvSpPr>
            <p:cNvPr id="4" name="Rounded Rectangle 3"/>
            <p:cNvSpPr/>
            <p:nvPr/>
          </p:nvSpPr>
          <p:spPr>
            <a:xfrm>
              <a:off x="3143761" y="5465085"/>
              <a:ext cx="1558835" cy="55734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44" name="Picture 43"/>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386797" y="5560138"/>
              <a:ext cx="1005714" cy="430734"/>
            </a:xfrm>
            <a:prstGeom prst="rect">
              <a:avLst/>
            </a:prstGeom>
            <a:noFill/>
            <a:ln>
              <a:noFill/>
            </a:ln>
          </p:spPr>
        </p:pic>
      </p:grpSp>
      <mc:AlternateContent xmlns:mc="http://schemas.openxmlformats.org/markup-compatibility/2006" xmlns:a14="http://schemas.microsoft.com/office/drawing/2010/main">
        <mc:Choice Requires="a14">
          <p:sp>
            <p:nvSpPr>
              <p:cNvPr id="56" name="Rounded Rectangle 55 1"/>
              <p:cNvSpPr/>
              <p:nvPr/>
            </p:nvSpPr>
            <p:spPr>
              <a:xfrm>
                <a:off x="5116056" y="4094846"/>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a:t>
                </a:r>
              </a:p>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56" name="Rounded Rectangle 55 1"/>
              <p:cNvSpPr>
                <a:spLocks noRot="1" noChangeAspect="1" noMove="1" noResize="1" noEditPoints="1" noAdjustHandles="1" noChangeArrowheads="1" noChangeShapeType="1" noTextEdit="1"/>
              </p:cNvSpPr>
              <p:nvPr/>
            </p:nvSpPr>
            <p:spPr>
              <a:xfrm>
                <a:off x="5116056" y="4094846"/>
                <a:ext cx="1701289" cy="596352"/>
              </a:xfrm>
              <a:prstGeom prst="roundRect">
                <a:avLst/>
              </a:prstGeom>
              <a:blipFill>
                <a:blip r:embed="rId10"/>
                <a:stretch>
                  <a:fillRect t="-7921" b="-16832"/>
                </a:stretch>
              </a:blipFill>
              <a:ln>
                <a:solidFill>
                  <a:srgbClr val="7030A0"/>
                </a:solidFill>
                <a:prstDash val="dash"/>
              </a:ln>
            </p:spPr>
            <p:txBody>
              <a:bodyPr/>
              <a:lstStyle/>
              <a:p>
                <a:r>
                  <a:rPr lang="en-US">
                    <a:noFill/>
                  </a:rPr>
                  <a:t> </a:t>
                </a:r>
              </a:p>
            </p:txBody>
          </p:sp>
        </mc:Fallback>
      </mc:AlternateContent>
      <p:sp>
        <p:nvSpPr>
          <p:cNvPr id="58" name="Rounded Rectangle 57"/>
          <p:cNvSpPr/>
          <p:nvPr/>
        </p:nvSpPr>
        <p:spPr>
          <a:xfrm>
            <a:off x="8423749" y="4170279"/>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59" name="Picture 5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666785" y="4246255"/>
            <a:ext cx="1005714" cy="344286"/>
          </a:xfrm>
          <a:prstGeom prst="rect">
            <a:avLst/>
          </a:prstGeom>
        </p:spPr>
      </p:pic>
      <p:cxnSp>
        <p:nvCxnSpPr>
          <p:cNvPr id="68" name="Straight Arrow Connector 67"/>
          <p:cNvCxnSpPr>
            <a:stCxn id="38" idx="3"/>
            <a:endCxn id="56" idx="1"/>
          </p:cNvCxnSpPr>
          <p:nvPr/>
        </p:nvCxnSpPr>
        <p:spPr>
          <a:xfrm flipV="1">
            <a:off x="3512489" y="4393022"/>
            <a:ext cx="1603567"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cxnSpLocks/>
            <a:stCxn id="46" idx="3"/>
          </p:cNvCxnSpPr>
          <p:nvPr/>
        </p:nvCxnSpPr>
        <p:spPr>
          <a:xfrm flipV="1">
            <a:off x="6817345" y="4584476"/>
            <a:ext cx="1606404" cy="139938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cxnSpLocks/>
            <a:stCxn id="56" idx="3"/>
            <a:endCxn id="58" idx="1"/>
          </p:cNvCxnSpPr>
          <p:nvPr/>
        </p:nvCxnSpPr>
        <p:spPr>
          <a:xfrm>
            <a:off x="6817345" y="4393022"/>
            <a:ext cx="1606404"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38" idx="3"/>
          </p:cNvCxnSpPr>
          <p:nvPr/>
        </p:nvCxnSpPr>
        <p:spPr>
          <a:xfrm>
            <a:off x="3512489" y="4393023"/>
            <a:ext cx="1651719" cy="1331022"/>
          </a:xfrm>
          <a:prstGeom prst="straightConnector1">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3820137" y="4061904"/>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sp>
        <p:nvSpPr>
          <p:cNvPr id="110" name="TextBox 109"/>
          <p:cNvSpPr txBox="1"/>
          <p:nvPr/>
        </p:nvSpPr>
        <p:spPr>
          <a:xfrm>
            <a:off x="3670019" y="6035047"/>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sp>
        <p:nvSpPr>
          <p:cNvPr id="111" name="TextBox 110"/>
          <p:cNvSpPr txBox="1"/>
          <p:nvPr/>
        </p:nvSpPr>
        <p:spPr>
          <a:xfrm>
            <a:off x="3419022" y="5028539"/>
            <a:ext cx="1157720" cy="400110"/>
          </a:xfrm>
          <a:prstGeom prst="rect">
            <a:avLst/>
          </a:prstGeom>
          <a:noFill/>
        </p:spPr>
        <p:txBody>
          <a:bodyPr wrap="square" rtlCol="0">
            <a:spAutoFit/>
          </a:bodyPr>
          <a:lstStyle/>
          <a:p>
            <a:r>
              <a:rPr lang="en-US" sz="2000" dirty="0">
                <a:latin typeface="Calibri Light" panose="020F0302020204030204" pitchFamily="34" charset="0"/>
              </a:rPr>
              <a:t>Weight</a:t>
            </a:r>
          </a:p>
        </p:txBody>
      </p:sp>
      <p:cxnSp>
        <p:nvCxnSpPr>
          <p:cNvPr id="33" name="Straight Arrow Connector 32">
            <a:extLst>
              <a:ext uri="{FF2B5EF4-FFF2-40B4-BE49-F238E27FC236}">
                <a16:creationId xmlns:a16="http://schemas.microsoft.com/office/drawing/2014/main" id="{42BDE6BF-1EC6-4F6C-BE4F-C4EF08B4C55F}"/>
              </a:ext>
            </a:extLst>
          </p:cNvPr>
          <p:cNvCxnSpPr>
            <a:cxnSpLocks/>
            <a:stCxn id="47" idx="3"/>
          </p:cNvCxnSpPr>
          <p:nvPr/>
        </p:nvCxnSpPr>
        <p:spPr>
          <a:xfrm>
            <a:off x="6817345" y="2841487"/>
            <a:ext cx="1606404" cy="12313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65 1">
                <a:extLst>
                  <a:ext uri="{FF2B5EF4-FFF2-40B4-BE49-F238E27FC236}">
                    <a16:creationId xmlns:a16="http://schemas.microsoft.com/office/drawing/2014/main" id="{0AA88232-C8AC-4977-87B2-91BEC5093ACA}"/>
                  </a:ext>
                </a:extLst>
              </p:cNvPr>
              <p:cNvSpPr/>
              <p:nvPr/>
            </p:nvSpPr>
            <p:spPr>
              <a:xfrm>
                <a:off x="5116056" y="5685687"/>
                <a:ext cx="1701289" cy="596352"/>
              </a:xfrm>
              <a:prstGeom prst="roundRect">
                <a:avLst/>
              </a:prstGeom>
              <a:noFill/>
              <a:ln>
                <a:solidFill>
                  <a:srgbClr val="FF000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a:t>
                </a:r>
              </a:p>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46" name="Rounded Rectangle 65 1">
                <a:extLst>
                  <a:ext uri="{FF2B5EF4-FFF2-40B4-BE49-F238E27FC236}">
                    <a16:creationId xmlns:a16="http://schemas.microsoft.com/office/drawing/2014/main" id="{0AA88232-C8AC-4977-87B2-91BEC5093ACA}"/>
                  </a:ext>
                </a:extLst>
              </p:cNvPr>
              <p:cNvSpPr>
                <a:spLocks noRot="1" noChangeAspect="1" noMove="1" noResize="1" noEditPoints="1" noAdjustHandles="1" noChangeArrowheads="1" noChangeShapeType="1" noTextEdit="1"/>
              </p:cNvSpPr>
              <p:nvPr/>
            </p:nvSpPr>
            <p:spPr>
              <a:xfrm>
                <a:off x="5116056" y="5685687"/>
                <a:ext cx="1701289" cy="596352"/>
              </a:xfrm>
              <a:prstGeom prst="roundRect">
                <a:avLst/>
              </a:prstGeom>
              <a:blipFill>
                <a:blip r:embed="rId11"/>
                <a:stretch>
                  <a:fillRect t="-7921" b="-16832"/>
                </a:stretch>
              </a:blipFill>
              <a:ln>
                <a:solidFill>
                  <a:srgbClr val="FF0000"/>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55 2">
                <a:extLst>
                  <a:ext uri="{FF2B5EF4-FFF2-40B4-BE49-F238E27FC236}">
                    <a16:creationId xmlns:a16="http://schemas.microsoft.com/office/drawing/2014/main" id="{4D8FB45C-2060-4F28-BAF0-6ACACE140836}"/>
                  </a:ext>
                </a:extLst>
              </p:cNvPr>
              <p:cNvSpPr/>
              <p:nvPr/>
            </p:nvSpPr>
            <p:spPr>
              <a:xfrm>
                <a:off x="5116056" y="2543311"/>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47" name="Rounded Rectangle 55 2">
                <a:extLst>
                  <a:ext uri="{FF2B5EF4-FFF2-40B4-BE49-F238E27FC236}">
                    <a16:creationId xmlns:a16="http://schemas.microsoft.com/office/drawing/2014/main" id="{4D8FB45C-2060-4F28-BAF0-6ACACE140836}"/>
                  </a:ext>
                </a:extLst>
              </p:cNvPr>
              <p:cNvSpPr>
                <a:spLocks noRot="1" noChangeAspect="1" noMove="1" noResize="1" noEditPoints="1" noAdjustHandles="1" noChangeArrowheads="1" noChangeShapeType="1" noTextEdit="1"/>
              </p:cNvSpPr>
              <p:nvPr/>
            </p:nvSpPr>
            <p:spPr>
              <a:xfrm>
                <a:off x="5116056" y="2543311"/>
                <a:ext cx="1701289" cy="596352"/>
              </a:xfrm>
              <a:prstGeom prst="roundRect">
                <a:avLst/>
              </a:prstGeom>
              <a:blipFill>
                <a:blip r:embed="rId12"/>
                <a:stretch>
                  <a:fillRect/>
                </a:stretch>
              </a:blipFill>
              <a:ln>
                <a:solidFill>
                  <a:srgbClr val="00B050"/>
                </a:solidFill>
                <a:prstDash val="dash"/>
              </a:ln>
            </p:spPr>
            <p:txBody>
              <a:bodyPr/>
              <a:lstStyle/>
              <a:p>
                <a:r>
                  <a:rPr lang="en-US">
                    <a:noFill/>
                  </a:rPr>
                  <a:t> </a:t>
                </a:r>
              </a:p>
            </p:txBody>
          </p:sp>
        </mc:Fallback>
      </mc:AlternateContent>
      <p:sp>
        <p:nvSpPr>
          <p:cNvPr id="60" name="Rounded Rectangle 55 3">
            <a:extLst>
              <a:ext uri="{FF2B5EF4-FFF2-40B4-BE49-F238E27FC236}">
                <a16:creationId xmlns:a16="http://schemas.microsoft.com/office/drawing/2014/main" id="{38F2208B-6CEB-4D06-AC6D-45D96D43E7F8}"/>
              </a:ext>
            </a:extLst>
          </p:cNvPr>
          <p:cNvSpPr/>
          <p:nvPr/>
        </p:nvSpPr>
        <p:spPr>
          <a:xfrm>
            <a:off x="1809750" y="1524489"/>
            <a:ext cx="1860269" cy="698656"/>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61" name="Rounded Rectangle 55 4">
            <a:extLst>
              <a:ext uri="{FF2B5EF4-FFF2-40B4-BE49-F238E27FC236}">
                <a16:creationId xmlns:a16="http://schemas.microsoft.com/office/drawing/2014/main" id="{173A1EA6-B909-483D-96BE-6ACB41EBB36F}"/>
              </a:ext>
            </a:extLst>
          </p:cNvPr>
          <p:cNvSpPr/>
          <p:nvPr/>
        </p:nvSpPr>
        <p:spPr>
          <a:xfrm>
            <a:off x="3867150" y="1524489"/>
            <a:ext cx="2986088" cy="698656"/>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62" name="Rounded Rectangle 65 2">
            <a:extLst>
              <a:ext uri="{FF2B5EF4-FFF2-40B4-BE49-F238E27FC236}">
                <a16:creationId xmlns:a16="http://schemas.microsoft.com/office/drawing/2014/main" id="{846D6D3F-745A-4EE7-95F0-B276C451F489}"/>
              </a:ext>
            </a:extLst>
          </p:cNvPr>
          <p:cNvSpPr/>
          <p:nvPr/>
        </p:nvSpPr>
        <p:spPr>
          <a:xfrm>
            <a:off x="7050369" y="1524489"/>
            <a:ext cx="4763395" cy="698656"/>
          </a:xfrm>
          <a:prstGeom prst="roundRect">
            <a:avLst/>
          </a:prstGeom>
          <a:noFill/>
          <a:ln>
            <a:solidFill>
              <a:srgbClr val="FF000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pic>
        <p:nvPicPr>
          <p:cNvPr id="9" name="Picture 8"/>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30623" y="1552719"/>
            <a:ext cx="11508188" cy="623787"/>
          </a:xfrm>
          <a:prstGeom prst="rect">
            <a:avLst/>
          </a:prstGeom>
        </p:spPr>
      </p:pic>
      <p:pic>
        <p:nvPicPr>
          <p:cNvPr id="10" name="Picture 9"/>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582732" y="4918076"/>
            <a:ext cx="1231289" cy="428274"/>
          </a:xfrm>
          <a:prstGeom prst="rect">
            <a:avLst/>
          </a:prstGeom>
        </p:spPr>
      </p:pic>
      <p:sp>
        <p:nvSpPr>
          <p:cNvPr id="30" name="TextBox 29">
            <a:extLst>
              <a:ext uri="{FF2B5EF4-FFF2-40B4-BE49-F238E27FC236}">
                <a16:creationId xmlns:a16="http://schemas.microsoft.com/office/drawing/2014/main" id="{A5A389A2-B98C-4FB3-A32F-0B14ED07BE6A}"/>
              </a:ext>
            </a:extLst>
          </p:cNvPr>
          <p:cNvSpPr txBox="1"/>
          <p:nvPr/>
        </p:nvSpPr>
        <p:spPr>
          <a:xfrm>
            <a:off x="2096424" y="6238222"/>
            <a:ext cx="1292341" cy="400110"/>
          </a:xfrm>
          <a:prstGeom prst="rect">
            <a:avLst/>
          </a:prstGeom>
          <a:noFill/>
        </p:spPr>
        <p:txBody>
          <a:bodyPr wrap="none" rtlCol="0">
            <a:spAutoFit/>
          </a:bodyPr>
          <a:lstStyle/>
          <a:p>
            <a:r>
              <a:rPr lang="en-US" sz="2000" dirty="0">
                <a:latin typeface="+mj-lt"/>
              </a:rPr>
              <a:t>L2R Model</a:t>
            </a:r>
          </a:p>
        </p:txBody>
      </p:sp>
      <p:sp>
        <p:nvSpPr>
          <p:cNvPr id="31" name="TextBox 30">
            <a:extLst>
              <a:ext uri="{FF2B5EF4-FFF2-40B4-BE49-F238E27FC236}">
                <a16:creationId xmlns:a16="http://schemas.microsoft.com/office/drawing/2014/main" id="{6151546E-58DE-47E1-BBC4-421355E2D276}"/>
              </a:ext>
            </a:extLst>
          </p:cNvPr>
          <p:cNvSpPr txBox="1"/>
          <p:nvPr/>
        </p:nvSpPr>
        <p:spPr>
          <a:xfrm>
            <a:off x="8470482" y="4646814"/>
            <a:ext cx="1281120" cy="400110"/>
          </a:xfrm>
          <a:prstGeom prst="rect">
            <a:avLst/>
          </a:prstGeom>
          <a:noFill/>
        </p:spPr>
        <p:txBody>
          <a:bodyPr wrap="none" rtlCol="0">
            <a:spAutoFit/>
          </a:bodyPr>
          <a:lstStyle/>
          <a:p>
            <a:r>
              <a:rPr lang="en-US" sz="2000" dirty="0">
                <a:latin typeface="+mj-lt"/>
              </a:rPr>
              <a:t>L2R Model</a:t>
            </a:r>
          </a:p>
        </p:txBody>
      </p:sp>
      <p:sp>
        <p:nvSpPr>
          <p:cNvPr id="32" name="TextBox 31">
            <a:extLst>
              <a:ext uri="{FF2B5EF4-FFF2-40B4-BE49-F238E27FC236}">
                <a16:creationId xmlns:a16="http://schemas.microsoft.com/office/drawing/2014/main" id="{9F96A448-6A7C-4791-8CC6-3F9C2854AF6A}"/>
              </a:ext>
            </a:extLst>
          </p:cNvPr>
          <p:cNvSpPr txBox="1"/>
          <p:nvPr/>
        </p:nvSpPr>
        <p:spPr>
          <a:xfrm>
            <a:off x="2039750" y="4640615"/>
            <a:ext cx="1281120" cy="400110"/>
          </a:xfrm>
          <a:prstGeom prst="rect">
            <a:avLst/>
          </a:prstGeom>
          <a:noFill/>
        </p:spPr>
        <p:txBody>
          <a:bodyPr wrap="none" rtlCol="0">
            <a:spAutoFit/>
          </a:bodyPr>
          <a:lstStyle/>
          <a:p>
            <a:r>
              <a:rPr lang="en-US" sz="2000" dirty="0">
                <a:latin typeface="+mj-lt"/>
              </a:rPr>
              <a:t>R2L Model</a:t>
            </a:r>
          </a:p>
        </p:txBody>
      </p:sp>
      <p:sp>
        <p:nvSpPr>
          <p:cNvPr id="34" name="TextBox 33">
            <a:extLst>
              <a:ext uri="{FF2B5EF4-FFF2-40B4-BE49-F238E27FC236}">
                <a16:creationId xmlns:a16="http://schemas.microsoft.com/office/drawing/2014/main" id="{4DC3AFB3-7809-48A3-9A25-5AC0EABDD52C}"/>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
        <p:nvSpPr>
          <p:cNvPr id="35" name="Title 1">
            <a:extLst>
              <a:ext uri="{FF2B5EF4-FFF2-40B4-BE49-F238E27FC236}">
                <a16:creationId xmlns:a16="http://schemas.microsoft.com/office/drawing/2014/main" id="{05556C98-3A73-463B-A770-2D81425FD508}"/>
              </a:ext>
            </a:extLst>
          </p:cNvPr>
          <p:cNvSpPr>
            <a:spLocks noGrp="1"/>
          </p:cNvSpPr>
          <p:nvPr>
            <p:ph type="title"/>
          </p:nvPr>
        </p:nvSpPr>
        <p:spPr>
          <a:xfrm>
            <a:off x="520700" y="365125"/>
            <a:ext cx="11417300" cy="1325563"/>
          </a:xfrm>
        </p:spPr>
        <p:txBody>
          <a:bodyPr/>
          <a:lstStyle/>
          <a:p>
            <a:pPr algn="ctr"/>
            <a:r>
              <a:rPr lang="en-US" dirty="0"/>
              <a:t>Agreement Regularization of L2R and R2L Models</a:t>
            </a:r>
          </a:p>
        </p:txBody>
      </p:sp>
    </p:spTree>
    <p:extLst>
      <p:ext uri="{BB962C8B-B14F-4D97-AF65-F5344CB8AC3E}">
        <p14:creationId xmlns:p14="http://schemas.microsoft.com/office/powerpoint/2010/main" val="1523473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a:cxnSpLocks/>
            <a:stCxn id="4" idx="3"/>
            <a:endCxn id="46" idx="1"/>
          </p:cNvCxnSpPr>
          <p:nvPr/>
        </p:nvCxnSpPr>
        <p:spPr>
          <a:xfrm>
            <a:off x="3512489" y="5983864"/>
            <a:ext cx="1603567"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custDataLst>
              <p:tags r:id="rId1"/>
            </p:custDataLst>
          </p:nvPr>
        </p:nvGrpSpPr>
        <p:grpSpPr>
          <a:xfrm>
            <a:off x="1953654" y="4170279"/>
            <a:ext cx="1558835" cy="445489"/>
            <a:chOff x="1953654" y="4170279"/>
            <a:chExt cx="1558835" cy="445489"/>
          </a:xfrm>
        </p:grpSpPr>
        <p:sp>
          <p:nvSpPr>
            <p:cNvPr id="38" name="Rounded Rectangle 37"/>
            <p:cNvSpPr/>
            <p:nvPr/>
          </p:nvSpPr>
          <p:spPr>
            <a:xfrm>
              <a:off x="1953654" y="4170279"/>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6" name="Picture 5"/>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2196689" y="4246254"/>
              <a:ext cx="1005714" cy="344286"/>
            </a:xfrm>
            <a:prstGeom prst="rect">
              <a:avLst/>
            </a:prstGeom>
            <a:noFill/>
            <a:ln>
              <a:noFill/>
            </a:ln>
          </p:spPr>
        </p:pic>
      </p:grpSp>
      <p:grpSp>
        <p:nvGrpSpPr>
          <p:cNvPr id="13" name="Group 12"/>
          <p:cNvGrpSpPr/>
          <p:nvPr>
            <p:custDataLst>
              <p:tags r:id="rId2"/>
            </p:custDataLst>
          </p:nvPr>
        </p:nvGrpSpPr>
        <p:grpSpPr>
          <a:xfrm>
            <a:off x="1953654" y="5761119"/>
            <a:ext cx="1558835" cy="445489"/>
            <a:chOff x="1953654" y="5761119"/>
            <a:chExt cx="1558835" cy="445489"/>
          </a:xfrm>
        </p:grpSpPr>
        <p:sp>
          <p:nvSpPr>
            <p:cNvPr id="4" name="Rounded Rectangle 3"/>
            <p:cNvSpPr/>
            <p:nvPr/>
          </p:nvSpPr>
          <p:spPr>
            <a:xfrm>
              <a:off x="1953654" y="5761119"/>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12" name="Picture 11"/>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2196690" y="5837095"/>
              <a:ext cx="1005714" cy="344286"/>
            </a:xfrm>
            <a:prstGeom prst="rect">
              <a:avLst/>
            </a:prstGeom>
            <a:noFill/>
            <a:ln>
              <a:noFill/>
            </a:ln>
          </p:spPr>
        </p:pic>
      </p:grpSp>
      <mc:AlternateContent xmlns:mc="http://schemas.openxmlformats.org/markup-compatibility/2006" xmlns:a14="http://schemas.microsoft.com/office/drawing/2010/main">
        <mc:Choice Requires="a14">
          <p:sp>
            <p:nvSpPr>
              <p:cNvPr id="56" name="Rounded Rectangle 55 1"/>
              <p:cNvSpPr/>
              <p:nvPr/>
            </p:nvSpPr>
            <p:spPr>
              <a:xfrm>
                <a:off x="5116056" y="4094846"/>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a:t>
                </a:r>
              </a:p>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r>
                      <a:rPr lang="en-US">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56" name="Rounded Rectangle 55 1"/>
              <p:cNvSpPr>
                <a:spLocks noRot="1" noChangeAspect="1" noMove="1" noResize="1" noEditPoints="1" noAdjustHandles="1" noChangeArrowheads="1" noChangeShapeType="1" noTextEdit="1"/>
              </p:cNvSpPr>
              <p:nvPr/>
            </p:nvSpPr>
            <p:spPr>
              <a:xfrm>
                <a:off x="5116056" y="4094846"/>
                <a:ext cx="1701289" cy="596352"/>
              </a:xfrm>
              <a:prstGeom prst="roundRect">
                <a:avLst/>
              </a:prstGeom>
              <a:blipFill>
                <a:blip r:embed="rId12"/>
                <a:stretch>
                  <a:fillRect t="-7921" b="-16832"/>
                </a:stretch>
              </a:blipFill>
              <a:ln>
                <a:solidFill>
                  <a:srgbClr val="7030A0"/>
                </a:solidFill>
                <a:prstDash val="dash"/>
              </a:ln>
            </p:spPr>
            <p:txBody>
              <a:bodyPr/>
              <a:lstStyle/>
              <a:p>
                <a:r>
                  <a:rPr lang="en-US">
                    <a:noFill/>
                  </a:rPr>
                  <a:t> </a:t>
                </a:r>
              </a:p>
            </p:txBody>
          </p:sp>
        </mc:Fallback>
      </mc:AlternateContent>
      <p:sp>
        <p:nvSpPr>
          <p:cNvPr id="58" name="Rounded Rectangle 57"/>
          <p:cNvSpPr/>
          <p:nvPr/>
        </p:nvSpPr>
        <p:spPr>
          <a:xfrm>
            <a:off x="8423749" y="4170279"/>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17" name="Picture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666785" y="4246255"/>
            <a:ext cx="1005714" cy="344286"/>
          </a:xfrm>
          <a:prstGeom prst="rect">
            <a:avLst/>
          </a:prstGeom>
          <a:noFill/>
          <a:ln>
            <a:noFill/>
          </a:ln>
        </p:spPr>
      </p:pic>
      <p:cxnSp>
        <p:nvCxnSpPr>
          <p:cNvPr id="68" name="Straight Arrow Connector 67"/>
          <p:cNvCxnSpPr>
            <a:stCxn id="38" idx="3"/>
            <a:endCxn id="56" idx="1"/>
          </p:cNvCxnSpPr>
          <p:nvPr/>
        </p:nvCxnSpPr>
        <p:spPr>
          <a:xfrm flipV="1">
            <a:off x="3512489" y="4393022"/>
            <a:ext cx="1603567"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cxnSpLocks/>
            <a:stCxn id="46" idx="3"/>
          </p:cNvCxnSpPr>
          <p:nvPr/>
        </p:nvCxnSpPr>
        <p:spPr>
          <a:xfrm flipV="1">
            <a:off x="6817345" y="4584476"/>
            <a:ext cx="1606404" cy="139938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cxnSpLocks/>
            <a:stCxn id="56" idx="3"/>
            <a:endCxn id="58" idx="1"/>
          </p:cNvCxnSpPr>
          <p:nvPr/>
        </p:nvCxnSpPr>
        <p:spPr>
          <a:xfrm>
            <a:off x="6817345" y="4393022"/>
            <a:ext cx="1606404"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38" idx="3"/>
          </p:cNvCxnSpPr>
          <p:nvPr/>
        </p:nvCxnSpPr>
        <p:spPr>
          <a:xfrm>
            <a:off x="3512489" y="4393023"/>
            <a:ext cx="1651719" cy="1331022"/>
          </a:xfrm>
          <a:prstGeom prst="straightConnector1">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3820137" y="4061904"/>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sp>
        <p:nvSpPr>
          <p:cNvPr id="110" name="TextBox 109"/>
          <p:cNvSpPr txBox="1"/>
          <p:nvPr/>
        </p:nvSpPr>
        <p:spPr>
          <a:xfrm>
            <a:off x="3670019" y="6035047"/>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sp>
        <p:nvSpPr>
          <p:cNvPr id="111" name="TextBox 110"/>
          <p:cNvSpPr txBox="1"/>
          <p:nvPr/>
        </p:nvSpPr>
        <p:spPr>
          <a:xfrm>
            <a:off x="3419022" y="5028539"/>
            <a:ext cx="1157720" cy="400110"/>
          </a:xfrm>
          <a:prstGeom prst="rect">
            <a:avLst/>
          </a:prstGeom>
          <a:noFill/>
        </p:spPr>
        <p:txBody>
          <a:bodyPr wrap="square" rtlCol="0">
            <a:spAutoFit/>
          </a:bodyPr>
          <a:lstStyle/>
          <a:p>
            <a:r>
              <a:rPr lang="en-US" sz="2000" dirty="0">
                <a:latin typeface="Calibri Light" panose="020F0302020204030204" pitchFamily="34" charset="0"/>
              </a:rPr>
              <a:t>Weight</a:t>
            </a:r>
          </a:p>
        </p:txBody>
      </p:sp>
      <p:cxnSp>
        <p:nvCxnSpPr>
          <p:cNvPr id="33" name="Straight Arrow Connector 32">
            <a:extLst>
              <a:ext uri="{FF2B5EF4-FFF2-40B4-BE49-F238E27FC236}">
                <a16:creationId xmlns:a16="http://schemas.microsoft.com/office/drawing/2014/main" id="{42BDE6BF-1EC6-4F6C-BE4F-C4EF08B4C55F}"/>
              </a:ext>
            </a:extLst>
          </p:cNvPr>
          <p:cNvCxnSpPr>
            <a:cxnSpLocks/>
            <a:stCxn id="47" idx="3"/>
          </p:cNvCxnSpPr>
          <p:nvPr/>
        </p:nvCxnSpPr>
        <p:spPr>
          <a:xfrm>
            <a:off x="6817345" y="2841487"/>
            <a:ext cx="1606404" cy="123136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65 1">
                <a:extLst>
                  <a:ext uri="{FF2B5EF4-FFF2-40B4-BE49-F238E27FC236}">
                    <a16:creationId xmlns:a16="http://schemas.microsoft.com/office/drawing/2014/main" id="{0AA88232-C8AC-4977-87B2-91BEC5093ACA}"/>
                  </a:ext>
                </a:extLst>
              </p:cNvPr>
              <p:cNvSpPr/>
              <p:nvPr/>
            </p:nvSpPr>
            <p:spPr>
              <a:xfrm>
                <a:off x="5116056" y="5685687"/>
                <a:ext cx="1701289" cy="596352"/>
              </a:xfrm>
              <a:prstGeom prst="roundRect">
                <a:avLst/>
              </a:prstGeom>
              <a:noFill/>
              <a:ln>
                <a:solidFill>
                  <a:srgbClr val="FF000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a:t>
                </a:r>
              </a:p>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r>
                      <a:rPr lang="en-US">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46" name="Rounded Rectangle 65 1">
                <a:extLst>
                  <a:ext uri="{FF2B5EF4-FFF2-40B4-BE49-F238E27FC236}">
                    <a16:creationId xmlns:a16="http://schemas.microsoft.com/office/drawing/2014/main" id="{0AA88232-C8AC-4977-87B2-91BEC5093ACA}"/>
                  </a:ext>
                </a:extLst>
              </p:cNvPr>
              <p:cNvSpPr>
                <a:spLocks noRot="1" noChangeAspect="1" noMove="1" noResize="1" noEditPoints="1" noAdjustHandles="1" noChangeArrowheads="1" noChangeShapeType="1" noTextEdit="1"/>
              </p:cNvSpPr>
              <p:nvPr/>
            </p:nvSpPr>
            <p:spPr>
              <a:xfrm>
                <a:off x="5116056" y="5685687"/>
                <a:ext cx="1701289" cy="596352"/>
              </a:xfrm>
              <a:prstGeom prst="roundRect">
                <a:avLst/>
              </a:prstGeom>
              <a:blipFill>
                <a:blip r:embed="rId13"/>
                <a:stretch>
                  <a:fillRect t="-7921" b="-16832"/>
                </a:stretch>
              </a:blipFill>
              <a:ln>
                <a:solidFill>
                  <a:srgbClr val="FF0000"/>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55 2">
                <a:extLst>
                  <a:ext uri="{FF2B5EF4-FFF2-40B4-BE49-F238E27FC236}">
                    <a16:creationId xmlns:a16="http://schemas.microsoft.com/office/drawing/2014/main" id="{4D8FB45C-2060-4F28-BAF0-6ACACE140836}"/>
                  </a:ext>
                </a:extLst>
              </p:cNvPr>
              <p:cNvSpPr/>
              <p:nvPr/>
            </p:nvSpPr>
            <p:spPr>
              <a:xfrm>
                <a:off x="5116056" y="2543311"/>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Data </a:t>
                </a:r>
                <a14:m>
                  <m:oMath xmlns:m="http://schemas.openxmlformats.org/officeDocument/2006/math">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oMath>
                </a14:m>
                <a:endParaRPr lang="en-US" dirty="0">
                  <a:solidFill>
                    <a:schemeClr val="tx1"/>
                  </a:solidFill>
                  <a:latin typeface="Calibri Light" panose="020F0302020204030204" pitchFamily="34" charset="0"/>
                </a:endParaRPr>
              </a:p>
            </p:txBody>
          </p:sp>
        </mc:Choice>
        <mc:Fallback xmlns="">
          <p:sp>
            <p:nvSpPr>
              <p:cNvPr id="47" name="Rounded Rectangle 55 2">
                <a:extLst>
                  <a:ext uri="{FF2B5EF4-FFF2-40B4-BE49-F238E27FC236}">
                    <a16:creationId xmlns:a16="http://schemas.microsoft.com/office/drawing/2014/main" id="{4D8FB45C-2060-4F28-BAF0-6ACACE140836}"/>
                  </a:ext>
                </a:extLst>
              </p:cNvPr>
              <p:cNvSpPr>
                <a:spLocks noRot="1" noChangeAspect="1" noMove="1" noResize="1" noEditPoints="1" noAdjustHandles="1" noChangeArrowheads="1" noChangeShapeType="1" noTextEdit="1"/>
              </p:cNvSpPr>
              <p:nvPr/>
            </p:nvSpPr>
            <p:spPr>
              <a:xfrm>
                <a:off x="5116056" y="2543311"/>
                <a:ext cx="1701289" cy="596352"/>
              </a:xfrm>
              <a:prstGeom prst="roundRect">
                <a:avLst/>
              </a:prstGeom>
              <a:blipFill>
                <a:blip r:embed="rId14"/>
                <a:stretch>
                  <a:fillRect/>
                </a:stretch>
              </a:blipFill>
              <a:ln>
                <a:solidFill>
                  <a:srgbClr val="00B050"/>
                </a:solidFill>
                <a:prstDash val="dash"/>
              </a:ln>
            </p:spPr>
            <p:txBody>
              <a:bodyPr/>
              <a:lstStyle/>
              <a:p>
                <a:r>
                  <a:rPr lang="en-US">
                    <a:noFill/>
                  </a:rPr>
                  <a:t> </a:t>
                </a:r>
              </a:p>
            </p:txBody>
          </p:sp>
        </mc:Fallback>
      </mc:AlternateContent>
      <p:sp>
        <p:nvSpPr>
          <p:cNvPr id="60" name="Rounded Rectangle 55 3">
            <a:extLst>
              <a:ext uri="{FF2B5EF4-FFF2-40B4-BE49-F238E27FC236}">
                <a16:creationId xmlns:a16="http://schemas.microsoft.com/office/drawing/2014/main" id="{38F2208B-6CEB-4D06-AC6D-45D96D43E7F8}"/>
              </a:ext>
            </a:extLst>
          </p:cNvPr>
          <p:cNvSpPr/>
          <p:nvPr/>
        </p:nvSpPr>
        <p:spPr>
          <a:xfrm>
            <a:off x="1809750" y="1524489"/>
            <a:ext cx="1860269" cy="698656"/>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61" name="Rounded Rectangle 55 4">
            <a:extLst>
              <a:ext uri="{FF2B5EF4-FFF2-40B4-BE49-F238E27FC236}">
                <a16:creationId xmlns:a16="http://schemas.microsoft.com/office/drawing/2014/main" id="{173A1EA6-B909-483D-96BE-6ACB41EBB36F}"/>
              </a:ext>
            </a:extLst>
          </p:cNvPr>
          <p:cNvSpPr/>
          <p:nvPr/>
        </p:nvSpPr>
        <p:spPr>
          <a:xfrm>
            <a:off x="3867150" y="1524489"/>
            <a:ext cx="2986088" cy="698656"/>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62" name="Rounded Rectangle 65 2">
            <a:extLst>
              <a:ext uri="{FF2B5EF4-FFF2-40B4-BE49-F238E27FC236}">
                <a16:creationId xmlns:a16="http://schemas.microsoft.com/office/drawing/2014/main" id="{846D6D3F-745A-4EE7-95F0-B276C451F489}"/>
              </a:ext>
            </a:extLst>
          </p:cNvPr>
          <p:cNvSpPr/>
          <p:nvPr/>
        </p:nvSpPr>
        <p:spPr>
          <a:xfrm>
            <a:off x="7050369" y="1524489"/>
            <a:ext cx="4763395" cy="698656"/>
          </a:xfrm>
          <a:prstGeom prst="roundRect">
            <a:avLst/>
          </a:prstGeom>
          <a:noFill/>
          <a:ln>
            <a:solidFill>
              <a:srgbClr val="FF000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30623" y="1552719"/>
            <a:ext cx="11508188" cy="623787"/>
          </a:xfrm>
          <a:prstGeom prst="rect">
            <a:avLst/>
          </a:prstGeom>
        </p:spPr>
      </p:pic>
      <p:pic>
        <p:nvPicPr>
          <p:cNvPr id="15" name="Picture 1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582733" y="4918076"/>
            <a:ext cx="1231289" cy="428274"/>
          </a:xfrm>
          <a:prstGeom prst="rect">
            <a:avLst/>
          </a:prstGeom>
        </p:spPr>
      </p:pic>
      <p:sp>
        <p:nvSpPr>
          <p:cNvPr id="30" name="TextBox 29">
            <a:extLst>
              <a:ext uri="{FF2B5EF4-FFF2-40B4-BE49-F238E27FC236}">
                <a16:creationId xmlns:a16="http://schemas.microsoft.com/office/drawing/2014/main" id="{2ACD1077-B4E3-4AB1-9474-7388AAE6A303}"/>
              </a:ext>
            </a:extLst>
          </p:cNvPr>
          <p:cNvSpPr txBox="1"/>
          <p:nvPr/>
        </p:nvSpPr>
        <p:spPr>
          <a:xfrm>
            <a:off x="2096424" y="6238222"/>
            <a:ext cx="1281120" cy="400110"/>
          </a:xfrm>
          <a:prstGeom prst="rect">
            <a:avLst/>
          </a:prstGeom>
          <a:noFill/>
        </p:spPr>
        <p:txBody>
          <a:bodyPr wrap="none" rtlCol="0">
            <a:spAutoFit/>
          </a:bodyPr>
          <a:lstStyle/>
          <a:p>
            <a:r>
              <a:rPr lang="en-US" sz="2000" dirty="0">
                <a:latin typeface="+mj-lt"/>
              </a:rPr>
              <a:t>R2L Model</a:t>
            </a:r>
          </a:p>
        </p:txBody>
      </p:sp>
      <p:sp>
        <p:nvSpPr>
          <p:cNvPr id="31" name="TextBox 30">
            <a:extLst>
              <a:ext uri="{FF2B5EF4-FFF2-40B4-BE49-F238E27FC236}">
                <a16:creationId xmlns:a16="http://schemas.microsoft.com/office/drawing/2014/main" id="{CC9304F9-7143-4A2F-8EF1-3436058CBD0B}"/>
              </a:ext>
            </a:extLst>
          </p:cNvPr>
          <p:cNvSpPr txBox="1"/>
          <p:nvPr/>
        </p:nvSpPr>
        <p:spPr>
          <a:xfrm>
            <a:off x="8470482" y="4646814"/>
            <a:ext cx="1281120" cy="400110"/>
          </a:xfrm>
          <a:prstGeom prst="rect">
            <a:avLst/>
          </a:prstGeom>
          <a:noFill/>
        </p:spPr>
        <p:txBody>
          <a:bodyPr wrap="none" rtlCol="0">
            <a:spAutoFit/>
          </a:bodyPr>
          <a:lstStyle/>
          <a:p>
            <a:r>
              <a:rPr lang="en-US" sz="2000" dirty="0">
                <a:latin typeface="+mj-lt"/>
              </a:rPr>
              <a:t>R2L Model</a:t>
            </a:r>
          </a:p>
        </p:txBody>
      </p:sp>
      <p:sp>
        <p:nvSpPr>
          <p:cNvPr id="32" name="TextBox 31">
            <a:extLst>
              <a:ext uri="{FF2B5EF4-FFF2-40B4-BE49-F238E27FC236}">
                <a16:creationId xmlns:a16="http://schemas.microsoft.com/office/drawing/2014/main" id="{4B85642A-312E-4D46-AF04-723124C7E5F1}"/>
              </a:ext>
            </a:extLst>
          </p:cNvPr>
          <p:cNvSpPr txBox="1"/>
          <p:nvPr/>
        </p:nvSpPr>
        <p:spPr>
          <a:xfrm>
            <a:off x="2039750" y="4640615"/>
            <a:ext cx="1281120" cy="400110"/>
          </a:xfrm>
          <a:prstGeom prst="rect">
            <a:avLst/>
          </a:prstGeom>
          <a:noFill/>
        </p:spPr>
        <p:txBody>
          <a:bodyPr wrap="none" rtlCol="0">
            <a:spAutoFit/>
          </a:bodyPr>
          <a:lstStyle/>
          <a:p>
            <a:r>
              <a:rPr lang="en-US" sz="2000" dirty="0">
                <a:latin typeface="+mj-lt"/>
              </a:rPr>
              <a:t>L2R Model</a:t>
            </a:r>
          </a:p>
        </p:txBody>
      </p:sp>
      <p:sp>
        <p:nvSpPr>
          <p:cNvPr id="35" name="Title 1">
            <a:extLst>
              <a:ext uri="{FF2B5EF4-FFF2-40B4-BE49-F238E27FC236}">
                <a16:creationId xmlns:a16="http://schemas.microsoft.com/office/drawing/2014/main" id="{CD898A22-E891-4CEA-9260-D16D450F5B9C}"/>
              </a:ext>
            </a:extLst>
          </p:cNvPr>
          <p:cNvSpPr>
            <a:spLocks noGrp="1"/>
          </p:cNvSpPr>
          <p:nvPr>
            <p:ph type="title"/>
          </p:nvPr>
        </p:nvSpPr>
        <p:spPr>
          <a:xfrm>
            <a:off x="520700" y="365125"/>
            <a:ext cx="11417300" cy="1325563"/>
          </a:xfrm>
        </p:spPr>
        <p:txBody>
          <a:bodyPr/>
          <a:lstStyle/>
          <a:p>
            <a:pPr algn="ctr"/>
            <a:r>
              <a:rPr lang="en-US" dirty="0"/>
              <a:t>Agreement Regularization of L2R and R2L Models</a:t>
            </a:r>
          </a:p>
        </p:txBody>
      </p:sp>
      <p:sp>
        <p:nvSpPr>
          <p:cNvPr id="36" name="TextBox 35">
            <a:extLst>
              <a:ext uri="{FF2B5EF4-FFF2-40B4-BE49-F238E27FC236}">
                <a16:creationId xmlns:a16="http://schemas.microsoft.com/office/drawing/2014/main" id="{79D082F2-B78C-45FA-8D61-AADDD2D93EFF}"/>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Tree>
    <p:extLst>
      <p:ext uri="{BB962C8B-B14F-4D97-AF65-F5344CB8AC3E}">
        <p14:creationId xmlns:p14="http://schemas.microsoft.com/office/powerpoint/2010/main" val="15681718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86BF-6082-4CF9-A63B-3F17BCEFAB96}"/>
              </a:ext>
            </a:extLst>
          </p:cNvPr>
          <p:cNvSpPr>
            <a:spLocks noGrp="1"/>
          </p:cNvSpPr>
          <p:nvPr>
            <p:ph type="title"/>
          </p:nvPr>
        </p:nvSpPr>
        <p:spPr>
          <a:xfrm>
            <a:off x="838200" y="365125"/>
            <a:ext cx="11353800" cy="1325563"/>
          </a:xfrm>
        </p:spPr>
        <p:txBody>
          <a:bodyPr/>
          <a:lstStyle/>
          <a:p>
            <a:pPr algn="ctr"/>
            <a:r>
              <a:rPr lang="en-US" dirty="0"/>
              <a:t>Agreement Regularization of L2R and R2L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310C-FA42-41BB-ADB5-05DEBF0B3F3E}"/>
                  </a:ext>
                </a:extLst>
              </p:cNvPr>
              <p:cNvSpPr>
                <a:spLocks noGrp="1"/>
              </p:cNvSpPr>
              <p:nvPr>
                <p:ph idx="1"/>
              </p:nvPr>
            </p:nvSpPr>
            <p:spPr>
              <a:xfrm>
                <a:off x="801794" y="1518961"/>
                <a:ext cx="5677202" cy="4351338"/>
              </a:xfrm>
            </p:spPr>
            <p:txBody>
              <a:bodyPr>
                <a:noAutofit/>
              </a:bodyPr>
              <a:lstStyle/>
              <a:p>
                <a:pPr algn="just"/>
                <a:r>
                  <a:rPr lang="en-US" sz="2200" b="1" dirty="0">
                    <a:latin typeface="+mj-lt"/>
                  </a:rPr>
                  <a:t>Iteration 0</a:t>
                </a:r>
                <a:r>
                  <a:rPr lang="en-US" sz="2200" dirty="0">
                    <a:latin typeface="+mj-lt"/>
                  </a:rPr>
                  <a:t>: Pre-train L2R and R2L models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r>
                      <a:rPr lang="en-US" sz="2200" i="1">
                        <a:latin typeface="Cambria Math" panose="02040503050406030204" pitchFamily="18" charset="0"/>
                      </a:rPr>
                      <m:t>) </m:t>
                    </m:r>
                  </m:oMath>
                </a14:m>
                <a:r>
                  <a:rPr lang="en-US" sz="2200" dirty="0">
                    <a:latin typeface="+mj-lt"/>
                  </a:rPr>
                  <a:t> and</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r>
                      <a:rPr lang="en-US" sz="2200" i="1">
                        <a:latin typeface="Cambria Math" panose="02040503050406030204" pitchFamily="18" charset="0"/>
                      </a:rPr>
                      <m:t>)</m:t>
                    </m:r>
                  </m:oMath>
                </a14:m>
                <a:r>
                  <a:rPr lang="en-US" sz="2200" dirty="0">
                    <a:latin typeface="+mj-lt"/>
                  </a:rPr>
                  <a:t>with bilingual data </a:t>
                </a:r>
                <a14:m>
                  <m:oMath xmlns:m="http://schemas.openxmlformats.org/officeDocument/2006/math">
                    <m:r>
                      <a:rPr lang="en-US" sz="2200" i="1">
                        <a:latin typeface="Cambria Math" panose="02040503050406030204" pitchFamily="18" charset="0"/>
                      </a:rPr>
                      <m:t>𝐷</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d>
                          <m:dPr>
                            <m:ctrlPr>
                              <a:rPr lang="en-US" sz="2200" i="1">
                                <a:latin typeface="Cambria Math" panose="02040503050406030204" pitchFamily="18" charset="0"/>
                              </a:rPr>
                            </m:ctrlPr>
                          </m:dPr>
                          <m:e>
                            <m:r>
                              <a:rPr lang="en-US" sz="2200" i="1">
                                <a:latin typeface="Cambria Math" panose="02040503050406030204" pitchFamily="18" charset="0"/>
                              </a:rPr>
                              <m:t>𝑛</m:t>
                            </m:r>
                          </m:e>
                        </m:d>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sup>
                    </m:sSup>
                    <m:r>
                      <a:rPr lang="en-US" sz="2200" i="1">
                        <a:latin typeface="Cambria Math" panose="02040503050406030204" pitchFamily="18" charset="0"/>
                      </a:rPr>
                      <m:t>}</m:t>
                    </m:r>
                  </m:oMath>
                </a14:m>
                <a:endParaRPr lang="en-US" sz="2200" dirty="0">
                  <a:latin typeface="+mj-lt"/>
                </a:endParaRPr>
              </a:p>
              <a:p>
                <a:pPr algn="just"/>
                <a:endParaRPr lang="en-US" sz="1200" dirty="0">
                  <a:latin typeface="+mj-lt"/>
                </a:endParaRPr>
              </a:p>
              <a:p>
                <a:pPr algn="just"/>
                <a:r>
                  <a:rPr lang="en-US" sz="2200" b="1" dirty="0">
                    <a:latin typeface="+mj-lt"/>
                  </a:rPr>
                  <a:t>Iteration 1</a:t>
                </a:r>
                <a:r>
                  <a:rPr lang="en-US" sz="2200" dirty="0">
                    <a:latin typeface="+mj-lt"/>
                  </a:rPr>
                  <a:t>: Two NMT systems based 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r>
                      <a:rPr lang="en-US" sz="2200" i="1">
                        <a:latin typeface="Cambria Math" panose="02040503050406030204" pitchFamily="18" charset="0"/>
                      </a:rPr>
                      <m:t>) </m:t>
                    </m:r>
                  </m:oMath>
                </a14:m>
                <a:r>
                  <a:rPr lang="en-US" sz="2200" dirty="0">
                    <a:latin typeface="+mj-lt"/>
                  </a:rPr>
                  <a:t> and</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0</m:t>
                        </m:r>
                      </m:sub>
                    </m:sSub>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r>
                      <a:rPr lang="en-US" sz="2200" i="1">
                        <a:latin typeface="Cambria Math" panose="02040503050406030204" pitchFamily="18" charset="0"/>
                      </a:rPr>
                      <m:t>)</m:t>
                    </m:r>
                  </m:oMath>
                </a14:m>
                <a:r>
                  <a:rPr lang="en-US" sz="2200" dirty="0">
                    <a:latin typeface="+mj-lt"/>
                  </a:rPr>
                  <a:t> are used to generate pseudo bilingual data based on </a:t>
                </a:r>
                <a14:m>
                  <m:oMath xmlns:m="http://schemas.openxmlformats.org/officeDocument/2006/math">
                    <m:r>
                      <m:rPr>
                        <m:sty m:val="p"/>
                      </m:rPr>
                      <a:rPr lang="en-US" sz="2200" i="1">
                        <a:latin typeface="Cambria Math" panose="02040503050406030204" pitchFamily="18" charset="0"/>
                      </a:rPr>
                      <m:t>X</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m:t>
                        </m:r>
                        <m:r>
                          <a:rPr lang="en-US" sz="2200" b="0" i="1" smtClean="0">
                            <a:latin typeface="Cambria Math" panose="02040503050406030204" pitchFamily="18" charset="0"/>
                          </a:rPr>
                          <m:t>𝑛</m:t>
                        </m:r>
                        <m:r>
                          <a:rPr lang="en-US" sz="2200" i="1">
                            <a:latin typeface="Cambria Math" panose="02040503050406030204" pitchFamily="18" charset="0"/>
                          </a:rPr>
                          <m:t>)</m:t>
                        </m:r>
                      </m:sup>
                    </m:sSup>
                    <m:r>
                      <a:rPr lang="en-US" sz="2200" i="1">
                        <a:latin typeface="Cambria Math" panose="02040503050406030204" pitchFamily="18" charset="0"/>
                      </a:rPr>
                      <m:t>}</m:t>
                    </m:r>
                  </m:oMath>
                </a14:m>
                <a:r>
                  <a:rPr lang="en-US" sz="2200" dirty="0">
                    <a:latin typeface="+mj-lt"/>
                  </a:rPr>
                  <a:t> and </a:t>
                </a:r>
                <a14:m>
                  <m:oMath xmlns:m="http://schemas.openxmlformats.org/officeDocument/2006/math">
                    <m:r>
                      <m:rPr>
                        <m:sty m:val="p"/>
                      </m:rPr>
                      <a:rPr lang="en-US" sz="2200" i="1" dirty="0">
                        <a:latin typeface="Cambria Math" panose="02040503050406030204" pitchFamily="18" charset="0"/>
                      </a:rPr>
                      <m:t>Y</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𝑦</m:t>
                        </m:r>
                      </m:e>
                      <m:sup>
                        <m:r>
                          <a:rPr lang="en-US" sz="2200" i="1">
                            <a:latin typeface="Cambria Math" panose="02040503050406030204" pitchFamily="18" charset="0"/>
                          </a:rPr>
                          <m:t>(</m:t>
                        </m:r>
                        <m:r>
                          <a:rPr lang="en-US" sz="2200" b="0" i="1" smtClean="0">
                            <a:latin typeface="Cambria Math" panose="02040503050406030204" pitchFamily="18" charset="0"/>
                          </a:rPr>
                          <m:t>𝑛</m:t>
                        </m:r>
                        <m:r>
                          <a:rPr lang="en-US" sz="2200" i="1">
                            <a:latin typeface="Cambria Math" panose="02040503050406030204" pitchFamily="18" charset="0"/>
                          </a:rPr>
                          <m:t>)</m:t>
                        </m:r>
                      </m:sup>
                    </m:sSup>
                    <m:r>
                      <a:rPr lang="en-US" sz="2200" i="1">
                        <a:latin typeface="Cambria Math" panose="02040503050406030204" pitchFamily="18" charset="0"/>
                      </a:rPr>
                      <m:t>}</m:t>
                    </m:r>
                  </m:oMath>
                </a14:m>
                <a:r>
                  <a:rPr lang="en-US" sz="2200" dirty="0">
                    <a:latin typeface="+mj-lt"/>
                  </a:rPr>
                  <a:t>;  Three data sets(two pseudo and one true) are used to update L2R and R2L models.</a:t>
                </a:r>
              </a:p>
              <a:p>
                <a:pPr algn="just"/>
                <a:endParaRPr lang="en-US" sz="1200" dirty="0">
                  <a:latin typeface="+mj-lt"/>
                </a:endParaRPr>
              </a:p>
              <a:p>
                <a:pPr algn="just"/>
                <a:r>
                  <a:rPr lang="en-US" sz="2200" b="1" dirty="0">
                    <a:latin typeface="+mj-lt"/>
                  </a:rPr>
                  <a:t>Iteration 2: </a:t>
                </a:r>
                <a:r>
                  <a:rPr lang="en-US" sz="2200" dirty="0">
                    <a:latin typeface="+mj-lt"/>
                  </a:rPr>
                  <a:t>Repeat the above process</a:t>
                </a:r>
              </a:p>
              <a:p>
                <a:pPr algn="just"/>
                <a:endParaRPr lang="en-US" sz="1200" dirty="0">
                  <a:latin typeface="+mj-lt"/>
                </a:endParaRPr>
              </a:p>
              <a:p>
                <a:pPr algn="just"/>
                <a:r>
                  <a:rPr lang="en-US" sz="2200" dirty="0">
                    <a:latin typeface="+mj-lt"/>
                  </a:rPr>
                  <a:t>….</a:t>
                </a:r>
              </a:p>
            </p:txBody>
          </p:sp>
        </mc:Choice>
        <mc:Fallback xmlns="">
          <p:sp>
            <p:nvSpPr>
              <p:cNvPr id="3" name="Content Placeholder 2">
                <a:extLst>
                  <a:ext uri="{FF2B5EF4-FFF2-40B4-BE49-F238E27FC236}">
                    <a16:creationId xmlns:a16="http://schemas.microsoft.com/office/drawing/2014/main" id="{C9B2310C-FA42-41BB-ADB5-05DEBF0B3F3E}"/>
                  </a:ext>
                </a:extLst>
              </p:cNvPr>
              <p:cNvSpPr>
                <a:spLocks noGrp="1" noRot="1" noChangeAspect="1" noMove="1" noResize="1" noEditPoints="1" noAdjustHandles="1" noChangeArrowheads="1" noChangeShapeType="1" noTextEdit="1"/>
              </p:cNvSpPr>
              <p:nvPr>
                <p:ph idx="1"/>
              </p:nvPr>
            </p:nvSpPr>
            <p:spPr>
              <a:xfrm>
                <a:off x="801794" y="1518961"/>
                <a:ext cx="5677202" cy="4351338"/>
              </a:xfrm>
              <a:blipFill>
                <a:blip r:embed="rId3"/>
                <a:stretch>
                  <a:fillRect l="-1289" t="-1821" r="-1396" b="-12745"/>
                </a:stretch>
              </a:blipFill>
            </p:spPr>
            <p:txBody>
              <a:bodyPr/>
              <a:lstStyle/>
              <a:p>
                <a:r>
                  <a:rPr lang="en-US">
                    <a:noFill/>
                  </a:rPr>
                  <a:t> </a:t>
                </a:r>
              </a:p>
            </p:txBody>
          </p:sp>
        </mc:Fallback>
      </mc:AlternateContent>
      <p:grpSp>
        <p:nvGrpSpPr>
          <p:cNvPr id="160" name="Group 159">
            <a:extLst>
              <a:ext uri="{FF2B5EF4-FFF2-40B4-BE49-F238E27FC236}">
                <a16:creationId xmlns:a16="http://schemas.microsoft.com/office/drawing/2014/main" id="{2DCCE44A-AED5-4BD6-A7BF-5AC2FFB777F1}"/>
              </a:ext>
            </a:extLst>
          </p:cNvPr>
          <p:cNvGrpSpPr/>
          <p:nvPr/>
        </p:nvGrpSpPr>
        <p:grpSpPr>
          <a:xfrm>
            <a:off x="6983011" y="1525291"/>
            <a:ext cx="4578557" cy="4651672"/>
            <a:chOff x="3808011" y="722816"/>
            <a:chExt cx="4578557" cy="4651672"/>
          </a:xfrm>
        </p:grpSpPr>
        <p:cxnSp>
          <p:nvCxnSpPr>
            <p:cNvPr id="161" name="Straight Arrow Connector 160">
              <a:extLst>
                <a:ext uri="{FF2B5EF4-FFF2-40B4-BE49-F238E27FC236}">
                  <a16:creationId xmlns:a16="http://schemas.microsoft.com/office/drawing/2014/main" id="{020A52E1-3D9F-40BC-B730-976A602B590D}"/>
                </a:ext>
              </a:extLst>
            </p:cNvPr>
            <p:cNvCxnSpPr>
              <a:cxnSpLocks/>
              <a:stCxn id="167" idx="2"/>
              <a:endCxn id="163" idx="0"/>
            </p:cNvCxnSpPr>
            <p:nvPr/>
          </p:nvCxnSpPr>
          <p:spPr>
            <a:xfrm flipH="1">
              <a:off x="5159929" y="1608583"/>
              <a:ext cx="1" cy="451492"/>
            </a:xfrm>
            <a:prstGeom prst="straightConnector1">
              <a:avLst/>
            </a:prstGeom>
            <a:ln w="1270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2" name="Rectangle: Rounded Corners 161">
                  <a:extLst>
                    <a:ext uri="{FF2B5EF4-FFF2-40B4-BE49-F238E27FC236}">
                      <a16:creationId xmlns:a16="http://schemas.microsoft.com/office/drawing/2014/main" id="{DAD3603C-91CC-4CDD-B20A-00E97573A279}"/>
                    </a:ext>
                  </a:extLst>
                </p:cNvPr>
                <p:cNvSpPr/>
                <p:nvPr/>
              </p:nvSpPr>
              <p:spPr>
                <a:xfrm>
                  <a:off x="5688505" y="722816"/>
                  <a:ext cx="1351948" cy="2971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sz="1300" b="0" i="1" smtClean="0">
                            <a:solidFill>
                              <a:schemeClr val="tx1"/>
                            </a:solidFill>
                            <a:latin typeface="Cambria Math" panose="02040503050406030204" pitchFamily="18" charset="0"/>
                          </a:rPr>
                          <m:t>D</m:t>
                        </m:r>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𝑥</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𝑛</m:t>
                                    </m:r>
                                  </m:e>
                                </m:d>
                              </m:sup>
                            </m:sSup>
                            <m:r>
                              <a:rPr lang="en-US" sz="1300" i="1">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𝑦</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𝑛</m:t>
                                    </m:r>
                                  </m:e>
                                </m:d>
                              </m:sup>
                            </m:sSup>
                            <m:r>
                              <m:rPr>
                                <m:nor/>
                              </m:rPr>
                              <a:rPr lang="en-US" sz="1300" dirty="0">
                                <a:solidFill>
                                  <a:schemeClr val="tx1"/>
                                </a:solidFill>
                                <a:latin typeface="Calibri Light" panose="020F0302020204030204" pitchFamily="34" charset="0"/>
                              </a:rPr>
                              <m:t> </m:t>
                            </m:r>
                          </m:e>
                        </m:d>
                      </m:oMath>
                    </m:oMathPara>
                  </a14:m>
                  <a:endParaRPr lang="en-US" sz="1300" dirty="0">
                    <a:solidFill>
                      <a:schemeClr val="tx1"/>
                    </a:solidFill>
                    <a:latin typeface="Calibri Light" panose="020F0302020204030204" pitchFamily="34" charset="0"/>
                  </a:endParaRPr>
                </a:p>
              </p:txBody>
            </p:sp>
          </mc:Choice>
          <mc:Fallback xmlns="">
            <p:sp>
              <p:nvSpPr>
                <p:cNvPr id="211" name="Rectangle: Rounded Corners 210">
                  <a:extLst>
                    <a:ext uri="{FF2B5EF4-FFF2-40B4-BE49-F238E27FC236}">
                      <a16:creationId xmlns:a16="http://schemas.microsoft.com/office/drawing/2014/main" id="{0C2F4364-8618-495E-9559-82600812B434}"/>
                    </a:ext>
                  </a:extLst>
                </p:cNvPr>
                <p:cNvSpPr>
                  <a:spLocks noRot="1" noChangeAspect="1" noMove="1" noResize="1" noEditPoints="1" noAdjustHandles="1" noChangeArrowheads="1" noChangeShapeType="1" noTextEdit="1"/>
                </p:cNvSpPr>
                <p:nvPr/>
              </p:nvSpPr>
              <p:spPr>
                <a:xfrm>
                  <a:off x="5688505" y="722816"/>
                  <a:ext cx="1351948" cy="297180"/>
                </a:xfrm>
                <a:prstGeom prst="roundRect">
                  <a:avLst/>
                </a:prstGeom>
                <a:blipFill>
                  <a:blip r:embed="rId20"/>
                  <a:stretch>
                    <a:fillRect b="-196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Rectangle: Rounded Corners 72">
                  <a:extLst>
                    <a:ext uri="{FF2B5EF4-FFF2-40B4-BE49-F238E27FC236}">
                      <a16:creationId xmlns:a16="http://schemas.microsoft.com/office/drawing/2014/main" id="{A8EA0250-32AE-4952-9A23-E7B8D8F403AE}"/>
                    </a:ext>
                  </a:extLst>
                </p:cNvPr>
                <p:cNvSpPr/>
                <p:nvPr/>
              </p:nvSpPr>
              <p:spPr>
                <a:xfrm>
                  <a:off x="4382689" y="2060075"/>
                  <a:ext cx="1554480" cy="27432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14:m>
                    <m:oMathPara xmlns:m="http://schemas.openxmlformats.org/officeDocument/2006/math">
                      <m:oMathParaPr>
                        <m:jc m:val="centerGroup"/>
                      </m:oMathParaPr>
                      <m:oMath xmlns:m="http://schemas.openxmlformats.org/officeDocument/2006/math">
                        <m:r>
                          <m:rPr>
                            <m:nor/>
                          </m:rPr>
                          <a:rPr lang="en-US" sz="1200" smtClean="0">
                            <a:solidFill>
                              <a:schemeClr val="tx1"/>
                            </a:solidFill>
                          </a:rPr>
                          <m:t>Auxiliary</m:t>
                        </m:r>
                        <m:r>
                          <m:rPr>
                            <m:nor/>
                          </m:rPr>
                          <a:rPr lang="en-US" sz="1200" smtClean="0">
                            <a:solidFill>
                              <a:schemeClr val="tx1"/>
                            </a:solidFill>
                          </a:rPr>
                          <m:t> </m:t>
                        </m:r>
                        <m:r>
                          <m:rPr>
                            <m:nor/>
                          </m:rPr>
                          <a:rPr lang="en-US" sz="1200" smtClean="0">
                            <a:solidFill>
                              <a:schemeClr val="tx1"/>
                            </a:solidFill>
                          </a:rPr>
                          <m:t>L</m:t>
                        </m:r>
                        <m:r>
                          <m:rPr>
                            <m:nor/>
                          </m:rPr>
                          <a:rPr lang="en-US" sz="1200" smtClean="0">
                            <a:solidFill>
                              <a:schemeClr val="tx1"/>
                            </a:solidFill>
                          </a:rPr>
                          <m:t>2</m:t>
                        </m:r>
                        <m:r>
                          <m:rPr>
                            <m:nor/>
                          </m:rPr>
                          <a:rPr lang="en-US" sz="1200" smtClean="0">
                            <a:solidFill>
                              <a:schemeClr val="tx1"/>
                            </a:solidFill>
                          </a:rPr>
                          <m:t>R</m:t>
                        </m:r>
                        <m:r>
                          <m:rPr>
                            <m:nor/>
                          </m:rPr>
                          <a:rPr lang="en-US" sz="1200" b="0" i="0" smtClean="0">
                            <a:solidFill>
                              <a:schemeClr val="tx1"/>
                            </a:solidFill>
                          </a:rPr>
                          <m:t> </m:t>
                        </m:r>
                        <m:r>
                          <m:rPr>
                            <m:nor/>
                          </m:rPr>
                          <a:rPr lang="en-US" sz="1200">
                            <a:solidFill>
                              <a:schemeClr val="tx1"/>
                            </a:solidFill>
                          </a:rPr>
                          <m:t>Model</m:t>
                        </m:r>
                      </m:oMath>
                    </m:oMathPara>
                  </a14:m>
                  <a:endParaRPr lang="en-US" sz="1050" dirty="0">
                    <a:solidFill>
                      <a:schemeClr val="tx1"/>
                    </a:solidFill>
                    <a:latin typeface="Calibri Light" panose="020F0302020204030204" pitchFamily="34" charset="0"/>
                  </a:endParaRPr>
                </a:p>
              </p:txBody>
            </p:sp>
          </mc:Choice>
          <mc:Fallback xmlns="">
            <p:sp>
              <p:nvSpPr>
                <p:cNvPr id="163" name="Rectangle: Rounded Corners 72">
                  <a:extLst>
                    <a:ext uri="{FF2B5EF4-FFF2-40B4-BE49-F238E27FC236}">
                      <a16:creationId xmlns:a16="http://schemas.microsoft.com/office/drawing/2014/main" id="{A8EA0250-32AE-4952-9A23-E7B8D8F403AE}"/>
                    </a:ext>
                  </a:extLst>
                </p:cNvPr>
                <p:cNvSpPr>
                  <a:spLocks noRot="1" noChangeAspect="1" noMove="1" noResize="1" noEditPoints="1" noAdjustHandles="1" noChangeArrowheads="1" noChangeShapeType="1" noTextEdit="1"/>
                </p:cNvSpPr>
                <p:nvPr/>
              </p:nvSpPr>
              <p:spPr>
                <a:xfrm>
                  <a:off x="4382689" y="2060075"/>
                  <a:ext cx="1554480" cy="274320"/>
                </a:xfrm>
                <a:prstGeom prst="roundRect">
                  <a:avLst/>
                </a:prstGeom>
                <a:blipFill>
                  <a:blip r:embed="rId21"/>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Rectangle: Rounded Corners 73">
                  <a:extLst>
                    <a:ext uri="{FF2B5EF4-FFF2-40B4-BE49-F238E27FC236}">
                      <a16:creationId xmlns:a16="http://schemas.microsoft.com/office/drawing/2014/main" id="{DACBBEAA-31E6-475D-95B5-22AF5E8B6F92}"/>
                    </a:ext>
                  </a:extLst>
                </p:cNvPr>
                <p:cNvSpPr/>
                <p:nvPr/>
              </p:nvSpPr>
              <p:spPr>
                <a:xfrm>
                  <a:off x="6832088" y="2064954"/>
                  <a:ext cx="1554480" cy="27432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m:rPr>
                            <m:nor/>
                          </m:rPr>
                          <a:rPr lang="en-US" sz="1200">
                            <a:solidFill>
                              <a:schemeClr val="tx1"/>
                            </a:solidFill>
                          </a:rPr>
                          <m:t>Auxiliary</m:t>
                        </m:r>
                        <m:r>
                          <m:rPr>
                            <m:nor/>
                          </m:rPr>
                          <a:rPr lang="en-US" sz="1200">
                            <a:solidFill>
                              <a:schemeClr val="tx1"/>
                            </a:solidFill>
                          </a:rPr>
                          <m:t> </m:t>
                        </m:r>
                        <m:r>
                          <m:rPr>
                            <m:nor/>
                          </m:rPr>
                          <a:rPr lang="en-US" sz="1200" b="0" i="0" smtClean="0">
                            <a:solidFill>
                              <a:schemeClr val="tx1"/>
                            </a:solidFill>
                          </a:rPr>
                          <m:t>R</m:t>
                        </m:r>
                        <m:r>
                          <m:rPr>
                            <m:nor/>
                          </m:rPr>
                          <a:rPr lang="en-US" sz="1200">
                            <a:solidFill>
                              <a:schemeClr val="tx1"/>
                            </a:solidFill>
                          </a:rPr>
                          <m:t>2</m:t>
                        </m:r>
                        <m:r>
                          <m:rPr>
                            <m:nor/>
                          </m:rPr>
                          <a:rPr lang="en-US" sz="1200" b="0" i="0" smtClean="0">
                            <a:solidFill>
                              <a:schemeClr val="tx1"/>
                            </a:solidFill>
                          </a:rPr>
                          <m:t>L</m:t>
                        </m:r>
                        <m:r>
                          <m:rPr>
                            <m:nor/>
                          </m:rPr>
                          <a:rPr lang="en-US" sz="1200">
                            <a:solidFill>
                              <a:schemeClr val="tx1"/>
                            </a:solidFill>
                          </a:rPr>
                          <m:t> </m:t>
                        </m:r>
                        <m:r>
                          <m:rPr>
                            <m:nor/>
                          </m:rPr>
                          <a:rPr lang="en-US" sz="1200">
                            <a:solidFill>
                              <a:schemeClr val="tx1"/>
                            </a:solidFill>
                          </a:rPr>
                          <m:t>Model</m:t>
                        </m:r>
                      </m:oMath>
                    </m:oMathPara>
                  </a14:m>
                  <a:endParaRPr lang="en-US" sz="1050" dirty="0">
                    <a:solidFill>
                      <a:schemeClr val="tx1"/>
                    </a:solidFill>
                    <a:latin typeface="Calibri Light" panose="020F0302020204030204" pitchFamily="34" charset="0"/>
                  </a:endParaRPr>
                </a:p>
              </p:txBody>
            </p:sp>
          </mc:Choice>
          <mc:Fallback xmlns="">
            <p:sp>
              <p:nvSpPr>
                <p:cNvPr id="164" name="Rectangle: Rounded Corners 73">
                  <a:extLst>
                    <a:ext uri="{FF2B5EF4-FFF2-40B4-BE49-F238E27FC236}">
                      <a16:creationId xmlns:a16="http://schemas.microsoft.com/office/drawing/2014/main" id="{DACBBEAA-31E6-475D-95B5-22AF5E8B6F92}"/>
                    </a:ext>
                  </a:extLst>
                </p:cNvPr>
                <p:cNvSpPr>
                  <a:spLocks noRot="1" noChangeAspect="1" noMove="1" noResize="1" noEditPoints="1" noAdjustHandles="1" noChangeArrowheads="1" noChangeShapeType="1" noTextEdit="1"/>
                </p:cNvSpPr>
                <p:nvPr/>
              </p:nvSpPr>
              <p:spPr>
                <a:xfrm>
                  <a:off x="6832088" y="2064954"/>
                  <a:ext cx="1554480" cy="274320"/>
                </a:xfrm>
                <a:prstGeom prst="roundRect">
                  <a:avLst/>
                </a:prstGeom>
                <a:blipFill>
                  <a:blip r:embed="rId22"/>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Rectangle: Rounded Corners 79">
                  <a:extLst>
                    <a:ext uri="{FF2B5EF4-FFF2-40B4-BE49-F238E27FC236}">
                      <a16:creationId xmlns:a16="http://schemas.microsoft.com/office/drawing/2014/main" id="{A9085BDF-7B91-4728-8E2B-0E20A29D6C81}"/>
                    </a:ext>
                  </a:extLst>
                </p:cNvPr>
                <p:cNvSpPr/>
                <p:nvPr/>
              </p:nvSpPr>
              <p:spPr>
                <a:xfrm>
                  <a:off x="4382689" y="3498892"/>
                  <a:ext cx="1554480" cy="27432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m:rPr>
                            <m:nor/>
                          </m:rPr>
                          <a:rPr lang="en-US" sz="1200">
                            <a:solidFill>
                              <a:schemeClr val="tx1"/>
                            </a:solidFill>
                          </a:rPr>
                          <m:t>Auxiliary</m:t>
                        </m:r>
                        <m:r>
                          <m:rPr>
                            <m:nor/>
                          </m:rPr>
                          <a:rPr lang="en-US" sz="1200">
                            <a:solidFill>
                              <a:schemeClr val="tx1"/>
                            </a:solidFill>
                          </a:rPr>
                          <m:t> </m:t>
                        </m:r>
                        <m:r>
                          <m:rPr>
                            <m:nor/>
                          </m:rPr>
                          <a:rPr lang="en-US" sz="1200">
                            <a:solidFill>
                              <a:schemeClr val="tx1"/>
                            </a:solidFill>
                          </a:rPr>
                          <m:t>L</m:t>
                        </m:r>
                        <m:r>
                          <m:rPr>
                            <m:nor/>
                          </m:rPr>
                          <a:rPr lang="en-US" sz="1200">
                            <a:solidFill>
                              <a:schemeClr val="tx1"/>
                            </a:solidFill>
                          </a:rPr>
                          <m:t>2</m:t>
                        </m:r>
                        <m:r>
                          <m:rPr>
                            <m:nor/>
                          </m:rPr>
                          <a:rPr lang="en-US" sz="1200">
                            <a:solidFill>
                              <a:schemeClr val="tx1"/>
                            </a:solidFill>
                          </a:rPr>
                          <m:t>R</m:t>
                        </m:r>
                        <m:r>
                          <m:rPr>
                            <m:nor/>
                          </m:rPr>
                          <a:rPr lang="en-US" sz="1200">
                            <a:solidFill>
                              <a:schemeClr val="tx1"/>
                            </a:solidFill>
                          </a:rPr>
                          <m:t> </m:t>
                        </m:r>
                        <m:r>
                          <m:rPr>
                            <m:nor/>
                          </m:rPr>
                          <a:rPr lang="en-US" sz="1200">
                            <a:solidFill>
                              <a:schemeClr val="tx1"/>
                            </a:solidFill>
                          </a:rPr>
                          <m:t>Model</m:t>
                        </m:r>
                      </m:oMath>
                    </m:oMathPara>
                  </a14:m>
                  <a:endParaRPr lang="en-US" sz="1050" dirty="0">
                    <a:solidFill>
                      <a:schemeClr val="tx1"/>
                    </a:solidFill>
                    <a:latin typeface="Calibri Light" panose="020F0302020204030204" pitchFamily="34" charset="0"/>
                  </a:endParaRPr>
                </a:p>
              </p:txBody>
            </p:sp>
          </mc:Choice>
          <mc:Fallback xmlns="">
            <p:sp>
              <p:nvSpPr>
                <p:cNvPr id="165" name="Rectangle: Rounded Corners 79">
                  <a:extLst>
                    <a:ext uri="{FF2B5EF4-FFF2-40B4-BE49-F238E27FC236}">
                      <a16:creationId xmlns:a16="http://schemas.microsoft.com/office/drawing/2014/main" id="{A9085BDF-7B91-4728-8E2B-0E20A29D6C81}"/>
                    </a:ext>
                  </a:extLst>
                </p:cNvPr>
                <p:cNvSpPr>
                  <a:spLocks noRot="1" noChangeAspect="1" noMove="1" noResize="1" noEditPoints="1" noAdjustHandles="1" noChangeArrowheads="1" noChangeShapeType="1" noTextEdit="1"/>
                </p:cNvSpPr>
                <p:nvPr/>
              </p:nvSpPr>
              <p:spPr>
                <a:xfrm>
                  <a:off x="4382689" y="3498892"/>
                  <a:ext cx="1554480" cy="274320"/>
                </a:xfrm>
                <a:prstGeom prst="roundRect">
                  <a:avLst/>
                </a:prstGeom>
                <a:blipFill>
                  <a:blip r:embed="rId23"/>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Rectangle: Rounded Corners 80">
                  <a:extLst>
                    <a:ext uri="{FF2B5EF4-FFF2-40B4-BE49-F238E27FC236}">
                      <a16:creationId xmlns:a16="http://schemas.microsoft.com/office/drawing/2014/main" id="{BF0EE8CF-869D-4F2E-8203-FE388FF1CDAD}"/>
                    </a:ext>
                  </a:extLst>
                </p:cNvPr>
                <p:cNvSpPr/>
                <p:nvPr/>
              </p:nvSpPr>
              <p:spPr>
                <a:xfrm>
                  <a:off x="6832088" y="3498892"/>
                  <a:ext cx="1554480" cy="27432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m:rPr>
                            <m:nor/>
                          </m:rPr>
                          <a:rPr lang="en-US" sz="1200">
                            <a:solidFill>
                              <a:schemeClr val="tx1"/>
                            </a:solidFill>
                          </a:rPr>
                          <m:t>Auxiliary</m:t>
                        </m:r>
                        <m:r>
                          <m:rPr>
                            <m:nor/>
                          </m:rPr>
                          <a:rPr lang="en-US" sz="1200">
                            <a:solidFill>
                              <a:schemeClr val="tx1"/>
                            </a:solidFill>
                          </a:rPr>
                          <m:t> </m:t>
                        </m:r>
                        <m:r>
                          <m:rPr>
                            <m:nor/>
                          </m:rPr>
                          <a:rPr lang="en-US" sz="1200" b="0" i="0" smtClean="0">
                            <a:solidFill>
                              <a:schemeClr val="tx1"/>
                            </a:solidFill>
                          </a:rPr>
                          <m:t>R</m:t>
                        </m:r>
                        <m:r>
                          <m:rPr>
                            <m:nor/>
                          </m:rPr>
                          <a:rPr lang="en-US" sz="1200">
                            <a:solidFill>
                              <a:schemeClr val="tx1"/>
                            </a:solidFill>
                          </a:rPr>
                          <m:t>2</m:t>
                        </m:r>
                        <m:r>
                          <m:rPr>
                            <m:nor/>
                          </m:rPr>
                          <a:rPr lang="en-US" sz="1200" b="0" i="0" smtClean="0">
                            <a:solidFill>
                              <a:schemeClr val="tx1"/>
                            </a:solidFill>
                          </a:rPr>
                          <m:t>L</m:t>
                        </m:r>
                        <m:r>
                          <m:rPr>
                            <m:nor/>
                          </m:rPr>
                          <a:rPr lang="en-US" sz="1200">
                            <a:solidFill>
                              <a:schemeClr val="tx1"/>
                            </a:solidFill>
                          </a:rPr>
                          <m:t> </m:t>
                        </m:r>
                        <m:r>
                          <m:rPr>
                            <m:nor/>
                          </m:rPr>
                          <a:rPr lang="en-US" sz="1200">
                            <a:solidFill>
                              <a:schemeClr val="tx1"/>
                            </a:solidFill>
                          </a:rPr>
                          <m:t>Model</m:t>
                        </m:r>
                      </m:oMath>
                    </m:oMathPara>
                  </a14:m>
                  <a:endParaRPr lang="en-US" sz="1050" dirty="0">
                    <a:solidFill>
                      <a:schemeClr val="tx1"/>
                    </a:solidFill>
                    <a:latin typeface="Calibri Light" panose="020F0302020204030204" pitchFamily="34" charset="0"/>
                  </a:endParaRPr>
                </a:p>
              </p:txBody>
            </p:sp>
          </mc:Choice>
          <mc:Fallback xmlns="">
            <p:sp>
              <p:nvSpPr>
                <p:cNvPr id="166" name="Rectangle: Rounded Corners 80">
                  <a:extLst>
                    <a:ext uri="{FF2B5EF4-FFF2-40B4-BE49-F238E27FC236}">
                      <a16:creationId xmlns:a16="http://schemas.microsoft.com/office/drawing/2014/main" id="{BF0EE8CF-869D-4F2E-8203-FE388FF1CDAD}"/>
                    </a:ext>
                  </a:extLst>
                </p:cNvPr>
                <p:cNvSpPr>
                  <a:spLocks noRot="1" noChangeAspect="1" noMove="1" noResize="1" noEditPoints="1" noAdjustHandles="1" noChangeArrowheads="1" noChangeShapeType="1" noTextEdit="1"/>
                </p:cNvSpPr>
                <p:nvPr/>
              </p:nvSpPr>
              <p:spPr>
                <a:xfrm>
                  <a:off x="6832088" y="3498892"/>
                  <a:ext cx="1554480" cy="274320"/>
                </a:xfrm>
                <a:prstGeom prst="roundRect">
                  <a:avLst/>
                </a:prstGeom>
                <a:blipFill>
                  <a:blip r:embed="rId24"/>
                  <a:stretch>
                    <a:fillRect/>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Rectangle: Rounded Corners 166">
                  <a:extLst>
                    <a:ext uri="{FF2B5EF4-FFF2-40B4-BE49-F238E27FC236}">
                      <a16:creationId xmlns:a16="http://schemas.microsoft.com/office/drawing/2014/main" id="{D2C637C7-28DE-4340-AA0A-03B836CB014C}"/>
                    </a:ext>
                  </a:extLst>
                </p:cNvPr>
                <p:cNvSpPr/>
                <p:nvPr/>
              </p:nvSpPr>
              <p:spPr>
                <a:xfrm>
                  <a:off x="4658816" y="1236447"/>
                  <a:ext cx="1002227" cy="37213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i="1">
                                <a:solidFill>
                                  <a:schemeClr val="tx1"/>
                                </a:solidFill>
                                <a:latin typeface="Cambria Math" panose="02040503050406030204" pitchFamily="18" charset="0"/>
                              </a:rPr>
                              <m:t>0</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16" name="Rectangle: Rounded Corners 8">
                  <a:extLst>
                    <a:ext uri="{FF2B5EF4-FFF2-40B4-BE49-F238E27FC236}">
                      <a16:creationId xmlns:a16="http://schemas.microsoft.com/office/drawing/2014/main" id="{606DD078-4F47-4EBD-A1D1-181A8DDFD6DE}"/>
                    </a:ext>
                  </a:extLst>
                </p:cNvPr>
                <p:cNvSpPr>
                  <a:spLocks noRot="1" noChangeAspect="1" noMove="1" noResize="1" noEditPoints="1" noAdjustHandles="1" noChangeArrowheads="1" noChangeShapeType="1" noTextEdit="1"/>
                </p:cNvSpPr>
                <p:nvPr/>
              </p:nvSpPr>
              <p:spPr>
                <a:xfrm>
                  <a:off x="4658816" y="1236447"/>
                  <a:ext cx="1002227" cy="372136"/>
                </a:xfrm>
                <a:prstGeom prst="roundRect">
                  <a:avLst/>
                </a:prstGeom>
                <a:blipFill>
                  <a:blip r:embed="rId25"/>
                  <a:stretch>
                    <a:fillRect t="-3175" r="-6024" b="-1587"/>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Rectangle: Rounded Corners 167">
                  <a:extLst>
                    <a:ext uri="{FF2B5EF4-FFF2-40B4-BE49-F238E27FC236}">
                      <a16:creationId xmlns:a16="http://schemas.microsoft.com/office/drawing/2014/main" id="{77B61DB7-56AE-4C27-890A-98553937C4C9}"/>
                    </a:ext>
                  </a:extLst>
                </p:cNvPr>
                <p:cNvSpPr/>
                <p:nvPr/>
              </p:nvSpPr>
              <p:spPr>
                <a:xfrm>
                  <a:off x="7108215" y="1241298"/>
                  <a:ext cx="1002226" cy="36243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i="1">
                                <a:solidFill>
                                  <a:schemeClr val="tx1"/>
                                </a:solidFill>
                                <a:latin typeface="Cambria Math" panose="02040503050406030204" pitchFamily="18" charset="0"/>
                              </a:rPr>
                              <m:t>0</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17" name="Rectangle: Rounded Corners 9">
                  <a:extLst>
                    <a:ext uri="{FF2B5EF4-FFF2-40B4-BE49-F238E27FC236}">
                      <a16:creationId xmlns:a16="http://schemas.microsoft.com/office/drawing/2014/main" id="{8F71E151-32AB-41BE-8039-B1EC308F3F5B}"/>
                    </a:ext>
                  </a:extLst>
                </p:cNvPr>
                <p:cNvSpPr>
                  <a:spLocks noRot="1" noChangeAspect="1" noMove="1" noResize="1" noEditPoints="1" noAdjustHandles="1" noChangeArrowheads="1" noChangeShapeType="1" noTextEdit="1"/>
                </p:cNvSpPr>
                <p:nvPr/>
              </p:nvSpPr>
              <p:spPr>
                <a:xfrm>
                  <a:off x="7108215" y="1241298"/>
                  <a:ext cx="1002226" cy="362433"/>
                </a:xfrm>
                <a:prstGeom prst="roundRect">
                  <a:avLst/>
                </a:prstGeom>
                <a:blipFill>
                  <a:blip r:embed="rId26"/>
                  <a:stretch>
                    <a:fillRect t="-4918" r="-5422" b="-3279"/>
                  </a:stretch>
                </a:blipFill>
                <a:ln>
                  <a:solidFill>
                    <a:schemeClr val="accent6"/>
                  </a:solidFill>
                </a:ln>
              </p:spPr>
              <p:txBody>
                <a:bodyPr/>
                <a:lstStyle/>
                <a:p>
                  <a:r>
                    <a:rPr lang="en-US">
                      <a:noFill/>
                    </a:rPr>
                    <a:t> </a:t>
                  </a:r>
                </a:p>
              </p:txBody>
            </p:sp>
          </mc:Fallback>
        </mc:AlternateContent>
        <p:cxnSp>
          <p:nvCxnSpPr>
            <p:cNvPr id="169" name="Straight Connector 168">
              <a:extLst>
                <a:ext uri="{FF2B5EF4-FFF2-40B4-BE49-F238E27FC236}">
                  <a16:creationId xmlns:a16="http://schemas.microsoft.com/office/drawing/2014/main" id="{3AE1B7A8-446F-44D8-A2B3-3DD3AC36E953}"/>
                </a:ext>
              </a:extLst>
            </p:cNvPr>
            <p:cNvCxnSpPr>
              <a:cxnSpLocks/>
            </p:cNvCxnSpPr>
            <p:nvPr/>
          </p:nvCxnSpPr>
          <p:spPr>
            <a:xfrm flipV="1">
              <a:off x="3895462" y="1750970"/>
              <a:ext cx="4206240" cy="1"/>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75540FA8-47B1-4A4C-8CA8-202D848D8A9D}"/>
                </a:ext>
              </a:extLst>
            </p:cNvPr>
            <p:cNvSpPr txBox="1"/>
            <p:nvPr/>
          </p:nvSpPr>
          <p:spPr>
            <a:xfrm>
              <a:off x="3808011" y="1458582"/>
              <a:ext cx="878702" cy="292388"/>
            </a:xfrm>
            <a:prstGeom prst="rect">
              <a:avLst/>
            </a:prstGeom>
            <a:noFill/>
          </p:spPr>
          <p:txBody>
            <a:bodyPr wrap="none" rtlCol="0">
              <a:spAutoFit/>
            </a:bodyPr>
            <a:lstStyle/>
            <a:p>
              <a:r>
                <a:rPr lang="en-US" sz="1300" dirty="0">
                  <a:latin typeface="Calibri Light" panose="020F0302020204030204" pitchFamily="34" charset="0"/>
                </a:rPr>
                <a:t>Iteration </a:t>
              </a:r>
              <a:r>
                <a:rPr lang="en-US" altLang="zh-CN" sz="1300" dirty="0">
                  <a:latin typeface="Calibri Light" panose="020F0302020204030204" pitchFamily="34" charset="0"/>
                </a:rPr>
                <a:t>0</a:t>
              </a:r>
              <a:endParaRPr lang="en-US" sz="1300" dirty="0">
                <a:latin typeface="Calibri Light" panose="020F0302020204030204" pitchFamily="34" charset="0"/>
              </a:endParaRPr>
            </a:p>
          </p:txBody>
        </p:sp>
        <p:sp>
          <p:nvSpPr>
            <p:cNvPr id="171" name="TextBox 170">
              <a:extLst>
                <a:ext uri="{FF2B5EF4-FFF2-40B4-BE49-F238E27FC236}">
                  <a16:creationId xmlns:a16="http://schemas.microsoft.com/office/drawing/2014/main" id="{8103564D-3026-4D8D-AEBE-70866E32E807}"/>
                </a:ext>
              </a:extLst>
            </p:cNvPr>
            <p:cNvSpPr txBox="1"/>
            <p:nvPr/>
          </p:nvSpPr>
          <p:spPr>
            <a:xfrm>
              <a:off x="3808011" y="2873151"/>
              <a:ext cx="878702" cy="292388"/>
            </a:xfrm>
            <a:prstGeom prst="rect">
              <a:avLst/>
            </a:prstGeom>
            <a:noFill/>
          </p:spPr>
          <p:txBody>
            <a:bodyPr wrap="none" rtlCol="0">
              <a:spAutoFit/>
            </a:bodyPr>
            <a:lstStyle/>
            <a:p>
              <a:r>
                <a:rPr lang="en-US" sz="1300" dirty="0">
                  <a:latin typeface="Calibri Light" panose="020F0302020204030204" pitchFamily="34" charset="0"/>
                </a:rPr>
                <a:t>Iteration </a:t>
              </a:r>
              <a:r>
                <a:rPr lang="en-US" altLang="zh-CN" sz="1300" dirty="0">
                  <a:latin typeface="Calibri Light" panose="020F0302020204030204" pitchFamily="34" charset="0"/>
                </a:rPr>
                <a:t>1</a:t>
              </a:r>
              <a:endParaRPr lang="en-US" sz="1300" dirty="0">
                <a:latin typeface="Calibri Light" panose="020F0302020204030204" pitchFamily="34" charset="0"/>
              </a:endParaRPr>
            </a:p>
          </p:txBody>
        </p:sp>
        <p:sp>
          <p:nvSpPr>
            <p:cNvPr id="172" name="TextBox 171">
              <a:extLst>
                <a:ext uri="{FF2B5EF4-FFF2-40B4-BE49-F238E27FC236}">
                  <a16:creationId xmlns:a16="http://schemas.microsoft.com/office/drawing/2014/main" id="{150219A9-02C6-4121-B899-2F7BEDA1BB22}"/>
                </a:ext>
              </a:extLst>
            </p:cNvPr>
            <p:cNvSpPr txBox="1"/>
            <p:nvPr/>
          </p:nvSpPr>
          <p:spPr>
            <a:xfrm>
              <a:off x="3808011" y="4889740"/>
              <a:ext cx="878702" cy="292388"/>
            </a:xfrm>
            <a:prstGeom prst="rect">
              <a:avLst/>
            </a:prstGeom>
            <a:noFill/>
          </p:spPr>
          <p:txBody>
            <a:bodyPr wrap="none" rtlCol="0">
              <a:spAutoFit/>
            </a:bodyPr>
            <a:lstStyle/>
            <a:p>
              <a:r>
                <a:rPr lang="en-US" sz="1300" dirty="0">
                  <a:latin typeface="Calibri Light" panose="020F0302020204030204" pitchFamily="34" charset="0"/>
                </a:rPr>
                <a:t>Iteration </a:t>
              </a:r>
              <a:r>
                <a:rPr lang="en-US" altLang="zh-CN" sz="1300" dirty="0">
                  <a:latin typeface="Calibri Light" panose="020F0302020204030204" pitchFamily="34" charset="0"/>
                </a:rPr>
                <a:t>2</a:t>
              </a:r>
              <a:endParaRPr lang="en-US" sz="1300" dirty="0">
                <a:latin typeface="Calibri Light" panose="020F0302020204030204" pitchFamily="34" charset="0"/>
              </a:endParaRPr>
            </a:p>
          </p:txBody>
        </p:sp>
        <p:sp>
          <p:nvSpPr>
            <p:cNvPr id="173" name="TextBox 172">
              <a:extLst>
                <a:ext uri="{FF2B5EF4-FFF2-40B4-BE49-F238E27FC236}">
                  <a16:creationId xmlns:a16="http://schemas.microsoft.com/office/drawing/2014/main" id="{BE4DD2F2-2016-4170-ABE1-05EC483BDE24}"/>
                </a:ext>
              </a:extLst>
            </p:cNvPr>
            <p:cNvSpPr txBox="1"/>
            <p:nvPr/>
          </p:nvSpPr>
          <p:spPr>
            <a:xfrm rot="5400000">
              <a:off x="6121593" y="4982073"/>
              <a:ext cx="484748" cy="300082"/>
            </a:xfrm>
            <a:prstGeom prst="rect">
              <a:avLst/>
            </a:prstGeom>
            <a:noFill/>
          </p:spPr>
          <p:txBody>
            <a:bodyPr vert="eaVert" wrap="square" rtlCol="0">
              <a:spAutoFit/>
            </a:bodyPr>
            <a:lstStyle/>
            <a:p>
              <a:r>
                <a:rPr lang="en-US" sz="1950" dirty="0">
                  <a:latin typeface="Calibri Light" panose="020F0302020204030204" pitchFamily="34" charset="0"/>
                </a:rPr>
                <a:t>…</a:t>
              </a:r>
            </a:p>
          </p:txBody>
        </p:sp>
        <mc:AlternateContent xmlns:mc="http://schemas.openxmlformats.org/markup-compatibility/2006" xmlns:a14="http://schemas.microsoft.com/office/drawing/2010/main">
          <mc:Choice Requires="a14">
            <p:sp>
              <p:nvSpPr>
                <p:cNvPr id="174" name="Rectangle: Rounded Corners 8">
                  <a:extLst>
                    <a:ext uri="{FF2B5EF4-FFF2-40B4-BE49-F238E27FC236}">
                      <a16:creationId xmlns:a16="http://schemas.microsoft.com/office/drawing/2014/main" id="{7145FF54-F34B-4AB3-B02B-1D6C30C5D355}"/>
                    </a:ext>
                  </a:extLst>
                </p:cNvPr>
                <p:cNvSpPr/>
                <p:nvPr/>
              </p:nvSpPr>
              <p:spPr>
                <a:xfrm>
                  <a:off x="4658816" y="2680532"/>
                  <a:ext cx="1002226" cy="356359"/>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1</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23" name="Rectangle: Rounded Corners 8">
                  <a:extLst>
                    <a:ext uri="{FF2B5EF4-FFF2-40B4-BE49-F238E27FC236}">
                      <a16:creationId xmlns:a16="http://schemas.microsoft.com/office/drawing/2014/main" id="{6201F158-B6D8-4150-9EA9-FA97AB93BAF8}"/>
                    </a:ext>
                  </a:extLst>
                </p:cNvPr>
                <p:cNvSpPr>
                  <a:spLocks noRot="1" noChangeAspect="1" noMove="1" noResize="1" noEditPoints="1" noAdjustHandles="1" noChangeArrowheads="1" noChangeShapeType="1" noTextEdit="1"/>
                </p:cNvSpPr>
                <p:nvPr/>
              </p:nvSpPr>
              <p:spPr>
                <a:xfrm>
                  <a:off x="4658816" y="2680532"/>
                  <a:ext cx="1002226" cy="356359"/>
                </a:xfrm>
                <a:prstGeom prst="roundRect">
                  <a:avLst/>
                </a:prstGeom>
                <a:blipFill>
                  <a:blip r:embed="rId27"/>
                  <a:stretch>
                    <a:fillRect t="-5000" r="-6024" b="-5000"/>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Rounded Corners 9">
                  <a:extLst>
                    <a:ext uri="{FF2B5EF4-FFF2-40B4-BE49-F238E27FC236}">
                      <a16:creationId xmlns:a16="http://schemas.microsoft.com/office/drawing/2014/main" id="{3ADB5218-6589-4750-84C0-C635B8057910}"/>
                    </a:ext>
                  </a:extLst>
                </p:cNvPr>
                <p:cNvSpPr/>
                <p:nvPr/>
              </p:nvSpPr>
              <p:spPr>
                <a:xfrm>
                  <a:off x="7108215" y="2674248"/>
                  <a:ext cx="1002226" cy="36243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i="1">
                                <a:solidFill>
                                  <a:schemeClr val="tx1"/>
                                </a:solidFill>
                                <a:latin typeface="Cambria Math" panose="02040503050406030204" pitchFamily="18" charset="0"/>
                              </a:rPr>
                              <m:t>1</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24" name="Rectangle: Rounded Corners 9">
                  <a:extLst>
                    <a:ext uri="{FF2B5EF4-FFF2-40B4-BE49-F238E27FC236}">
                      <a16:creationId xmlns:a16="http://schemas.microsoft.com/office/drawing/2014/main" id="{11793F5C-3369-43D0-97FF-51FDC07EE12B}"/>
                    </a:ext>
                  </a:extLst>
                </p:cNvPr>
                <p:cNvSpPr>
                  <a:spLocks noRot="1" noChangeAspect="1" noMove="1" noResize="1" noEditPoints="1" noAdjustHandles="1" noChangeArrowheads="1" noChangeShapeType="1" noTextEdit="1"/>
                </p:cNvSpPr>
                <p:nvPr/>
              </p:nvSpPr>
              <p:spPr>
                <a:xfrm>
                  <a:off x="7108215" y="2674248"/>
                  <a:ext cx="1002226" cy="362433"/>
                </a:xfrm>
                <a:prstGeom prst="roundRect">
                  <a:avLst/>
                </a:prstGeom>
                <a:blipFill>
                  <a:blip r:embed="rId28"/>
                  <a:stretch>
                    <a:fillRect t="-4918" r="-5422" b="-3279"/>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Rounded Corners 8">
                  <a:extLst>
                    <a:ext uri="{FF2B5EF4-FFF2-40B4-BE49-F238E27FC236}">
                      <a16:creationId xmlns:a16="http://schemas.microsoft.com/office/drawing/2014/main" id="{30A81D5E-53CD-4903-A0E3-B827ABD0640A}"/>
                    </a:ext>
                  </a:extLst>
                </p:cNvPr>
                <p:cNvSpPr/>
                <p:nvPr/>
              </p:nvSpPr>
              <p:spPr>
                <a:xfrm>
                  <a:off x="4658816" y="4135129"/>
                  <a:ext cx="1002226" cy="37213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2</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25" name="Rectangle: Rounded Corners 8">
                  <a:extLst>
                    <a:ext uri="{FF2B5EF4-FFF2-40B4-BE49-F238E27FC236}">
                      <a16:creationId xmlns:a16="http://schemas.microsoft.com/office/drawing/2014/main" id="{A3E1668D-E32D-4FFC-B35B-555AA1CB8DE2}"/>
                    </a:ext>
                  </a:extLst>
                </p:cNvPr>
                <p:cNvSpPr>
                  <a:spLocks noRot="1" noChangeAspect="1" noMove="1" noResize="1" noEditPoints="1" noAdjustHandles="1" noChangeArrowheads="1" noChangeShapeType="1" noTextEdit="1"/>
                </p:cNvSpPr>
                <p:nvPr/>
              </p:nvSpPr>
              <p:spPr>
                <a:xfrm>
                  <a:off x="4658816" y="4135129"/>
                  <a:ext cx="1002226" cy="372136"/>
                </a:xfrm>
                <a:prstGeom prst="roundRect">
                  <a:avLst/>
                </a:prstGeom>
                <a:blipFill>
                  <a:blip r:embed="rId29"/>
                  <a:stretch>
                    <a:fillRect t="-3175" r="-6024" b="-1587"/>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Rounded Corners 9">
                  <a:extLst>
                    <a:ext uri="{FF2B5EF4-FFF2-40B4-BE49-F238E27FC236}">
                      <a16:creationId xmlns:a16="http://schemas.microsoft.com/office/drawing/2014/main" id="{9DC4454F-6E3F-449C-B0D3-06CC795E9FB3}"/>
                    </a:ext>
                  </a:extLst>
                </p:cNvPr>
                <p:cNvSpPr/>
                <p:nvPr/>
              </p:nvSpPr>
              <p:spPr>
                <a:xfrm>
                  <a:off x="7108215" y="4131218"/>
                  <a:ext cx="1002226" cy="36243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𝑃</m:t>
                            </m:r>
                          </m:e>
                          <m:sub>
                            <m:r>
                              <a:rPr lang="en-US" sz="1400" i="1">
                                <a:solidFill>
                                  <a:schemeClr val="tx1"/>
                                </a:solidFill>
                                <a:latin typeface="Cambria Math" panose="02040503050406030204" pitchFamily="18" charset="0"/>
                              </a:rPr>
                              <m:t>2</m:t>
                            </m:r>
                          </m:sub>
                        </m:sSub>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𝑦</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𝑥</m:t>
                        </m:r>
                        <m:r>
                          <a:rPr lang="en-US" sz="1400" i="1">
                            <a:solidFill>
                              <a:schemeClr val="tx1"/>
                            </a:solidFill>
                            <a:latin typeface="Cambria Math" panose="02040503050406030204" pitchFamily="18" charset="0"/>
                          </a:rPr>
                          <m:t>;</m:t>
                        </m:r>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𝜃</m:t>
                            </m:r>
                          </m:e>
                        </m:acc>
                        <m:r>
                          <a:rPr lang="en-US" sz="1400" i="1">
                            <a:solidFill>
                              <a:schemeClr val="tx1"/>
                            </a:solidFill>
                            <a:latin typeface="Cambria Math" panose="02040503050406030204" pitchFamily="18" charset="0"/>
                          </a:rPr>
                          <m:t>)</m:t>
                        </m:r>
                      </m:oMath>
                    </m:oMathPara>
                  </a14:m>
                  <a:endParaRPr lang="en-US" sz="1400" i="1" dirty="0">
                    <a:solidFill>
                      <a:schemeClr val="tx1"/>
                    </a:solidFill>
                    <a:latin typeface="Cambria Math" panose="02040503050406030204" pitchFamily="18" charset="0"/>
                  </a:endParaRPr>
                </a:p>
              </p:txBody>
            </p:sp>
          </mc:Choice>
          <mc:Fallback xmlns="">
            <p:sp>
              <p:nvSpPr>
                <p:cNvPr id="226" name="Rectangle: Rounded Corners 9">
                  <a:extLst>
                    <a:ext uri="{FF2B5EF4-FFF2-40B4-BE49-F238E27FC236}">
                      <a16:creationId xmlns:a16="http://schemas.microsoft.com/office/drawing/2014/main" id="{C2154F49-A14F-465B-A1A2-71EFB30A62A9}"/>
                    </a:ext>
                  </a:extLst>
                </p:cNvPr>
                <p:cNvSpPr>
                  <a:spLocks noRot="1" noChangeAspect="1" noMove="1" noResize="1" noEditPoints="1" noAdjustHandles="1" noChangeArrowheads="1" noChangeShapeType="1" noTextEdit="1"/>
                </p:cNvSpPr>
                <p:nvPr/>
              </p:nvSpPr>
              <p:spPr>
                <a:xfrm>
                  <a:off x="7108215" y="4131218"/>
                  <a:ext cx="1002226" cy="362433"/>
                </a:xfrm>
                <a:prstGeom prst="roundRect">
                  <a:avLst/>
                </a:prstGeom>
                <a:blipFill>
                  <a:blip r:embed="rId30"/>
                  <a:stretch>
                    <a:fillRect t="-4918" r="-5422" b="-3279"/>
                  </a:stretch>
                </a:blipFill>
                <a:ln>
                  <a:solidFill>
                    <a:schemeClr val="accent6"/>
                  </a:solidFill>
                </a:ln>
              </p:spPr>
              <p:txBody>
                <a:bodyPr/>
                <a:lstStyle/>
                <a:p>
                  <a:r>
                    <a:rPr lang="en-US">
                      <a:noFill/>
                    </a:rPr>
                    <a:t> </a:t>
                  </a:r>
                </a:p>
              </p:txBody>
            </p:sp>
          </mc:Fallback>
        </mc:AlternateContent>
        <p:cxnSp>
          <p:nvCxnSpPr>
            <p:cNvPr id="178" name="Straight Connector 177">
              <a:extLst>
                <a:ext uri="{FF2B5EF4-FFF2-40B4-BE49-F238E27FC236}">
                  <a16:creationId xmlns:a16="http://schemas.microsoft.com/office/drawing/2014/main" id="{BE8D3BA8-D537-49FB-80EE-35562872CD05}"/>
                </a:ext>
              </a:extLst>
            </p:cNvPr>
            <p:cNvCxnSpPr>
              <a:cxnSpLocks/>
            </p:cNvCxnSpPr>
            <p:nvPr/>
          </p:nvCxnSpPr>
          <p:spPr>
            <a:xfrm flipV="1">
              <a:off x="3895462" y="3155106"/>
              <a:ext cx="4206240" cy="1043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748962B2-EAAB-4021-8185-3204C5665BCE}"/>
                </a:ext>
              </a:extLst>
            </p:cNvPr>
            <p:cNvCxnSpPr>
              <a:stCxn id="162" idx="2"/>
              <a:endCxn id="173" idx="1"/>
            </p:cNvCxnSpPr>
            <p:nvPr/>
          </p:nvCxnSpPr>
          <p:spPr>
            <a:xfrm flipH="1">
              <a:off x="6363967" y="1019996"/>
              <a:ext cx="512" cy="3869744"/>
            </a:xfrm>
            <a:prstGeom prst="line">
              <a:avLst/>
            </a:prstGeom>
            <a:ln w="12700">
              <a:solidFill>
                <a:schemeClr val="tx1"/>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EDE4902F-760B-4A10-928D-79781C5EACAC}"/>
                </a:ext>
              </a:extLst>
            </p:cNvPr>
            <p:cNvCxnSpPr>
              <a:cxnSpLocks/>
              <a:stCxn id="164" idx="1"/>
              <a:endCxn id="174" idx="3"/>
            </p:cNvCxnSpPr>
            <p:nvPr/>
          </p:nvCxnSpPr>
          <p:spPr>
            <a:xfrm flipH="1">
              <a:off x="5661042" y="2202114"/>
              <a:ext cx="1171046" cy="656598"/>
            </a:xfrm>
            <a:prstGeom prst="straightConnector1">
              <a:avLst/>
            </a:prstGeom>
            <a:ln w="127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2E29F7AF-24BE-47CE-BFE3-2DBDDA8D9A5E}"/>
                </a:ext>
              </a:extLst>
            </p:cNvPr>
            <p:cNvCxnSpPr>
              <a:cxnSpLocks/>
              <a:stCxn id="163" idx="3"/>
              <a:endCxn id="175" idx="1"/>
            </p:cNvCxnSpPr>
            <p:nvPr/>
          </p:nvCxnSpPr>
          <p:spPr>
            <a:xfrm>
              <a:off x="5937169" y="2197235"/>
              <a:ext cx="1171046" cy="658230"/>
            </a:xfrm>
            <a:prstGeom prst="straightConnector1">
              <a:avLst/>
            </a:prstGeom>
            <a:ln w="12700">
              <a:solidFill>
                <a:schemeClr val="accent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C9470CFE-C5AE-4A7A-B5EA-13813322BDC2}"/>
                </a:ext>
              </a:extLst>
            </p:cNvPr>
            <p:cNvCxnSpPr>
              <a:cxnSpLocks/>
              <a:stCxn id="174" idx="2"/>
              <a:endCxn id="165" idx="0"/>
            </p:cNvCxnSpPr>
            <p:nvPr/>
          </p:nvCxnSpPr>
          <p:spPr>
            <a:xfrm>
              <a:off x="5159929" y="3036891"/>
              <a:ext cx="0" cy="462001"/>
            </a:xfrm>
            <a:prstGeom prst="straightConnector1">
              <a:avLst/>
            </a:prstGeom>
            <a:ln w="1270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3" name="Straight Arrow Connector 182">
              <a:extLst>
                <a:ext uri="{FF2B5EF4-FFF2-40B4-BE49-F238E27FC236}">
                  <a16:creationId xmlns:a16="http://schemas.microsoft.com/office/drawing/2014/main" id="{BBD63138-8F9B-42C2-A14E-D07053E0CD00}"/>
                </a:ext>
              </a:extLst>
            </p:cNvPr>
            <p:cNvCxnSpPr>
              <a:cxnSpLocks/>
              <a:stCxn id="175" idx="2"/>
              <a:endCxn id="166" idx="0"/>
            </p:cNvCxnSpPr>
            <p:nvPr/>
          </p:nvCxnSpPr>
          <p:spPr>
            <a:xfrm>
              <a:off x="7609328" y="3036681"/>
              <a:ext cx="0" cy="462211"/>
            </a:xfrm>
            <a:prstGeom prst="straightConnector1">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724C54B3-8EEA-4C54-8142-1F3E17D993DB}"/>
                </a:ext>
              </a:extLst>
            </p:cNvPr>
            <p:cNvCxnSpPr>
              <a:cxnSpLocks/>
              <a:stCxn id="166" idx="1"/>
              <a:endCxn id="176" idx="3"/>
            </p:cNvCxnSpPr>
            <p:nvPr/>
          </p:nvCxnSpPr>
          <p:spPr>
            <a:xfrm flipH="1">
              <a:off x="5661042" y="3636052"/>
              <a:ext cx="1171046" cy="685145"/>
            </a:xfrm>
            <a:prstGeom prst="straightConnector1">
              <a:avLst/>
            </a:prstGeom>
            <a:ln w="127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D36D2B08-4EF6-47DA-94A5-E36379844F7D}"/>
                </a:ext>
              </a:extLst>
            </p:cNvPr>
            <p:cNvCxnSpPr>
              <a:cxnSpLocks/>
              <a:stCxn id="165" idx="3"/>
              <a:endCxn id="177" idx="1"/>
            </p:cNvCxnSpPr>
            <p:nvPr/>
          </p:nvCxnSpPr>
          <p:spPr>
            <a:xfrm>
              <a:off x="5937169" y="3636052"/>
              <a:ext cx="1171046" cy="676383"/>
            </a:xfrm>
            <a:prstGeom prst="straightConnector1">
              <a:avLst/>
            </a:prstGeom>
            <a:ln w="12700">
              <a:solidFill>
                <a:schemeClr val="accent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6" name="TextBox 185">
              <a:extLst>
                <a:ext uri="{FF2B5EF4-FFF2-40B4-BE49-F238E27FC236}">
                  <a16:creationId xmlns:a16="http://schemas.microsoft.com/office/drawing/2014/main" id="{50FA3D7D-FD9F-4B1B-A850-1DAB3DACCE10}"/>
                </a:ext>
              </a:extLst>
            </p:cNvPr>
            <p:cNvSpPr txBox="1"/>
            <p:nvPr/>
          </p:nvSpPr>
          <p:spPr>
            <a:xfrm rot="5400000">
              <a:off x="4917555" y="4959542"/>
              <a:ext cx="484748" cy="300082"/>
            </a:xfrm>
            <a:prstGeom prst="rect">
              <a:avLst/>
            </a:prstGeom>
            <a:noFill/>
          </p:spPr>
          <p:txBody>
            <a:bodyPr vert="eaVert" wrap="square" rtlCol="0">
              <a:spAutoFit/>
            </a:bodyPr>
            <a:lstStyle/>
            <a:p>
              <a:r>
                <a:rPr lang="en-US" sz="1950" dirty="0">
                  <a:latin typeface="Calibri Light" panose="020F0302020204030204" pitchFamily="34" charset="0"/>
                </a:rPr>
                <a:t>…</a:t>
              </a:r>
            </a:p>
          </p:txBody>
        </p:sp>
        <p:sp>
          <p:nvSpPr>
            <p:cNvPr id="187" name="TextBox 186">
              <a:extLst>
                <a:ext uri="{FF2B5EF4-FFF2-40B4-BE49-F238E27FC236}">
                  <a16:creationId xmlns:a16="http://schemas.microsoft.com/office/drawing/2014/main" id="{897D0ED1-12E3-4F94-BDD8-52CDDCE9AE28}"/>
                </a:ext>
              </a:extLst>
            </p:cNvPr>
            <p:cNvSpPr txBox="1"/>
            <p:nvPr/>
          </p:nvSpPr>
          <p:spPr>
            <a:xfrm rot="5400000">
              <a:off x="7366954" y="4959542"/>
              <a:ext cx="484748" cy="300082"/>
            </a:xfrm>
            <a:prstGeom prst="rect">
              <a:avLst/>
            </a:prstGeom>
            <a:noFill/>
          </p:spPr>
          <p:txBody>
            <a:bodyPr vert="eaVert" wrap="square" rtlCol="0">
              <a:spAutoFit/>
            </a:bodyPr>
            <a:lstStyle/>
            <a:p>
              <a:r>
                <a:rPr lang="en-US" sz="1950" dirty="0">
                  <a:latin typeface="Calibri Light" panose="020F0302020204030204" pitchFamily="34" charset="0"/>
                </a:rPr>
                <a:t>…</a:t>
              </a:r>
            </a:p>
          </p:txBody>
        </p:sp>
        <p:cxnSp>
          <p:nvCxnSpPr>
            <p:cNvPr id="188" name="Straight Arrow Connector 187">
              <a:extLst>
                <a:ext uri="{FF2B5EF4-FFF2-40B4-BE49-F238E27FC236}">
                  <a16:creationId xmlns:a16="http://schemas.microsoft.com/office/drawing/2014/main" id="{CCF19482-A88F-402B-9424-1FECE2F5F6CC}"/>
                </a:ext>
              </a:extLst>
            </p:cNvPr>
            <p:cNvCxnSpPr>
              <a:stCxn id="176" idx="2"/>
              <a:endCxn id="186" idx="1"/>
            </p:cNvCxnSpPr>
            <p:nvPr/>
          </p:nvCxnSpPr>
          <p:spPr>
            <a:xfrm>
              <a:off x="5159929" y="4507265"/>
              <a:ext cx="0" cy="359944"/>
            </a:xfrm>
            <a:prstGeom prst="straightConnector1">
              <a:avLst/>
            </a:prstGeom>
            <a:ln w="1270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03927C36-D79F-48E0-9609-0C675110191A}"/>
                </a:ext>
              </a:extLst>
            </p:cNvPr>
            <p:cNvCxnSpPr>
              <a:stCxn id="177" idx="2"/>
              <a:endCxn id="187" idx="1"/>
            </p:cNvCxnSpPr>
            <p:nvPr/>
          </p:nvCxnSpPr>
          <p:spPr>
            <a:xfrm>
              <a:off x="7609328" y="4493651"/>
              <a:ext cx="0" cy="373558"/>
            </a:xfrm>
            <a:prstGeom prst="straightConnector1">
              <a:avLst/>
            </a:prstGeom>
            <a:ln w="12700">
              <a:solidFill>
                <a:srgbClr val="92D05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FDC88FA-39CD-4465-A770-8DE82CB83132}"/>
                </a:ext>
              </a:extLst>
            </p:cNvPr>
            <p:cNvCxnSpPr>
              <a:cxnSpLocks/>
            </p:cNvCxnSpPr>
            <p:nvPr/>
          </p:nvCxnSpPr>
          <p:spPr>
            <a:xfrm flipV="1">
              <a:off x="3895462" y="5182128"/>
              <a:ext cx="4206240" cy="1494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91" name="Curved Connector 63">
              <a:extLst>
                <a:ext uri="{FF2B5EF4-FFF2-40B4-BE49-F238E27FC236}">
                  <a16:creationId xmlns:a16="http://schemas.microsoft.com/office/drawing/2014/main" id="{282BE23D-6029-4AAC-AF10-E4B39733F3E3}"/>
                </a:ext>
              </a:extLst>
            </p:cNvPr>
            <p:cNvCxnSpPr>
              <a:stCxn id="162" idx="2"/>
              <a:endCxn id="167" idx="3"/>
            </p:cNvCxnSpPr>
            <p:nvPr/>
          </p:nvCxnSpPr>
          <p:spPr>
            <a:xfrm rot="5400000">
              <a:off x="5811502" y="869537"/>
              <a:ext cx="402519" cy="703436"/>
            </a:xfrm>
            <a:prstGeom prst="curvedConnector2">
              <a:avLst/>
            </a:prstGeom>
            <a:ln w="127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Curved Connector 65">
              <a:extLst>
                <a:ext uri="{FF2B5EF4-FFF2-40B4-BE49-F238E27FC236}">
                  <a16:creationId xmlns:a16="http://schemas.microsoft.com/office/drawing/2014/main" id="{0A114118-8697-4CD5-9B19-4B48FCC3B152}"/>
                </a:ext>
              </a:extLst>
            </p:cNvPr>
            <p:cNvCxnSpPr>
              <a:stCxn id="162" idx="2"/>
              <a:endCxn id="168" idx="1"/>
            </p:cNvCxnSpPr>
            <p:nvPr/>
          </p:nvCxnSpPr>
          <p:spPr>
            <a:xfrm rot="16200000" flipH="1">
              <a:off x="6535088" y="849387"/>
              <a:ext cx="402519" cy="743736"/>
            </a:xfrm>
            <a:prstGeom prst="curvedConnector2">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3" name="Curved Connector 71">
              <a:extLst>
                <a:ext uri="{FF2B5EF4-FFF2-40B4-BE49-F238E27FC236}">
                  <a16:creationId xmlns:a16="http://schemas.microsoft.com/office/drawing/2014/main" id="{1A2EB8A0-8C81-4800-AF1B-1BDC6860CA73}"/>
                </a:ext>
              </a:extLst>
            </p:cNvPr>
            <p:cNvCxnSpPr/>
            <p:nvPr/>
          </p:nvCxnSpPr>
          <p:spPr>
            <a:xfrm rot="5400000">
              <a:off x="5841594" y="2356684"/>
              <a:ext cx="402519" cy="626023"/>
            </a:xfrm>
            <a:prstGeom prst="curvedConnector2">
              <a:avLst/>
            </a:prstGeom>
            <a:ln w="127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4" name="Curved Connector 72">
              <a:extLst>
                <a:ext uri="{FF2B5EF4-FFF2-40B4-BE49-F238E27FC236}">
                  <a16:creationId xmlns:a16="http://schemas.microsoft.com/office/drawing/2014/main" id="{20EACCC2-4A87-480E-966A-C5C2DB68973C}"/>
                </a:ext>
              </a:extLst>
            </p:cNvPr>
            <p:cNvCxnSpPr/>
            <p:nvPr/>
          </p:nvCxnSpPr>
          <p:spPr>
            <a:xfrm rot="16200000" flipH="1">
              <a:off x="6488992" y="2353707"/>
              <a:ext cx="402519" cy="635341"/>
            </a:xfrm>
            <a:prstGeom prst="curvedConnector2">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urved Connector 73">
              <a:extLst>
                <a:ext uri="{FF2B5EF4-FFF2-40B4-BE49-F238E27FC236}">
                  <a16:creationId xmlns:a16="http://schemas.microsoft.com/office/drawing/2014/main" id="{05B2CC14-A966-4C35-896A-5AAA83F5B212}"/>
                </a:ext>
              </a:extLst>
            </p:cNvPr>
            <p:cNvCxnSpPr/>
            <p:nvPr/>
          </p:nvCxnSpPr>
          <p:spPr>
            <a:xfrm rot="16200000" flipH="1">
              <a:off x="6488992" y="3793022"/>
              <a:ext cx="402519" cy="635341"/>
            </a:xfrm>
            <a:prstGeom prst="curvedConnector2">
              <a:avLst/>
            </a:prstGeom>
            <a:ln w="127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6" name="Curved Connector 74">
              <a:extLst>
                <a:ext uri="{FF2B5EF4-FFF2-40B4-BE49-F238E27FC236}">
                  <a16:creationId xmlns:a16="http://schemas.microsoft.com/office/drawing/2014/main" id="{58A4176D-3932-463F-A132-30311184A32E}"/>
                </a:ext>
              </a:extLst>
            </p:cNvPr>
            <p:cNvCxnSpPr/>
            <p:nvPr/>
          </p:nvCxnSpPr>
          <p:spPr>
            <a:xfrm rot="5400000">
              <a:off x="5841594" y="3793266"/>
              <a:ext cx="402519" cy="626023"/>
            </a:xfrm>
            <a:prstGeom prst="curvedConnector2">
              <a:avLst/>
            </a:prstGeom>
            <a:ln w="127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FE4FC44-6167-4AAB-9D10-DA5D65AD62FE}"/>
                </a:ext>
              </a:extLst>
            </p:cNvPr>
            <p:cNvCxnSpPr>
              <a:cxnSpLocks/>
              <a:stCxn id="168" idx="2"/>
              <a:endCxn id="164" idx="0"/>
            </p:cNvCxnSpPr>
            <p:nvPr/>
          </p:nvCxnSpPr>
          <p:spPr>
            <a:xfrm>
              <a:off x="7609328" y="1603731"/>
              <a:ext cx="0" cy="461223"/>
            </a:xfrm>
            <a:prstGeom prst="straightConnector1">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2" name="Straight Arrow Connector 201">
              <a:extLst>
                <a:ext uri="{FF2B5EF4-FFF2-40B4-BE49-F238E27FC236}">
                  <a16:creationId xmlns:a16="http://schemas.microsoft.com/office/drawing/2014/main" id="{A9F5EF3F-829A-4917-B308-2A88912C7075}"/>
                </a:ext>
              </a:extLst>
            </p:cNvPr>
            <p:cNvCxnSpPr>
              <a:cxnSpLocks/>
              <a:stCxn id="164" idx="2"/>
              <a:endCxn id="175" idx="0"/>
            </p:cNvCxnSpPr>
            <p:nvPr/>
          </p:nvCxnSpPr>
          <p:spPr>
            <a:xfrm>
              <a:off x="7609328" y="2339274"/>
              <a:ext cx="0" cy="334974"/>
            </a:xfrm>
            <a:prstGeom prst="straightConnector1">
              <a:avLst/>
            </a:prstGeom>
            <a:ln w="127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BCC374BD-2F2D-44E7-836F-B43FB5DE1A38}"/>
                </a:ext>
              </a:extLst>
            </p:cNvPr>
            <p:cNvCxnSpPr>
              <a:cxnSpLocks/>
              <a:stCxn id="163" idx="2"/>
              <a:endCxn id="174" idx="0"/>
            </p:cNvCxnSpPr>
            <p:nvPr/>
          </p:nvCxnSpPr>
          <p:spPr>
            <a:xfrm>
              <a:off x="5159929" y="2334395"/>
              <a:ext cx="0" cy="346137"/>
            </a:xfrm>
            <a:prstGeom prst="straightConnector1">
              <a:avLst/>
            </a:prstGeom>
            <a:ln w="1270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4" name="Straight Arrow Connector 203">
              <a:extLst>
                <a:ext uri="{FF2B5EF4-FFF2-40B4-BE49-F238E27FC236}">
                  <a16:creationId xmlns:a16="http://schemas.microsoft.com/office/drawing/2014/main" id="{294F0B47-071A-475F-9C9B-7C9D081CE2C1}"/>
                </a:ext>
              </a:extLst>
            </p:cNvPr>
            <p:cNvCxnSpPr>
              <a:cxnSpLocks/>
              <a:stCxn id="165" idx="2"/>
              <a:endCxn id="176" idx="0"/>
            </p:cNvCxnSpPr>
            <p:nvPr/>
          </p:nvCxnSpPr>
          <p:spPr>
            <a:xfrm>
              <a:off x="5159929" y="3773212"/>
              <a:ext cx="0" cy="361917"/>
            </a:xfrm>
            <a:prstGeom prst="straightConnector1">
              <a:avLst/>
            </a:prstGeom>
            <a:ln w="1270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ECF62095-4723-401B-A23D-5F199FC6204D}"/>
                </a:ext>
              </a:extLst>
            </p:cNvPr>
            <p:cNvCxnSpPr>
              <a:cxnSpLocks/>
              <a:stCxn id="166" idx="2"/>
              <a:endCxn id="177" idx="0"/>
            </p:cNvCxnSpPr>
            <p:nvPr/>
          </p:nvCxnSpPr>
          <p:spPr>
            <a:xfrm>
              <a:off x="7609328" y="3773212"/>
              <a:ext cx="0" cy="358006"/>
            </a:xfrm>
            <a:prstGeom prst="straightConnector1">
              <a:avLst/>
            </a:prstGeom>
            <a:ln w="12700">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46" name="TextBox 45">
            <a:extLst>
              <a:ext uri="{FF2B5EF4-FFF2-40B4-BE49-F238E27FC236}">
                <a16:creationId xmlns:a16="http://schemas.microsoft.com/office/drawing/2014/main" id="{13B92A18-8560-443F-98A8-143A45544588}"/>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Tree>
    <p:extLst>
      <p:ext uri="{BB962C8B-B14F-4D97-AF65-F5344CB8AC3E}">
        <p14:creationId xmlns:p14="http://schemas.microsoft.com/office/powerpoint/2010/main" val="15274949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6B92C-5DD4-424A-838F-D5905059C91D}"/>
              </a:ext>
            </a:extLst>
          </p:cNvPr>
          <p:cNvSpPr>
            <a:spLocks noGrp="1"/>
          </p:cNvSpPr>
          <p:nvPr>
            <p:ph idx="1"/>
          </p:nvPr>
        </p:nvSpPr>
        <p:spPr>
          <a:xfrm>
            <a:off x="838200" y="1825625"/>
            <a:ext cx="10515600" cy="4351338"/>
          </a:xfrm>
        </p:spPr>
        <p:txBody>
          <a:bodyPr/>
          <a:lstStyle/>
          <a:p>
            <a:r>
              <a:rPr lang="en-US" dirty="0">
                <a:latin typeface="+mj-lt"/>
              </a:rPr>
              <a:t>WMT17 English-to-German and Chinese-to-English Translation Tasks</a:t>
            </a:r>
          </a:p>
        </p:txBody>
      </p:sp>
      <p:graphicFrame>
        <p:nvGraphicFramePr>
          <p:cNvPr id="4" name="Chart 3">
            <a:extLst>
              <a:ext uri="{FF2B5EF4-FFF2-40B4-BE49-F238E27FC236}">
                <a16:creationId xmlns:a16="http://schemas.microsoft.com/office/drawing/2014/main" id="{F72DE783-A056-42FF-8BAD-206664FED8A3}"/>
              </a:ext>
            </a:extLst>
          </p:cNvPr>
          <p:cNvGraphicFramePr/>
          <p:nvPr/>
        </p:nvGraphicFramePr>
        <p:xfrm>
          <a:off x="2000250" y="2285547"/>
          <a:ext cx="8191500" cy="377711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a:extLst>
              <a:ext uri="{FF2B5EF4-FFF2-40B4-BE49-F238E27FC236}">
                <a16:creationId xmlns:a16="http://schemas.microsoft.com/office/drawing/2014/main" id="{581E7406-5598-4C06-81F1-502C5F7D6E06}"/>
              </a:ext>
            </a:extLst>
          </p:cNvPr>
          <p:cNvCxnSpPr>
            <a:cxnSpLocks/>
          </p:cNvCxnSpPr>
          <p:nvPr/>
        </p:nvCxnSpPr>
        <p:spPr>
          <a:xfrm>
            <a:off x="5237576" y="2657475"/>
            <a:ext cx="0" cy="478600"/>
          </a:xfrm>
          <a:prstGeom prst="straightConnector1">
            <a:avLst/>
          </a:prstGeom>
          <a:ln w="15875">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AACB2-608F-4AAE-9928-BE6D81729310}"/>
              </a:ext>
            </a:extLst>
          </p:cNvPr>
          <p:cNvSpPr txBox="1"/>
          <p:nvPr/>
        </p:nvSpPr>
        <p:spPr>
          <a:xfrm>
            <a:off x="4535769" y="2730053"/>
            <a:ext cx="651140" cy="338554"/>
          </a:xfrm>
          <a:prstGeom prst="rect">
            <a:avLst/>
          </a:prstGeom>
          <a:noFill/>
        </p:spPr>
        <p:txBody>
          <a:bodyPr wrap="none" rtlCol="0">
            <a:spAutoFit/>
          </a:bodyPr>
          <a:lstStyle/>
          <a:p>
            <a:r>
              <a:rPr lang="en-US" sz="1600" dirty="0"/>
              <a:t>+1.16</a:t>
            </a:r>
            <a:endParaRPr lang="en-US" dirty="0"/>
          </a:p>
        </p:txBody>
      </p:sp>
      <p:cxnSp>
        <p:nvCxnSpPr>
          <p:cNvPr id="8" name="Straight Arrow Connector 7">
            <a:extLst>
              <a:ext uri="{FF2B5EF4-FFF2-40B4-BE49-F238E27FC236}">
                <a16:creationId xmlns:a16="http://schemas.microsoft.com/office/drawing/2014/main" id="{AF26E0BD-980C-499C-8E57-F0C7FEA9C862}"/>
              </a:ext>
            </a:extLst>
          </p:cNvPr>
          <p:cNvCxnSpPr>
            <a:cxnSpLocks/>
          </p:cNvCxnSpPr>
          <p:nvPr/>
        </p:nvCxnSpPr>
        <p:spPr>
          <a:xfrm>
            <a:off x="9008523" y="3550323"/>
            <a:ext cx="0" cy="365760"/>
          </a:xfrm>
          <a:prstGeom prst="straightConnector1">
            <a:avLst/>
          </a:prstGeom>
          <a:ln w="15875">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960B11-5188-40B6-A480-26894C9266D5}"/>
              </a:ext>
            </a:extLst>
          </p:cNvPr>
          <p:cNvSpPr txBox="1"/>
          <p:nvPr/>
        </p:nvSpPr>
        <p:spPr>
          <a:xfrm>
            <a:off x="8357383" y="3530153"/>
            <a:ext cx="651140" cy="338554"/>
          </a:xfrm>
          <a:prstGeom prst="rect">
            <a:avLst/>
          </a:prstGeom>
          <a:noFill/>
        </p:spPr>
        <p:txBody>
          <a:bodyPr wrap="none" rtlCol="0">
            <a:spAutoFit/>
          </a:bodyPr>
          <a:lstStyle/>
          <a:p>
            <a:r>
              <a:rPr lang="en-US" sz="1600" dirty="0"/>
              <a:t>+0.81</a:t>
            </a:r>
            <a:endParaRPr lang="en-US" dirty="0"/>
          </a:p>
        </p:txBody>
      </p:sp>
      <p:cxnSp>
        <p:nvCxnSpPr>
          <p:cNvPr id="10" name="Straight Connector 9">
            <a:extLst>
              <a:ext uri="{FF2B5EF4-FFF2-40B4-BE49-F238E27FC236}">
                <a16:creationId xmlns:a16="http://schemas.microsoft.com/office/drawing/2014/main" id="{01530652-C008-4824-B63B-AF0080058B94}"/>
              </a:ext>
            </a:extLst>
          </p:cNvPr>
          <p:cNvCxnSpPr/>
          <p:nvPr/>
        </p:nvCxnSpPr>
        <p:spPr>
          <a:xfrm>
            <a:off x="3575304" y="3136075"/>
            <a:ext cx="1746504"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98C0D9-1BC1-408A-974D-B03E88E30934}"/>
              </a:ext>
            </a:extLst>
          </p:cNvPr>
          <p:cNvCxnSpPr>
            <a:cxnSpLocks/>
          </p:cNvCxnSpPr>
          <p:nvPr/>
        </p:nvCxnSpPr>
        <p:spPr>
          <a:xfrm>
            <a:off x="6760464" y="3936175"/>
            <a:ext cx="2342939" cy="0"/>
          </a:xfrm>
          <a:prstGeom prst="line">
            <a:avLst/>
          </a:prstGeom>
          <a:ln w="15875">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684140-E2B0-4A4F-A81B-C4346FFFE7DF}"/>
              </a:ext>
            </a:extLst>
          </p:cNvPr>
          <p:cNvSpPr txBox="1"/>
          <p:nvPr/>
        </p:nvSpPr>
        <p:spPr>
          <a:xfrm>
            <a:off x="2332234" y="6666242"/>
            <a:ext cx="904639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a:t>
            </a:r>
            <a:r>
              <a:rPr lang="en-US" altLang="zh-CN" dirty="0"/>
              <a:t>hang</a:t>
            </a:r>
            <a:r>
              <a:rPr lang="en-US" dirty="0"/>
              <a:t> et al., </a:t>
            </a:r>
            <a:r>
              <a:rPr lang="en-US" b="1" dirty="0"/>
              <a:t>Regularizing Neural Machine Translation by Target-Bidirectional Agreement</a:t>
            </a:r>
            <a:r>
              <a:rPr lang="en-US" dirty="0"/>
              <a:t>. AAAI, 2019.</a:t>
            </a:r>
          </a:p>
        </p:txBody>
      </p:sp>
      <p:sp>
        <p:nvSpPr>
          <p:cNvPr id="14" name="Title 1">
            <a:extLst>
              <a:ext uri="{FF2B5EF4-FFF2-40B4-BE49-F238E27FC236}">
                <a16:creationId xmlns:a16="http://schemas.microsoft.com/office/drawing/2014/main" id="{3A3ECEED-143B-4FA5-9D87-E08856D2C8B9}"/>
              </a:ext>
            </a:extLst>
          </p:cNvPr>
          <p:cNvSpPr>
            <a:spLocks noGrp="1"/>
          </p:cNvSpPr>
          <p:nvPr>
            <p:ph type="title"/>
          </p:nvPr>
        </p:nvSpPr>
        <p:spPr>
          <a:xfrm>
            <a:off x="838200" y="365125"/>
            <a:ext cx="11353800" cy="1325563"/>
          </a:xfrm>
        </p:spPr>
        <p:txBody>
          <a:bodyPr/>
          <a:lstStyle/>
          <a:p>
            <a:pPr algn="ctr"/>
            <a:r>
              <a:rPr lang="en-US" dirty="0"/>
              <a:t>Agreement Regularization of L2R and R2L Models</a:t>
            </a:r>
          </a:p>
        </p:txBody>
      </p:sp>
    </p:spTree>
    <p:extLst>
      <p:ext uri="{BB962C8B-B14F-4D97-AF65-F5344CB8AC3E}">
        <p14:creationId xmlns:p14="http://schemas.microsoft.com/office/powerpoint/2010/main" val="5742692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C4C-A2E1-4BCD-B52B-DBC34F7532D7}"/>
              </a:ext>
            </a:extLst>
          </p:cNvPr>
          <p:cNvSpPr>
            <a:spLocks noGrp="1"/>
          </p:cNvSpPr>
          <p:nvPr>
            <p:ph type="title"/>
          </p:nvPr>
        </p:nvSpPr>
        <p:spPr/>
        <p:txBody>
          <a:bodyPr/>
          <a:lstStyle/>
          <a:p>
            <a:r>
              <a:rPr lang="en-US" dirty="0"/>
              <a:t>Low Resource NMT</a:t>
            </a:r>
          </a:p>
        </p:txBody>
      </p:sp>
      <p:sp>
        <p:nvSpPr>
          <p:cNvPr id="13" name="Freeform: Shape 12">
            <a:extLst>
              <a:ext uri="{FF2B5EF4-FFF2-40B4-BE49-F238E27FC236}">
                <a16:creationId xmlns:a16="http://schemas.microsoft.com/office/drawing/2014/main" id="{3275833D-41AC-486C-B790-DD34B5613CBA}"/>
              </a:ext>
            </a:extLst>
          </p:cNvPr>
          <p:cNvSpPr/>
          <p:nvPr/>
        </p:nvSpPr>
        <p:spPr>
          <a:xfrm>
            <a:off x="6303646" y="4692046"/>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algn="ctr" defTabSz="622300">
              <a:lnSpc>
                <a:spcPct val="90000"/>
              </a:lnSpc>
              <a:spcBef>
                <a:spcPct val="0"/>
              </a:spcBef>
              <a:spcAft>
                <a:spcPct val="35000"/>
              </a:spcAft>
            </a:pPr>
            <a:r>
              <a:rPr lang="en-US" sz="1400" dirty="0"/>
              <a:t>Multi-Task Multilingual</a:t>
            </a:r>
          </a:p>
        </p:txBody>
      </p:sp>
      <p:sp>
        <p:nvSpPr>
          <p:cNvPr id="21" name="Freeform: Shape 20">
            <a:extLst>
              <a:ext uri="{FF2B5EF4-FFF2-40B4-BE49-F238E27FC236}">
                <a16:creationId xmlns:a16="http://schemas.microsoft.com/office/drawing/2014/main" id="{EC926650-EA11-4240-B38D-80B18C444E21}"/>
              </a:ext>
            </a:extLst>
          </p:cNvPr>
          <p:cNvSpPr/>
          <p:nvPr/>
        </p:nvSpPr>
        <p:spPr>
          <a:xfrm>
            <a:off x="3946311" y="4684193"/>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Pre-trained Model</a:t>
            </a:r>
          </a:p>
        </p:txBody>
      </p:sp>
      <p:grpSp>
        <p:nvGrpSpPr>
          <p:cNvPr id="17" name="Group 16">
            <a:extLst>
              <a:ext uri="{FF2B5EF4-FFF2-40B4-BE49-F238E27FC236}">
                <a16:creationId xmlns:a16="http://schemas.microsoft.com/office/drawing/2014/main" id="{EFF05C0F-B05F-4331-AF7A-1A85AC1F550C}"/>
              </a:ext>
            </a:extLst>
          </p:cNvPr>
          <p:cNvGrpSpPr/>
          <p:nvPr/>
        </p:nvGrpSpPr>
        <p:grpSpPr>
          <a:xfrm>
            <a:off x="4701204" y="2487372"/>
            <a:ext cx="2245558" cy="2142886"/>
            <a:chOff x="4701204" y="2487372"/>
            <a:chExt cx="2245558" cy="2142886"/>
          </a:xfrm>
        </p:grpSpPr>
        <p:sp>
          <p:nvSpPr>
            <p:cNvPr id="4" name="Freeform: Shape 3">
              <a:extLst>
                <a:ext uri="{FF2B5EF4-FFF2-40B4-BE49-F238E27FC236}">
                  <a16:creationId xmlns:a16="http://schemas.microsoft.com/office/drawing/2014/main" id="{E554AB11-26CB-477E-9CA9-34996C315942}"/>
                </a:ext>
              </a:extLst>
            </p:cNvPr>
            <p:cNvSpPr/>
            <p:nvPr/>
          </p:nvSpPr>
          <p:spPr>
            <a:xfrm>
              <a:off x="4970292" y="2779935"/>
              <a:ext cx="1700875" cy="1700875"/>
            </a:xfrm>
            <a:custGeom>
              <a:avLst/>
              <a:gdLst>
                <a:gd name="connsiteX0" fmla="*/ 0 w 1700875"/>
                <a:gd name="connsiteY0" fmla="*/ 850438 h 1700875"/>
                <a:gd name="connsiteX1" fmla="*/ 850438 w 1700875"/>
                <a:gd name="connsiteY1" fmla="*/ 0 h 1700875"/>
                <a:gd name="connsiteX2" fmla="*/ 1700876 w 1700875"/>
                <a:gd name="connsiteY2" fmla="*/ 850438 h 1700875"/>
                <a:gd name="connsiteX3" fmla="*/ 850438 w 1700875"/>
                <a:gd name="connsiteY3" fmla="*/ 1700876 h 1700875"/>
                <a:gd name="connsiteX4" fmla="*/ 0 w 1700875"/>
                <a:gd name="connsiteY4" fmla="*/ 850438 h 170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75" h="1700875">
                  <a:moveTo>
                    <a:pt x="0" y="850438"/>
                  </a:moveTo>
                  <a:cubicBezTo>
                    <a:pt x="0" y="380754"/>
                    <a:pt x="380754" y="0"/>
                    <a:pt x="850438" y="0"/>
                  </a:cubicBezTo>
                  <a:cubicBezTo>
                    <a:pt x="1320122" y="0"/>
                    <a:pt x="1700876" y="380754"/>
                    <a:pt x="1700876" y="850438"/>
                  </a:cubicBezTo>
                  <a:cubicBezTo>
                    <a:pt x="1700876" y="1320122"/>
                    <a:pt x="1320122" y="1700876"/>
                    <a:pt x="850438" y="1700876"/>
                  </a:cubicBezTo>
                  <a:cubicBezTo>
                    <a:pt x="380754" y="1700876"/>
                    <a:pt x="0" y="1320122"/>
                    <a:pt x="0" y="850438"/>
                  </a:cubicBez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8297" tIns="278297" rIns="278297" bIns="278297" numCol="1" spcCol="1270" anchor="ctr" anchorCtr="0">
              <a:noAutofit/>
            </a:bodyPr>
            <a:lstStyle/>
            <a:p>
              <a:pPr marL="0" lvl="0" indent="0" algn="ctr" defTabSz="1022350">
                <a:lnSpc>
                  <a:spcPct val="90000"/>
                </a:lnSpc>
                <a:spcBef>
                  <a:spcPct val="0"/>
                </a:spcBef>
                <a:spcAft>
                  <a:spcPct val="35000"/>
                </a:spcAft>
                <a:buNone/>
              </a:pPr>
              <a:r>
                <a:rPr lang="en-US" sz="2300" kern="1200" dirty="0"/>
                <a:t>Low Resource NMT</a:t>
              </a:r>
            </a:p>
          </p:txBody>
        </p:sp>
        <p:sp>
          <p:nvSpPr>
            <p:cNvPr id="5" name="Freeform: Shape 4">
              <a:extLst>
                <a:ext uri="{FF2B5EF4-FFF2-40B4-BE49-F238E27FC236}">
                  <a16:creationId xmlns:a16="http://schemas.microsoft.com/office/drawing/2014/main" id="{1E296D00-92C7-4D4C-BF9B-4262EB8506B8}"/>
                </a:ext>
              </a:extLst>
            </p:cNvPr>
            <p:cNvSpPr/>
            <p:nvPr/>
          </p:nvSpPr>
          <p:spPr>
            <a:xfrm rot="16200000">
              <a:off x="5673549" y="2390433"/>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Shape 7">
              <a:extLst>
                <a:ext uri="{FF2B5EF4-FFF2-40B4-BE49-F238E27FC236}">
                  <a16:creationId xmlns:a16="http://schemas.microsoft.com/office/drawing/2014/main" id="{FF71BFAA-3273-43B3-8D99-E04C673D842A}"/>
                </a:ext>
              </a:extLst>
            </p:cNvPr>
            <p:cNvSpPr/>
            <p:nvPr/>
          </p:nvSpPr>
          <p:spPr>
            <a:xfrm rot="20738226">
              <a:off x="6656214" y="3159072"/>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59DA0169-9E84-4E4F-983B-2208DA42722E}"/>
                </a:ext>
              </a:extLst>
            </p:cNvPr>
            <p:cNvSpPr/>
            <p:nvPr/>
          </p:nvSpPr>
          <p:spPr>
            <a:xfrm rot="3269915">
              <a:off x="6232275" y="4238597"/>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87163"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0" name="Freeform: Shape 19">
              <a:extLst>
                <a:ext uri="{FF2B5EF4-FFF2-40B4-BE49-F238E27FC236}">
                  <a16:creationId xmlns:a16="http://schemas.microsoft.com/office/drawing/2014/main" id="{CD0FDF59-5113-4C24-9990-1CA6E4B7937C}"/>
                </a:ext>
              </a:extLst>
            </p:cNvPr>
            <p:cNvSpPr/>
            <p:nvPr/>
          </p:nvSpPr>
          <p:spPr>
            <a:xfrm rot="18207849">
              <a:off x="5149167" y="4242771"/>
              <a:ext cx="290549" cy="484426"/>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290548" y="387540"/>
                  </a:moveTo>
                  <a:lnTo>
                    <a:pt x="145274" y="387540"/>
                  </a:lnTo>
                  <a:lnTo>
                    <a:pt x="145274" y="484425"/>
                  </a:lnTo>
                  <a:lnTo>
                    <a:pt x="0" y="242212"/>
                  </a:lnTo>
                  <a:lnTo>
                    <a:pt x="145274" y="0"/>
                  </a:lnTo>
                  <a:lnTo>
                    <a:pt x="145274" y="96885"/>
                  </a:lnTo>
                  <a:lnTo>
                    <a:pt x="290548" y="96885"/>
                  </a:lnTo>
                  <a:lnTo>
                    <a:pt x="290548"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163" tIns="96885" rIns="1"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2" name="Freeform: Shape 21">
              <a:extLst>
                <a:ext uri="{FF2B5EF4-FFF2-40B4-BE49-F238E27FC236}">
                  <a16:creationId xmlns:a16="http://schemas.microsoft.com/office/drawing/2014/main" id="{E2863B88-1095-4BF9-9B1A-BB3E7CA7DFAD}"/>
                </a:ext>
              </a:extLst>
            </p:cNvPr>
            <p:cNvSpPr/>
            <p:nvPr/>
          </p:nvSpPr>
          <p:spPr>
            <a:xfrm rot="976574">
              <a:off x="4701204" y="3156460"/>
              <a:ext cx="291051" cy="484426"/>
            </a:xfrm>
            <a:custGeom>
              <a:avLst/>
              <a:gdLst>
                <a:gd name="connsiteX0" fmla="*/ 0 w 291050"/>
                <a:gd name="connsiteY0" fmla="*/ 96885 h 484425"/>
                <a:gd name="connsiteX1" fmla="*/ 145525 w 291050"/>
                <a:gd name="connsiteY1" fmla="*/ 96885 h 484425"/>
                <a:gd name="connsiteX2" fmla="*/ 145525 w 291050"/>
                <a:gd name="connsiteY2" fmla="*/ 0 h 484425"/>
                <a:gd name="connsiteX3" fmla="*/ 291050 w 291050"/>
                <a:gd name="connsiteY3" fmla="*/ 242213 h 484425"/>
                <a:gd name="connsiteX4" fmla="*/ 145525 w 291050"/>
                <a:gd name="connsiteY4" fmla="*/ 484425 h 484425"/>
                <a:gd name="connsiteX5" fmla="*/ 145525 w 291050"/>
                <a:gd name="connsiteY5" fmla="*/ 387540 h 484425"/>
                <a:gd name="connsiteX6" fmla="*/ 0 w 291050"/>
                <a:gd name="connsiteY6" fmla="*/ 387540 h 484425"/>
                <a:gd name="connsiteX7" fmla="*/ 0 w 29105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050" h="484425">
                  <a:moveTo>
                    <a:pt x="291050" y="387540"/>
                  </a:moveTo>
                  <a:lnTo>
                    <a:pt x="145525" y="387540"/>
                  </a:lnTo>
                  <a:lnTo>
                    <a:pt x="145525" y="484425"/>
                  </a:lnTo>
                  <a:lnTo>
                    <a:pt x="0" y="242212"/>
                  </a:lnTo>
                  <a:lnTo>
                    <a:pt x="145525" y="0"/>
                  </a:lnTo>
                  <a:lnTo>
                    <a:pt x="145525" y="96885"/>
                  </a:lnTo>
                  <a:lnTo>
                    <a:pt x="291050" y="96885"/>
                  </a:lnTo>
                  <a:lnTo>
                    <a:pt x="29105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315" tIns="96886" rIns="0" bIns="96884"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
        <p:nvSpPr>
          <p:cNvPr id="9" name="Freeform: Shape 8">
            <a:extLst>
              <a:ext uri="{FF2B5EF4-FFF2-40B4-BE49-F238E27FC236}">
                <a16:creationId xmlns:a16="http://schemas.microsoft.com/office/drawing/2014/main" id="{33A40890-0183-40D0-8188-08CB5FBD6057}"/>
              </a:ext>
            </a:extLst>
          </p:cNvPr>
          <p:cNvSpPr/>
          <p:nvPr/>
        </p:nvSpPr>
        <p:spPr>
          <a:xfrm>
            <a:off x="7040880" y="2349895"/>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Another Language</a:t>
            </a:r>
          </a:p>
        </p:txBody>
      </p:sp>
      <p:sp>
        <p:nvSpPr>
          <p:cNvPr id="23" name="Freeform: Shape 22">
            <a:extLst>
              <a:ext uri="{FF2B5EF4-FFF2-40B4-BE49-F238E27FC236}">
                <a16:creationId xmlns:a16="http://schemas.microsoft.com/office/drawing/2014/main" id="{7D44C2AC-981A-4253-9D4B-C5B7B2E1E6F7}"/>
              </a:ext>
            </a:extLst>
          </p:cNvPr>
          <p:cNvSpPr/>
          <p:nvPr/>
        </p:nvSpPr>
        <p:spPr>
          <a:xfrm>
            <a:off x="3204034" y="2349895"/>
            <a:ext cx="1371600" cy="1371600"/>
          </a:xfrm>
          <a:custGeom>
            <a:avLst/>
            <a:gdLst>
              <a:gd name="connsiteX0" fmla="*/ 0 w 1188723"/>
              <a:gd name="connsiteY0" fmla="*/ 594362 h 1188723"/>
              <a:gd name="connsiteX1" fmla="*/ 594362 w 1188723"/>
              <a:gd name="connsiteY1" fmla="*/ 0 h 1188723"/>
              <a:gd name="connsiteX2" fmla="*/ 1188724 w 1188723"/>
              <a:gd name="connsiteY2" fmla="*/ 594362 h 1188723"/>
              <a:gd name="connsiteX3" fmla="*/ 594362 w 1188723"/>
              <a:gd name="connsiteY3" fmla="*/ 1188724 h 1188723"/>
              <a:gd name="connsiteX4" fmla="*/ 0 w 1188723"/>
              <a:gd name="connsiteY4" fmla="*/ 594362 h 118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3" h="1188723">
                <a:moveTo>
                  <a:pt x="0" y="594362"/>
                </a:moveTo>
                <a:cubicBezTo>
                  <a:pt x="0" y="266105"/>
                  <a:pt x="266105" y="0"/>
                  <a:pt x="594362" y="0"/>
                </a:cubicBezTo>
                <a:cubicBezTo>
                  <a:pt x="922619" y="0"/>
                  <a:pt x="1188724" y="266105"/>
                  <a:pt x="1188724" y="594362"/>
                </a:cubicBezTo>
                <a:cubicBezTo>
                  <a:pt x="1188724" y="922619"/>
                  <a:pt x="922619" y="1188724"/>
                  <a:pt x="594362" y="1188724"/>
                </a:cubicBezTo>
                <a:cubicBezTo>
                  <a:pt x="266105" y="1188724"/>
                  <a:pt x="0" y="922619"/>
                  <a:pt x="0" y="594362"/>
                </a:cubicBez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1864" tIns="191864" rIns="191864" bIns="191864" numCol="1" spcCol="1270" anchor="ctr" anchorCtr="0">
            <a:noAutofit/>
          </a:bodyPr>
          <a:lstStyle/>
          <a:p>
            <a:pPr marL="0" lvl="0" indent="0" algn="ctr" defTabSz="622300">
              <a:lnSpc>
                <a:spcPct val="90000"/>
              </a:lnSpc>
              <a:spcBef>
                <a:spcPct val="0"/>
              </a:spcBef>
              <a:spcAft>
                <a:spcPct val="35000"/>
              </a:spcAft>
              <a:buNone/>
            </a:pPr>
            <a:r>
              <a:rPr lang="en-US" sz="1400" kern="1200" dirty="0"/>
              <a:t>Human Labeling</a:t>
            </a:r>
          </a:p>
        </p:txBody>
      </p:sp>
      <p:sp>
        <p:nvSpPr>
          <p:cNvPr id="7" name="Freeform: Shape 6">
            <a:extLst>
              <a:ext uri="{FF2B5EF4-FFF2-40B4-BE49-F238E27FC236}">
                <a16:creationId xmlns:a16="http://schemas.microsoft.com/office/drawing/2014/main" id="{D0D05809-E54B-4D06-8FAF-9FCA4BAA5F5D}"/>
              </a:ext>
            </a:extLst>
          </p:cNvPr>
          <p:cNvSpPr/>
          <p:nvPr/>
        </p:nvSpPr>
        <p:spPr>
          <a:xfrm>
            <a:off x="5134929" y="1026282"/>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Monolingual Data</a:t>
            </a:r>
          </a:p>
        </p:txBody>
      </p:sp>
    </p:spTree>
    <p:extLst>
      <p:ext uri="{BB962C8B-B14F-4D97-AF65-F5344CB8AC3E}">
        <p14:creationId xmlns:p14="http://schemas.microsoft.com/office/powerpoint/2010/main" val="213664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5FFE-F1DF-448D-BF1D-EEA27AD36881}"/>
              </a:ext>
            </a:extLst>
          </p:cNvPr>
          <p:cNvSpPr>
            <a:spLocks noGrp="1"/>
          </p:cNvSpPr>
          <p:nvPr>
            <p:ph type="title"/>
          </p:nvPr>
        </p:nvSpPr>
        <p:spPr/>
        <p:txBody>
          <a:bodyPr/>
          <a:lstStyle/>
          <a:p>
            <a:pPr algn="ctr"/>
            <a:r>
              <a:rPr lang="en-US" dirty="0"/>
              <a:t>Roadmap of Machine Translation</a:t>
            </a:r>
          </a:p>
        </p:txBody>
      </p:sp>
      <p:cxnSp>
        <p:nvCxnSpPr>
          <p:cNvPr id="6" name="Straight Arrow Connector 5">
            <a:extLst>
              <a:ext uri="{FF2B5EF4-FFF2-40B4-BE49-F238E27FC236}">
                <a16:creationId xmlns:a16="http://schemas.microsoft.com/office/drawing/2014/main" id="{AE144FFB-00C5-4E67-9E77-9876BBEF205F}"/>
              </a:ext>
            </a:extLst>
          </p:cNvPr>
          <p:cNvCxnSpPr/>
          <p:nvPr/>
        </p:nvCxnSpPr>
        <p:spPr>
          <a:xfrm flipV="1">
            <a:off x="2723949" y="1701216"/>
            <a:ext cx="0" cy="3959341"/>
          </a:xfrm>
          <a:prstGeom prst="straightConnector1">
            <a:avLst/>
          </a:prstGeom>
          <a:ln w="349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DC7481-E38F-4D02-A223-1DD299BCEE38}"/>
              </a:ext>
            </a:extLst>
          </p:cNvPr>
          <p:cNvCxnSpPr>
            <a:cxnSpLocks/>
          </p:cNvCxnSpPr>
          <p:nvPr/>
        </p:nvCxnSpPr>
        <p:spPr>
          <a:xfrm>
            <a:off x="2723949" y="5650029"/>
            <a:ext cx="7141946" cy="0"/>
          </a:xfrm>
          <a:prstGeom prst="straightConnector1">
            <a:avLst/>
          </a:prstGeom>
          <a:ln w="3492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886E42D-3CFE-4F2E-A485-A55CACFD85C9}"/>
              </a:ext>
            </a:extLst>
          </p:cNvPr>
          <p:cNvSpPr txBox="1"/>
          <p:nvPr/>
        </p:nvSpPr>
        <p:spPr>
          <a:xfrm>
            <a:off x="2483318" y="5640405"/>
            <a:ext cx="7064944" cy="274320"/>
          </a:xfrm>
          <a:prstGeom prst="rect">
            <a:avLst/>
          </a:prstGeom>
          <a:noFill/>
        </p:spPr>
        <p:txBody>
          <a:bodyPr wrap="square" rtlCol="0">
            <a:spAutoFit/>
          </a:bodyPr>
          <a:lstStyle/>
          <a:p>
            <a:r>
              <a:rPr lang="en-US" dirty="0"/>
              <a:t>1947         1960        1970        1980         1990        2000        2010         2020</a:t>
            </a:r>
          </a:p>
        </p:txBody>
      </p:sp>
      <p:cxnSp>
        <p:nvCxnSpPr>
          <p:cNvPr id="20" name="Straight Connector 19">
            <a:extLst>
              <a:ext uri="{FF2B5EF4-FFF2-40B4-BE49-F238E27FC236}">
                <a16:creationId xmlns:a16="http://schemas.microsoft.com/office/drawing/2014/main" id="{0DAD6164-7930-4710-B325-33740A6D44C3}"/>
              </a:ext>
            </a:extLst>
          </p:cNvPr>
          <p:cNvCxnSpPr/>
          <p:nvPr/>
        </p:nvCxnSpPr>
        <p:spPr>
          <a:xfrm>
            <a:off x="3705726" y="5322771"/>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D53758-8D4B-4FE5-A9FF-3888EC629F36}"/>
              </a:ext>
            </a:extLst>
          </p:cNvPr>
          <p:cNvCxnSpPr/>
          <p:nvPr/>
        </p:nvCxnSpPr>
        <p:spPr>
          <a:xfrm>
            <a:off x="4608896" y="5306730"/>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7FDA66-0801-4661-9F6C-40798F98BBC5}"/>
              </a:ext>
            </a:extLst>
          </p:cNvPr>
          <p:cNvCxnSpPr/>
          <p:nvPr/>
        </p:nvCxnSpPr>
        <p:spPr>
          <a:xfrm>
            <a:off x="5494421" y="5332395"/>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61C453-D404-4C05-942B-DF75EAF938E6}"/>
              </a:ext>
            </a:extLst>
          </p:cNvPr>
          <p:cNvCxnSpPr/>
          <p:nvPr/>
        </p:nvCxnSpPr>
        <p:spPr>
          <a:xfrm>
            <a:off x="6370319" y="5306730"/>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E6E37B-D959-44E1-AB84-DCA16AFF135B}"/>
              </a:ext>
            </a:extLst>
          </p:cNvPr>
          <p:cNvCxnSpPr/>
          <p:nvPr/>
        </p:nvCxnSpPr>
        <p:spPr>
          <a:xfrm>
            <a:off x="7265469" y="5306730"/>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1F532-6F29-4371-97A5-4043697C8F9A}"/>
              </a:ext>
            </a:extLst>
          </p:cNvPr>
          <p:cNvCxnSpPr/>
          <p:nvPr/>
        </p:nvCxnSpPr>
        <p:spPr>
          <a:xfrm>
            <a:off x="8160618" y="5306730"/>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405700-DEB9-41A6-B0E1-0AEB9870F770}"/>
              </a:ext>
            </a:extLst>
          </p:cNvPr>
          <p:cNvCxnSpPr/>
          <p:nvPr/>
        </p:nvCxnSpPr>
        <p:spPr>
          <a:xfrm>
            <a:off x="9065393" y="5306730"/>
            <a:ext cx="0" cy="317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EC1A3A2A-256C-4CD9-A762-D728D828CF6C}"/>
              </a:ext>
            </a:extLst>
          </p:cNvPr>
          <p:cNvSpPr/>
          <p:nvPr/>
        </p:nvSpPr>
        <p:spPr>
          <a:xfrm>
            <a:off x="2752825" y="2868027"/>
            <a:ext cx="6158564" cy="2714625"/>
          </a:xfrm>
          <a:custGeom>
            <a:avLst/>
            <a:gdLst>
              <a:gd name="connsiteX0" fmla="*/ 0 w 6006164"/>
              <a:gd name="connsiteY0" fmla="*/ 2743200 h 2743200"/>
              <a:gd name="connsiteX1" fmla="*/ 202131 w 6006164"/>
              <a:gd name="connsiteY1" fmla="*/ 2156059 h 2743200"/>
              <a:gd name="connsiteX2" fmla="*/ 394636 w 6006164"/>
              <a:gd name="connsiteY2" fmla="*/ 1944303 h 2743200"/>
              <a:gd name="connsiteX3" fmla="*/ 1540042 w 6006164"/>
              <a:gd name="connsiteY3" fmla="*/ 1568918 h 2743200"/>
              <a:gd name="connsiteX4" fmla="*/ 2367815 w 6006164"/>
              <a:gd name="connsiteY4" fmla="*/ 2079056 h 2743200"/>
              <a:gd name="connsiteX5" fmla="*/ 2887579 w 6006164"/>
              <a:gd name="connsiteY5" fmla="*/ 1645920 h 2743200"/>
              <a:gd name="connsiteX6" fmla="*/ 3041583 w 6006164"/>
              <a:gd name="connsiteY6" fmla="*/ 1597793 h 2743200"/>
              <a:gd name="connsiteX7" fmla="*/ 3522847 w 6006164"/>
              <a:gd name="connsiteY7" fmla="*/ 1357162 h 2743200"/>
              <a:gd name="connsiteX8" fmla="*/ 3676851 w 6006164"/>
              <a:gd name="connsiteY8" fmla="*/ 1039528 h 2743200"/>
              <a:gd name="connsiteX9" fmla="*/ 4446872 w 6006164"/>
              <a:gd name="connsiteY9" fmla="*/ 972151 h 2743200"/>
              <a:gd name="connsiteX10" fmla="*/ 4620127 w 6006164"/>
              <a:gd name="connsiteY10" fmla="*/ 702644 h 2743200"/>
              <a:gd name="connsiteX11" fmla="*/ 4754880 w 6006164"/>
              <a:gd name="connsiteY11" fmla="*/ 625642 h 2743200"/>
              <a:gd name="connsiteX12" fmla="*/ 5053263 w 6006164"/>
              <a:gd name="connsiteY12" fmla="*/ 587141 h 2743200"/>
              <a:gd name="connsiteX13" fmla="*/ 5274644 w 6006164"/>
              <a:gd name="connsiteY13" fmla="*/ 558265 h 2743200"/>
              <a:gd name="connsiteX14" fmla="*/ 5515276 w 6006164"/>
              <a:gd name="connsiteY14" fmla="*/ 539014 h 2743200"/>
              <a:gd name="connsiteX15" fmla="*/ 5698156 w 6006164"/>
              <a:gd name="connsiteY15" fmla="*/ 192505 h 2743200"/>
              <a:gd name="connsiteX16" fmla="*/ 6006164 w 6006164"/>
              <a:gd name="connsiteY16" fmla="*/ 0 h 2743200"/>
              <a:gd name="connsiteX17" fmla="*/ 6006164 w 6006164"/>
              <a:gd name="connsiteY17"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2887579 w 6006164"/>
              <a:gd name="connsiteY4" fmla="*/ 1645920 h 2743200"/>
              <a:gd name="connsiteX5" fmla="*/ 3041583 w 6006164"/>
              <a:gd name="connsiteY5" fmla="*/ 1597793 h 2743200"/>
              <a:gd name="connsiteX6" fmla="*/ 3522847 w 6006164"/>
              <a:gd name="connsiteY6" fmla="*/ 1357162 h 2743200"/>
              <a:gd name="connsiteX7" fmla="*/ 3676851 w 6006164"/>
              <a:gd name="connsiteY7" fmla="*/ 1039528 h 2743200"/>
              <a:gd name="connsiteX8" fmla="*/ 4446872 w 6006164"/>
              <a:gd name="connsiteY8" fmla="*/ 972151 h 2743200"/>
              <a:gd name="connsiteX9" fmla="*/ 4620127 w 6006164"/>
              <a:gd name="connsiteY9" fmla="*/ 702644 h 2743200"/>
              <a:gd name="connsiteX10" fmla="*/ 4754880 w 6006164"/>
              <a:gd name="connsiteY10" fmla="*/ 625642 h 2743200"/>
              <a:gd name="connsiteX11" fmla="*/ 5053263 w 6006164"/>
              <a:gd name="connsiteY11" fmla="*/ 587141 h 2743200"/>
              <a:gd name="connsiteX12" fmla="*/ 5274644 w 6006164"/>
              <a:gd name="connsiteY12" fmla="*/ 558265 h 2743200"/>
              <a:gd name="connsiteX13" fmla="*/ 5515276 w 6006164"/>
              <a:gd name="connsiteY13" fmla="*/ 539014 h 2743200"/>
              <a:gd name="connsiteX14" fmla="*/ 5698156 w 6006164"/>
              <a:gd name="connsiteY14" fmla="*/ 192505 h 2743200"/>
              <a:gd name="connsiteX15" fmla="*/ 6006164 w 6006164"/>
              <a:gd name="connsiteY15" fmla="*/ 0 h 2743200"/>
              <a:gd name="connsiteX16" fmla="*/ 6006164 w 6006164"/>
              <a:gd name="connsiteY16"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676851 w 6006164"/>
              <a:gd name="connsiteY6" fmla="*/ 1039528 h 2743200"/>
              <a:gd name="connsiteX7" fmla="*/ 4446872 w 6006164"/>
              <a:gd name="connsiteY7" fmla="*/ 972151 h 2743200"/>
              <a:gd name="connsiteX8" fmla="*/ 4620127 w 6006164"/>
              <a:gd name="connsiteY8" fmla="*/ 702644 h 2743200"/>
              <a:gd name="connsiteX9" fmla="*/ 4754880 w 6006164"/>
              <a:gd name="connsiteY9" fmla="*/ 625642 h 2743200"/>
              <a:gd name="connsiteX10" fmla="*/ 5053263 w 6006164"/>
              <a:gd name="connsiteY10" fmla="*/ 587141 h 2743200"/>
              <a:gd name="connsiteX11" fmla="*/ 5274644 w 6006164"/>
              <a:gd name="connsiteY11" fmla="*/ 558265 h 2743200"/>
              <a:gd name="connsiteX12" fmla="*/ 5515276 w 6006164"/>
              <a:gd name="connsiteY12" fmla="*/ 539014 h 2743200"/>
              <a:gd name="connsiteX13" fmla="*/ 5698156 w 6006164"/>
              <a:gd name="connsiteY13" fmla="*/ 192505 h 2743200"/>
              <a:gd name="connsiteX14" fmla="*/ 6006164 w 6006164"/>
              <a:gd name="connsiteY14" fmla="*/ 0 h 2743200"/>
              <a:gd name="connsiteX15" fmla="*/ 6006164 w 6006164"/>
              <a:gd name="connsiteY15"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898232 w 6006164"/>
              <a:gd name="connsiteY6" fmla="*/ 1068403 h 2743200"/>
              <a:gd name="connsiteX7" fmla="*/ 4446872 w 6006164"/>
              <a:gd name="connsiteY7" fmla="*/ 972151 h 2743200"/>
              <a:gd name="connsiteX8" fmla="*/ 4620127 w 6006164"/>
              <a:gd name="connsiteY8" fmla="*/ 702644 h 2743200"/>
              <a:gd name="connsiteX9" fmla="*/ 4754880 w 6006164"/>
              <a:gd name="connsiteY9" fmla="*/ 625642 h 2743200"/>
              <a:gd name="connsiteX10" fmla="*/ 5053263 w 6006164"/>
              <a:gd name="connsiteY10" fmla="*/ 587141 h 2743200"/>
              <a:gd name="connsiteX11" fmla="*/ 5274644 w 6006164"/>
              <a:gd name="connsiteY11" fmla="*/ 558265 h 2743200"/>
              <a:gd name="connsiteX12" fmla="*/ 5515276 w 6006164"/>
              <a:gd name="connsiteY12" fmla="*/ 539014 h 2743200"/>
              <a:gd name="connsiteX13" fmla="*/ 5698156 w 6006164"/>
              <a:gd name="connsiteY13" fmla="*/ 192505 h 2743200"/>
              <a:gd name="connsiteX14" fmla="*/ 6006164 w 6006164"/>
              <a:gd name="connsiteY14" fmla="*/ 0 h 2743200"/>
              <a:gd name="connsiteX15" fmla="*/ 6006164 w 6006164"/>
              <a:gd name="connsiteY15"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734602 w 6006164"/>
              <a:gd name="connsiteY6" fmla="*/ 1058778 h 2743200"/>
              <a:gd name="connsiteX7" fmla="*/ 4446872 w 6006164"/>
              <a:gd name="connsiteY7" fmla="*/ 972151 h 2743200"/>
              <a:gd name="connsiteX8" fmla="*/ 4620127 w 6006164"/>
              <a:gd name="connsiteY8" fmla="*/ 702644 h 2743200"/>
              <a:gd name="connsiteX9" fmla="*/ 4754880 w 6006164"/>
              <a:gd name="connsiteY9" fmla="*/ 625642 h 2743200"/>
              <a:gd name="connsiteX10" fmla="*/ 5053263 w 6006164"/>
              <a:gd name="connsiteY10" fmla="*/ 587141 h 2743200"/>
              <a:gd name="connsiteX11" fmla="*/ 5274644 w 6006164"/>
              <a:gd name="connsiteY11" fmla="*/ 558265 h 2743200"/>
              <a:gd name="connsiteX12" fmla="*/ 5515276 w 6006164"/>
              <a:gd name="connsiteY12" fmla="*/ 539014 h 2743200"/>
              <a:gd name="connsiteX13" fmla="*/ 5698156 w 6006164"/>
              <a:gd name="connsiteY13" fmla="*/ 192505 h 2743200"/>
              <a:gd name="connsiteX14" fmla="*/ 6006164 w 6006164"/>
              <a:gd name="connsiteY14" fmla="*/ 0 h 2743200"/>
              <a:gd name="connsiteX15" fmla="*/ 6006164 w 6006164"/>
              <a:gd name="connsiteY15"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734602 w 6006164"/>
              <a:gd name="connsiteY6" fmla="*/ 1058778 h 2743200"/>
              <a:gd name="connsiteX7" fmla="*/ 4446872 w 6006164"/>
              <a:gd name="connsiteY7" fmla="*/ 972151 h 2743200"/>
              <a:gd name="connsiteX8" fmla="*/ 4620127 w 6006164"/>
              <a:gd name="connsiteY8" fmla="*/ 702644 h 2743200"/>
              <a:gd name="connsiteX9" fmla="*/ 4774130 w 6006164"/>
              <a:gd name="connsiteY9" fmla="*/ 635267 h 2743200"/>
              <a:gd name="connsiteX10" fmla="*/ 5053263 w 6006164"/>
              <a:gd name="connsiteY10" fmla="*/ 587141 h 2743200"/>
              <a:gd name="connsiteX11" fmla="*/ 5274644 w 6006164"/>
              <a:gd name="connsiteY11" fmla="*/ 558265 h 2743200"/>
              <a:gd name="connsiteX12" fmla="*/ 5515276 w 6006164"/>
              <a:gd name="connsiteY12" fmla="*/ 539014 h 2743200"/>
              <a:gd name="connsiteX13" fmla="*/ 5698156 w 6006164"/>
              <a:gd name="connsiteY13" fmla="*/ 192505 h 2743200"/>
              <a:gd name="connsiteX14" fmla="*/ 6006164 w 6006164"/>
              <a:gd name="connsiteY14" fmla="*/ 0 h 2743200"/>
              <a:gd name="connsiteX15" fmla="*/ 6006164 w 6006164"/>
              <a:gd name="connsiteY15"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734602 w 6006164"/>
              <a:gd name="connsiteY6" fmla="*/ 1058778 h 2743200"/>
              <a:gd name="connsiteX7" fmla="*/ 4446872 w 6006164"/>
              <a:gd name="connsiteY7" fmla="*/ 972151 h 2743200"/>
              <a:gd name="connsiteX8" fmla="*/ 4620127 w 6006164"/>
              <a:gd name="connsiteY8" fmla="*/ 702644 h 2743200"/>
              <a:gd name="connsiteX9" fmla="*/ 5053263 w 6006164"/>
              <a:gd name="connsiteY9" fmla="*/ 587141 h 2743200"/>
              <a:gd name="connsiteX10" fmla="*/ 5274644 w 6006164"/>
              <a:gd name="connsiteY10" fmla="*/ 558265 h 2743200"/>
              <a:gd name="connsiteX11" fmla="*/ 5515276 w 6006164"/>
              <a:gd name="connsiteY11" fmla="*/ 539014 h 2743200"/>
              <a:gd name="connsiteX12" fmla="*/ 5698156 w 6006164"/>
              <a:gd name="connsiteY12" fmla="*/ 192505 h 2743200"/>
              <a:gd name="connsiteX13" fmla="*/ 6006164 w 6006164"/>
              <a:gd name="connsiteY13" fmla="*/ 0 h 2743200"/>
              <a:gd name="connsiteX14" fmla="*/ 6006164 w 6006164"/>
              <a:gd name="connsiteY14"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522847 w 6006164"/>
              <a:gd name="connsiteY5" fmla="*/ 1357162 h 2743200"/>
              <a:gd name="connsiteX6" fmla="*/ 3734602 w 6006164"/>
              <a:gd name="connsiteY6" fmla="*/ 1058778 h 2743200"/>
              <a:gd name="connsiteX7" fmla="*/ 4446872 w 6006164"/>
              <a:gd name="connsiteY7" fmla="*/ 972151 h 2743200"/>
              <a:gd name="connsiteX8" fmla="*/ 4726005 w 6006164"/>
              <a:gd name="connsiteY8" fmla="*/ 693018 h 2743200"/>
              <a:gd name="connsiteX9" fmla="*/ 5053263 w 6006164"/>
              <a:gd name="connsiteY9" fmla="*/ 587141 h 2743200"/>
              <a:gd name="connsiteX10" fmla="*/ 5274644 w 6006164"/>
              <a:gd name="connsiteY10" fmla="*/ 558265 h 2743200"/>
              <a:gd name="connsiteX11" fmla="*/ 5515276 w 6006164"/>
              <a:gd name="connsiteY11" fmla="*/ 539014 h 2743200"/>
              <a:gd name="connsiteX12" fmla="*/ 5698156 w 6006164"/>
              <a:gd name="connsiteY12" fmla="*/ 192505 h 2743200"/>
              <a:gd name="connsiteX13" fmla="*/ 6006164 w 6006164"/>
              <a:gd name="connsiteY13" fmla="*/ 0 h 2743200"/>
              <a:gd name="connsiteX14" fmla="*/ 6006164 w 6006164"/>
              <a:gd name="connsiteY14"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461887 w 6006164"/>
              <a:gd name="connsiteY5" fmla="*/ 1440982 h 2743200"/>
              <a:gd name="connsiteX6" fmla="*/ 3734602 w 6006164"/>
              <a:gd name="connsiteY6" fmla="*/ 1058778 h 2743200"/>
              <a:gd name="connsiteX7" fmla="*/ 4446872 w 6006164"/>
              <a:gd name="connsiteY7" fmla="*/ 972151 h 2743200"/>
              <a:gd name="connsiteX8" fmla="*/ 4726005 w 6006164"/>
              <a:gd name="connsiteY8" fmla="*/ 693018 h 2743200"/>
              <a:gd name="connsiteX9" fmla="*/ 5053263 w 6006164"/>
              <a:gd name="connsiteY9" fmla="*/ 587141 h 2743200"/>
              <a:gd name="connsiteX10" fmla="*/ 5274644 w 6006164"/>
              <a:gd name="connsiteY10" fmla="*/ 558265 h 2743200"/>
              <a:gd name="connsiteX11" fmla="*/ 5515276 w 6006164"/>
              <a:gd name="connsiteY11" fmla="*/ 539014 h 2743200"/>
              <a:gd name="connsiteX12" fmla="*/ 5698156 w 6006164"/>
              <a:gd name="connsiteY12" fmla="*/ 192505 h 2743200"/>
              <a:gd name="connsiteX13" fmla="*/ 6006164 w 6006164"/>
              <a:gd name="connsiteY13" fmla="*/ 0 h 2743200"/>
              <a:gd name="connsiteX14" fmla="*/ 6006164 w 6006164"/>
              <a:gd name="connsiteY14" fmla="*/ 0 h 2743200"/>
              <a:gd name="connsiteX0" fmla="*/ 0 w 6006164"/>
              <a:gd name="connsiteY0" fmla="*/ 2743200 h 2743200"/>
              <a:gd name="connsiteX1" fmla="*/ 394636 w 6006164"/>
              <a:gd name="connsiteY1" fmla="*/ 1944303 h 2743200"/>
              <a:gd name="connsiteX2" fmla="*/ 1540042 w 6006164"/>
              <a:gd name="connsiteY2" fmla="*/ 1568918 h 2743200"/>
              <a:gd name="connsiteX3" fmla="*/ 2367815 w 6006164"/>
              <a:gd name="connsiteY3" fmla="*/ 2079056 h 2743200"/>
              <a:gd name="connsiteX4" fmla="*/ 3041583 w 6006164"/>
              <a:gd name="connsiteY4" fmla="*/ 1597793 h 2743200"/>
              <a:gd name="connsiteX5" fmla="*/ 3461887 w 6006164"/>
              <a:gd name="connsiteY5" fmla="*/ 1440982 h 2743200"/>
              <a:gd name="connsiteX6" fmla="*/ 3734602 w 6006164"/>
              <a:gd name="connsiteY6" fmla="*/ 1058778 h 2743200"/>
              <a:gd name="connsiteX7" fmla="*/ 4446872 w 6006164"/>
              <a:gd name="connsiteY7" fmla="*/ 972151 h 2743200"/>
              <a:gd name="connsiteX8" fmla="*/ 4726005 w 6006164"/>
              <a:gd name="connsiteY8" fmla="*/ 693018 h 2743200"/>
              <a:gd name="connsiteX9" fmla="*/ 5053263 w 6006164"/>
              <a:gd name="connsiteY9" fmla="*/ 587141 h 2743200"/>
              <a:gd name="connsiteX10" fmla="*/ 5274644 w 6006164"/>
              <a:gd name="connsiteY10" fmla="*/ 558265 h 2743200"/>
              <a:gd name="connsiteX11" fmla="*/ 5515276 w 6006164"/>
              <a:gd name="connsiteY11" fmla="*/ 539014 h 2743200"/>
              <a:gd name="connsiteX12" fmla="*/ 5821981 w 6006164"/>
              <a:gd name="connsiteY12" fmla="*/ 244892 h 2743200"/>
              <a:gd name="connsiteX13" fmla="*/ 6006164 w 6006164"/>
              <a:gd name="connsiteY13" fmla="*/ 0 h 2743200"/>
              <a:gd name="connsiteX14" fmla="*/ 6006164 w 6006164"/>
              <a:gd name="connsiteY14" fmla="*/ 0 h 2743200"/>
              <a:gd name="connsiteX0" fmla="*/ 0 w 6291914"/>
              <a:gd name="connsiteY0" fmla="*/ 2748735 h 2748735"/>
              <a:gd name="connsiteX1" fmla="*/ 394636 w 6291914"/>
              <a:gd name="connsiteY1" fmla="*/ 1949838 h 2748735"/>
              <a:gd name="connsiteX2" fmla="*/ 1540042 w 6291914"/>
              <a:gd name="connsiteY2" fmla="*/ 1574453 h 2748735"/>
              <a:gd name="connsiteX3" fmla="*/ 2367815 w 6291914"/>
              <a:gd name="connsiteY3" fmla="*/ 2084591 h 2748735"/>
              <a:gd name="connsiteX4" fmla="*/ 3041583 w 6291914"/>
              <a:gd name="connsiteY4" fmla="*/ 1603328 h 2748735"/>
              <a:gd name="connsiteX5" fmla="*/ 3461887 w 6291914"/>
              <a:gd name="connsiteY5" fmla="*/ 1446517 h 2748735"/>
              <a:gd name="connsiteX6" fmla="*/ 3734602 w 6291914"/>
              <a:gd name="connsiteY6" fmla="*/ 1064313 h 2748735"/>
              <a:gd name="connsiteX7" fmla="*/ 4446872 w 6291914"/>
              <a:gd name="connsiteY7" fmla="*/ 977686 h 2748735"/>
              <a:gd name="connsiteX8" fmla="*/ 4726005 w 6291914"/>
              <a:gd name="connsiteY8" fmla="*/ 698553 h 2748735"/>
              <a:gd name="connsiteX9" fmla="*/ 5053263 w 6291914"/>
              <a:gd name="connsiteY9" fmla="*/ 592676 h 2748735"/>
              <a:gd name="connsiteX10" fmla="*/ 5274644 w 6291914"/>
              <a:gd name="connsiteY10" fmla="*/ 563800 h 2748735"/>
              <a:gd name="connsiteX11" fmla="*/ 5515276 w 6291914"/>
              <a:gd name="connsiteY11" fmla="*/ 544549 h 2748735"/>
              <a:gd name="connsiteX12" fmla="*/ 5821981 w 6291914"/>
              <a:gd name="connsiteY12" fmla="*/ 250427 h 2748735"/>
              <a:gd name="connsiteX13" fmla="*/ 6006164 w 6291914"/>
              <a:gd name="connsiteY13" fmla="*/ 5535 h 2748735"/>
              <a:gd name="connsiteX14" fmla="*/ 6291914 w 6291914"/>
              <a:gd name="connsiteY14" fmla="*/ 86498 h 2748735"/>
              <a:gd name="connsiteX0" fmla="*/ 0 w 6291914"/>
              <a:gd name="connsiteY0" fmla="*/ 2662237 h 2662237"/>
              <a:gd name="connsiteX1" fmla="*/ 394636 w 6291914"/>
              <a:gd name="connsiteY1" fmla="*/ 1863340 h 2662237"/>
              <a:gd name="connsiteX2" fmla="*/ 1540042 w 6291914"/>
              <a:gd name="connsiteY2" fmla="*/ 1487955 h 2662237"/>
              <a:gd name="connsiteX3" fmla="*/ 2367815 w 6291914"/>
              <a:gd name="connsiteY3" fmla="*/ 1998093 h 2662237"/>
              <a:gd name="connsiteX4" fmla="*/ 3041583 w 6291914"/>
              <a:gd name="connsiteY4" fmla="*/ 1516830 h 2662237"/>
              <a:gd name="connsiteX5" fmla="*/ 3461887 w 6291914"/>
              <a:gd name="connsiteY5" fmla="*/ 1360019 h 2662237"/>
              <a:gd name="connsiteX6" fmla="*/ 3734602 w 6291914"/>
              <a:gd name="connsiteY6" fmla="*/ 977815 h 2662237"/>
              <a:gd name="connsiteX7" fmla="*/ 4446872 w 6291914"/>
              <a:gd name="connsiteY7" fmla="*/ 891188 h 2662237"/>
              <a:gd name="connsiteX8" fmla="*/ 4726005 w 6291914"/>
              <a:gd name="connsiteY8" fmla="*/ 612055 h 2662237"/>
              <a:gd name="connsiteX9" fmla="*/ 5053263 w 6291914"/>
              <a:gd name="connsiteY9" fmla="*/ 506178 h 2662237"/>
              <a:gd name="connsiteX10" fmla="*/ 5274644 w 6291914"/>
              <a:gd name="connsiteY10" fmla="*/ 477302 h 2662237"/>
              <a:gd name="connsiteX11" fmla="*/ 5515276 w 6291914"/>
              <a:gd name="connsiteY11" fmla="*/ 458051 h 2662237"/>
              <a:gd name="connsiteX12" fmla="*/ 5821981 w 6291914"/>
              <a:gd name="connsiteY12" fmla="*/ 163929 h 2662237"/>
              <a:gd name="connsiteX13" fmla="*/ 6291914 w 6291914"/>
              <a:gd name="connsiteY13" fmla="*/ 0 h 2662237"/>
              <a:gd name="connsiteX0" fmla="*/ 0 w 6291914"/>
              <a:gd name="connsiteY0" fmla="*/ 2662237 h 2662237"/>
              <a:gd name="connsiteX1" fmla="*/ 394636 w 6291914"/>
              <a:gd name="connsiteY1" fmla="*/ 1863340 h 2662237"/>
              <a:gd name="connsiteX2" fmla="*/ 1540042 w 6291914"/>
              <a:gd name="connsiteY2" fmla="*/ 1487955 h 2662237"/>
              <a:gd name="connsiteX3" fmla="*/ 2367815 w 6291914"/>
              <a:gd name="connsiteY3" fmla="*/ 1998093 h 2662237"/>
              <a:gd name="connsiteX4" fmla="*/ 3041583 w 6291914"/>
              <a:gd name="connsiteY4" fmla="*/ 1516830 h 2662237"/>
              <a:gd name="connsiteX5" fmla="*/ 3461887 w 6291914"/>
              <a:gd name="connsiteY5" fmla="*/ 1360019 h 2662237"/>
              <a:gd name="connsiteX6" fmla="*/ 3734602 w 6291914"/>
              <a:gd name="connsiteY6" fmla="*/ 977815 h 2662237"/>
              <a:gd name="connsiteX7" fmla="*/ 4446872 w 6291914"/>
              <a:gd name="connsiteY7" fmla="*/ 891188 h 2662237"/>
              <a:gd name="connsiteX8" fmla="*/ 4726005 w 6291914"/>
              <a:gd name="connsiteY8" fmla="*/ 612055 h 2662237"/>
              <a:gd name="connsiteX9" fmla="*/ 5053263 w 6291914"/>
              <a:gd name="connsiteY9" fmla="*/ 506178 h 2662237"/>
              <a:gd name="connsiteX10" fmla="*/ 5274644 w 6291914"/>
              <a:gd name="connsiteY10" fmla="*/ 477302 h 2662237"/>
              <a:gd name="connsiteX11" fmla="*/ 5515276 w 6291914"/>
              <a:gd name="connsiteY11" fmla="*/ 458051 h 2662237"/>
              <a:gd name="connsiteX12" fmla="*/ 5864844 w 6291914"/>
              <a:gd name="connsiteY12" fmla="*/ 221079 h 2662237"/>
              <a:gd name="connsiteX13" fmla="*/ 6291914 w 6291914"/>
              <a:gd name="connsiteY13" fmla="*/ 0 h 2662237"/>
              <a:gd name="connsiteX0" fmla="*/ 0 w 6158564"/>
              <a:gd name="connsiteY0" fmla="*/ 2714625 h 2714625"/>
              <a:gd name="connsiteX1" fmla="*/ 394636 w 6158564"/>
              <a:gd name="connsiteY1" fmla="*/ 1915728 h 2714625"/>
              <a:gd name="connsiteX2" fmla="*/ 1540042 w 6158564"/>
              <a:gd name="connsiteY2" fmla="*/ 1540343 h 2714625"/>
              <a:gd name="connsiteX3" fmla="*/ 2367815 w 6158564"/>
              <a:gd name="connsiteY3" fmla="*/ 2050481 h 2714625"/>
              <a:gd name="connsiteX4" fmla="*/ 3041583 w 6158564"/>
              <a:gd name="connsiteY4" fmla="*/ 1569218 h 2714625"/>
              <a:gd name="connsiteX5" fmla="*/ 3461887 w 6158564"/>
              <a:gd name="connsiteY5" fmla="*/ 1412407 h 2714625"/>
              <a:gd name="connsiteX6" fmla="*/ 3734602 w 6158564"/>
              <a:gd name="connsiteY6" fmla="*/ 1030203 h 2714625"/>
              <a:gd name="connsiteX7" fmla="*/ 4446872 w 6158564"/>
              <a:gd name="connsiteY7" fmla="*/ 943576 h 2714625"/>
              <a:gd name="connsiteX8" fmla="*/ 4726005 w 6158564"/>
              <a:gd name="connsiteY8" fmla="*/ 664443 h 2714625"/>
              <a:gd name="connsiteX9" fmla="*/ 5053263 w 6158564"/>
              <a:gd name="connsiteY9" fmla="*/ 558566 h 2714625"/>
              <a:gd name="connsiteX10" fmla="*/ 5274644 w 6158564"/>
              <a:gd name="connsiteY10" fmla="*/ 529690 h 2714625"/>
              <a:gd name="connsiteX11" fmla="*/ 5515276 w 6158564"/>
              <a:gd name="connsiteY11" fmla="*/ 510439 h 2714625"/>
              <a:gd name="connsiteX12" fmla="*/ 5864844 w 6158564"/>
              <a:gd name="connsiteY12" fmla="*/ 273467 h 2714625"/>
              <a:gd name="connsiteX13" fmla="*/ 6158564 w 6158564"/>
              <a:gd name="connsiteY13" fmla="*/ 0 h 2714625"/>
              <a:gd name="connsiteX0" fmla="*/ 0 w 6158564"/>
              <a:gd name="connsiteY0" fmla="*/ 2714625 h 2714625"/>
              <a:gd name="connsiteX1" fmla="*/ 394636 w 6158564"/>
              <a:gd name="connsiteY1" fmla="*/ 1915728 h 2714625"/>
              <a:gd name="connsiteX2" fmla="*/ 1540042 w 6158564"/>
              <a:gd name="connsiteY2" fmla="*/ 1540343 h 2714625"/>
              <a:gd name="connsiteX3" fmla="*/ 2367815 w 6158564"/>
              <a:gd name="connsiteY3" fmla="*/ 2050481 h 2714625"/>
              <a:gd name="connsiteX4" fmla="*/ 3041583 w 6158564"/>
              <a:gd name="connsiteY4" fmla="*/ 1569218 h 2714625"/>
              <a:gd name="connsiteX5" fmla="*/ 3461887 w 6158564"/>
              <a:gd name="connsiteY5" fmla="*/ 1412407 h 2714625"/>
              <a:gd name="connsiteX6" fmla="*/ 3734602 w 6158564"/>
              <a:gd name="connsiteY6" fmla="*/ 1030203 h 2714625"/>
              <a:gd name="connsiteX7" fmla="*/ 4446872 w 6158564"/>
              <a:gd name="connsiteY7" fmla="*/ 943576 h 2714625"/>
              <a:gd name="connsiteX8" fmla="*/ 4726005 w 6158564"/>
              <a:gd name="connsiteY8" fmla="*/ 664443 h 2714625"/>
              <a:gd name="connsiteX9" fmla="*/ 5053263 w 6158564"/>
              <a:gd name="connsiteY9" fmla="*/ 558566 h 2714625"/>
              <a:gd name="connsiteX10" fmla="*/ 5274644 w 6158564"/>
              <a:gd name="connsiteY10" fmla="*/ 529690 h 2714625"/>
              <a:gd name="connsiteX11" fmla="*/ 5515276 w 6158564"/>
              <a:gd name="connsiteY11" fmla="*/ 510439 h 2714625"/>
              <a:gd name="connsiteX12" fmla="*/ 5864844 w 6158564"/>
              <a:gd name="connsiteY12" fmla="*/ 273467 h 2714625"/>
              <a:gd name="connsiteX13" fmla="*/ 6158564 w 6158564"/>
              <a:gd name="connsiteY13" fmla="*/ 0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58564" h="2714625">
                <a:moveTo>
                  <a:pt x="0" y="2714625"/>
                </a:moveTo>
                <a:cubicBezTo>
                  <a:pt x="82216" y="2548188"/>
                  <a:pt x="137962" y="2111442"/>
                  <a:pt x="394636" y="1915728"/>
                </a:cubicBezTo>
                <a:cubicBezTo>
                  <a:pt x="651310" y="1720014"/>
                  <a:pt x="1211179" y="1517884"/>
                  <a:pt x="1540042" y="1540343"/>
                </a:cubicBezTo>
                <a:cubicBezTo>
                  <a:pt x="1868905" y="1562802"/>
                  <a:pt x="2117558" y="2045669"/>
                  <a:pt x="2367815" y="2050481"/>
                </a:cubicBezTo>
                <a:cubicBezTo>
                  <a:pt x="2618072" y="2055293"/>
                  <a:pt x="2859238" y="1675564"/>
                  <a:pt x="3041583" y="1569218"/>
                </a:cubicBezTo>
                <a:cubicBezTo>
                  <a:pt x="3223928" y="1462872"/>
                  <a:pt x="3346384" y="1502243"/>
                  <a:pt x="3461887" y="1412407"/>
                </a:cubicBezTo>
                <a:cubicBezTo>
                  <a:pt x="3577390" y="1322571"/>
                  <a:pt x="3570438" y="1108341"/>
                  <a:pt x="3734602" y="1030203"/>
                </a:cubicBezTo>
                <a:cubicBezTo>
                  <a:pt x="3898766" y="952065"/>
                  <a:pt x="4281638" y="1004536"/>
                  <a:pt x="4446872" y="943576"/>
                </a:cubicBezTo>
                <a:cubicBezTo>
                  <a:pt x="4612106" y="882616"/>
                  <a:pt x="4624940" y="728611"/>
                  <a:pt x="4726005" y="664443"/>
                </a:cubicBezTo>
                <a:cubicBezTo>
                  <a:pt x="4827070" y="600275"/>
                  <a:pt x="4961823" y="581025"/>
                  <a:pt x="5053263" y="558566"/>
                </a:cubicBezTo>
                <a:cubicBezTo>
                  <a:pt x="5144703" y="536107"/>
                  <a:pt x="5197642" y="537711"/>
                  <a:pt x="5274644" y="529690"/>
                </a:cubicBezTo>
                <a:cubicBezTo>
                  <a:pt x="5351646" y="521669"/>
                  <a:pt x="5416909" y="553143"/>
                  <a:pt x="5515276" y="510439"/>
                </a:cubicBezTo>
                <a:cubicBezTo>
                  <a:pt x="5613643" y="467735"/>
                  <a:pt x="5667142" y="320440"/>
                  <a:pt x="5864844" y="273467"/>
                </a:cubicBezTo>
                <a:cubicBezTo>
                  <a:pt x="6062546" y="226494"/>
                  <a:pt x="6060661" y="34152"/>
                  <a:pt x="6158564" y="0"/>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B379B9A-AF88-49AD-96B4-2BADC9E06476}"/>
              </a:ext>
            </a:extLst>
          </p:cNvPr>
          <p:cNvGrpSpPr/>
          <p:nvPr/>
        </p:nvGrpSpPr>
        <p:grpSpPr>
          <a:xfrm>
            <a:off x="2887607" y="3580697"/>
            <a:ext cx="1188265" cy="1263417"/>
            <a:chOff x="2887607" y="3580697"/>
            <a:chExt cx="1188265" cy="1263417"/>
          </a:xfrm>
        </p:grpSpPr>
        <p:sp>
          <p:nvSpPr>
            <p:cNvPr id="28" name="Oval 27">
              <a:extLst>
                <a:ext uri="{FF2B5EF4-FFF2-40B4-BE49-F238E27FC236}">
                  <a16:creationId xmlns:a16="http://schemas.microsoft.com/office/drawing/2014/main" id="{AB1CA222-1253-4F24-A791-D40965FFCCBC}"/>
                </a:ext>
              </a:extLst>
            </p:cNvPr>
            <p:cNvSpPr/>
            <p:nvPr/>
          </p:nvSpPr>
          <p:spPr>
            <a:xfrm>
              <a:off x="3104197" y="4706954"/>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peech Bubble: Rectangle with Corners Rounded 36">
              <a:extLst>
                <a:ext uri="{FF2B5EF4-FFF2-40B4-BE49-F238E27FC236}">
                  <a16:creationId xmlns:a16="http://schemas.microsoft.com/office/drawing/2014/main" id="{03BD6A0F-9643-4F72-B936-16137CE4A9B6}"/>
                </a:ext>
              </a:extLst>
            </p:cNvPr>
            <p:cNvSpPr/>
            <p:nvPr/>
          </p:nvSpPr>
          <p:spPr>
            <a:xfrm>
              <a:off x="2887607" y="3580697"/>
              <a:ext cx="1188265" cy="789059"/>
            </a:xfrm>
            <a:prstGeom prst="wedgeRoundRectCallout">
              <a:avLst>
                <a:gd name="adj1" fmla="val -26115"/>
                <a:gd name="adj2" fmla="val 89259"/>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Template Based Method</a:t>
              </a:r>
            </a:p>
            <a:p>
              <a:pPr algn="ctr"/>
              <a:r>
                <a:rPr lang="en-US" sz="1200" dirty="0">
                  <a:solidFill>
                    <a:schemeClr val="tx1"/>
                  </a:solidFill>
                </a:rPr>
                <a:t>IBM-701</a:t>
              </a:r>
            </a:p>
            <a:p>
              <a:pPr algn="ctr"/>
              <a:r>
                <a:rPr lang="en-US" sz="1200" dirty="0">
                  <a:solidFill>
                    <a:schemeClr val="tx1"/>
                  </a:solidFill>
                </a:rPr>
                <a:t>1954</a:t>
              </a:r>
            </a:p>
          </p:txBody>
        </p:sp>
      </p:grpSp>
      <p:grpSp>
        <p:nvGrpSpPr>
          <p:cNvPr id="46" name="Group 45">
            <a:extLst>
              <a:ext uri="{FF2B5EF4-FFF2-40B4-BE49-F238E27FC236}">
                <a16:creationId xmlns:a16="http://schemas.microsoft.com/office/drawing/2014/main" id="{49B64349-143F-4824-AD7B-1CFB2333308E}"/>
              </a:ext>
            </a:extLst>
          </p:cNvPr>
          <p:cNvGrpSpPr/>
          <p:nvPr/>
        </p:nvGrpSpPr>
        <p:grpSpPr>
          <a:xfrm>
            <a:off x="3629552" y="4349766"/>
            <a:ext cx="1064368" cy="914023"/>
            <a:chOff x="3629552" y="4349766"/>
            <a:chExt cx="1064368" cy="914023"/>
          </a:xfrm>
        </p:grpSpPr>
        <p:sp>
          <p:nvSpPr>
            <p:cNvPr id="29" name="Oval 28">
              <a:extLst>
                <a:ext uri="{FF2B5EF4-FFF2-40B4-BE49-F238E27FC236}">
                  <a16:creationId xmlns:a16="http://schemas.microsoft.com/office/drawing/2014/main" id="{D2A3787D-2130-4ED7-BAA9-8FA087B0E512}"/>
                </a:ext>
              </a:extLst>
            </p:cNvPr>
            <p:cNvSpPr/>
            <p:nvPr/>
          </p:nvSpPr>
          <p:spPr>
            <a:xfrm>
              <a:off x="4218622" y="4349766"/>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35E68BA4-855E-462B-B2A9-93ED6CD70404}"/>
                </a:ext>
              </a:extLst>
            </p:cNvPr>
            <p:cNvSpPr/>
            <p:nvPr/>
          </p:nvSpPr>
          <p:spPr>
            <a:xfrm>
              <a:off x="3629552" y="4689508"/>
              <a:ext cx="1064368" cy="574281"/>
            </a:xfrm>
            <a:prstGeom prst="wedgeRoundRectCallout">
              <a:avLst>
                <a:gd name="adj1" fmla="val 12466"/>
                <a:gd name="adj2" fmla="val -84930"/>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ALPAC</a:t>
              </a:r>
            </a:p>
            <a:p>
              <a:pPr algn="ctr"/>
              <a:r>
                <a:rPr lang="en-US" sz="1200" dirty="0">
                  <a:solidFill>
                    <a:schemeClr val="tx1"/>
                  </a:solidFill>
                </a:rPr>
                <a:t>1966</a:t>
              </a:r>
            </a:p>
          </p:txBody>
        </p:sp>
      </p:grpSp>
      <p:grpSp>
        <p:nvGrpSpPr>
          <p:cNvPr id="47" name="Group 46">
            <a:extLst>
              <a:ext uri="{FF2B5EF4-FFF2-40B4-BE49-F238E27FC236}">
                <a16:creationId xmlns:a16="http://schemas.microsoft.com/office/drawing/2014/main" id="{CF51CC1B-00A0-4B7D-A3F8-50FC0EF1A8C7}"/>
              </a:ext>
            </a:extLst>
          </p:cNvPr>
          <p:cNvGrpSpPr/>
          <p:nvPr/>
        </p:nvGrpSpPr>
        <p:grpSpPr>
          <a:xfrm>
            <a:off x="4478202" y="3521509"/>
            <a:ext cx="1244256" cy="1437349"/>
            <a:chOff x="4478202" y="3521509"/>
            <a:chExt cx="1244256" cy="1437349"/>
          </a:xfrm>
        </p:grpSpPr>
        <p:sp>
          <p:nvSpPr>
            <p:cNvPr id="30" name="Oval 29">
              <a:extLst>
                <a:ext uri="{FF2B5EF4-FFF2-40B4-BE49-F238E27FC236}">
                  <a16:creationId xmlns:a16="http://schemas.microsoft.com/office/drawing/2014/main" id="{0D35DFF7-1A04-4BCD-A732-7AB8ECE1F04D}"/>
                </a:ext>
              </a:extLst>
            </p:cNvPr>
            <p:cNvSpPr/>
            <p:nvPr/>
          </p:nvSpPr>
          <p:spPr>
            <a:xfrm>
              <a:off x="5099684" y="4821698"/>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Rectangle with Corners Rounded 38">
              <a:extLst>
                <a:ext uri="{FF2B5EF4-FFF2-40B4-BE49-F238E27FC236}">
                  <a16:creationId xmlns:a16="http://schemas.microsoft.com/office/drawing/2014/main" id="{005E3286-3B92-4289-AD45-A731B5CC555C}"/>
                </a:ext>
              </a:extLst>
            </p:cNvPr>
            <p:cNvSpPr/>
            <p:nvPr/>
          </p:nvSpPr>
          <p:spPr>
            <a:xfrm>
              <a:off x="4478202" y="3521509"/>
              <a:ext cx="1244256" cy="789059"/>
            </a:xfrm>
            <a:prstGeom prst="wedgeRoundRectCallout">
              <a:avLst>
                <a:gd name="adj1" fmla="val 5423"/>
                <a:gd name="adj2" fmla="val 114547"/>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Rule Based Method</a:t>
              </a:r>
            </a:p>
            <a:p>
              <a:pPr algn="ctr"/>
              <a:r>
                <a:rPr lang="en-US" sz="1200" dirty="0">
                  <a:solidFill>
                    <a:schemeClr val="tx1"/>
                  </a:solidFill>
                </a:rPr>
                <a:t>TAUM-</a:t>
              </a:r>
              <a:r>
                <a:rPr lang="en-US" sz="1200" dirty="0" err="1">
                  <a:solidFill>
                    <a:schemeClr val="tx1"/>
                  </a:solidFill>
                </a:rPr>
                <a:t>Meteo</a:t>
              </a:r>
              <a:endParaRPr lang="en-US" sz="1200" dirty="0">
                <a:solidFill>
                  <a:schemeClr val="tx1"/>
                </a:solidFill>
              </a:endParaRPr>
            </a:p>
            <a:p>
              <a:pPr algn="ctr"/>
              <a:r>
                <a:rPr lang="en-US" sz="1200" dirty="0">
                  <a:solidFill>
                    <a:schemeClr val="tx1"/>
                  </a:solidFill>
                </a:rPr>
                <a:t>1976</a:t>
              </a:r>
            </a:p>
          </p:txBody>
        </p:sp>
      </p:grpSp>
      <p:grpSp>
        <p:nvGrpSpPr>
          <p:cNvPr id="48" name="Group 47">
            <a:extLst>
              <a:ext uri="{FF2B5EF4-FFF2-40B4-BE49-F238E27FC236}">
                <a16:creationId xmlns:a16="http://schemas.microsoft.com/office/drawing/2014/main" id="{FF32EA12-F8F4-4FE6-B811-00BE51886728}"/>
              </a:ext>
            </a:extLst>
          </p:cNvPr>
          <p:cNvGrpSpPr/>
          <p:nvPr/>
        </p:nvGrpSpPr>
        <p:grpSpPr>
          <a:xfrm>
            <a:off x="5603198" y="4225339"/>
            <a:ext cx="921046" cy="881075"/>
            <a:chOff x="5243728" y="4349766"/>
            <a:chExt cx="921046" cy="881075"/>
          </a:xfrm>
        </p:grpSpPr>
        <p:sp>
          <p:nvSpPr>
            <p:cNvPr id="31" name="Oval 30">
              <a:extLst>
                <a:ext uri="{FF2B5EF4-FFF2-40B4-BE49-F238E27FC236}">
                  <a16:creationId xmlns:a16="http://schemas.microsoft.com/office/drawing/2014/main" id="{9950C47D-0890-4EAC-8F56-6B331AEEC92A}"/>
                </a:ext>
              </a:extLst>
            </p:cNvPr>
            <p:cNvSpPr/>
            <p:nvPr/>
          </p:nvSpPr>
          <p:spPr>
            <a:xfrm>
              <a:off x="5761420" y="4349766"/>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Rectangle with Corners Rounded 39">
              <a:extLst>
                <a:ext uri="{FF2B5EF4-FFF2-40B4-BE49-F238E27FC236}">
                  <a16:creationId xmlns:a16="http://schemas.microsoft.com/office/drawing/2014/main" id="{5A26B7AC-6F34-4060-B517-F382D2F05A3C}"/>
                </a:ext>
              </a:extLst>
            </p:cNvPr>
            <p:cNvSpPr/>
            <p:nvPr/>
          </p:nvSpPr>
          <p:spPr>
            <a:xfrm>
              <a:off x="5243728" y="4656560"/>
              <a:ext cx="921046" cy="574281"/>
            </a:xfrm>
            <a:prstGeom prst="wedgeRoundRectCallout">
              <a:avLst>
                <a:gd name="adj1" fmla="val 12600"/>
                <a:gd name="adj2" fmla="val -78075"/>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EBMT</a:t>
              </a:r>
            </a:p>
            <a:p>
              <a:pPr algn="ctr"/>
              <a:r>
                <a:rPr lang="en-US" sz="1200" dirty="0">
                  <a:solidFill>
                    <a:schemeClr val="tx1"/>
                  </a:solidFill>
                </a:rPr>
                <a:t>1984</a:t>
              </a:r>
            </a:p>
          </p:txBody>
        </p:sp>
      </p:grpSp>
      <p:grpSp>
        <p:nvGrpSpPr>
          <p:cNvPr id="49" name="Group 48">
            <a:extLst>
              <a:ext uri="{FF2B5EF4-FFF2-40B4-BE49-F238E27FC236}">
                <a16:creationId xmlns:a16="http://schemas.microsoft.com/office/drawing/2014/main" id="{008E11E1-2F2D-4C33-8A5D-010FBEA7FA5D}"/>
              </a:ext>
            </a:extLst>
          </p:cNvPr>
          <p:cNvGrpSpPr/>
          <p:nvPr/>
        </p:nvGrpSpPr>
        <p:grpSpPr>
          <a:xfrm>
            <a:off x="5829407" y="3074880"/>
            <a:ext cx="856030" cy="891857"/>
            <a:chOff x="5829407" y="3074880"/>
            <a:chExt cx="856030" cy="891857"/>
          </a:xfrm>
        </p:grpSpPr>
        <p:sp>
          <p:nvSpPr>
            <p:cNvPr id="32" name="Oval 31">
              <a:extLst>
                <a:ext uri="{FF2B5EF4-FFF2-40B4-BE49-F238E27FC236}">
                  <a16:creationId xmlns:a16="http://schemas.microsoft.com/office/drawing/2014/main" id="{B0A3D2D3-C76E-4AC3-884C-364DB45C1D43}"/>
                </a:ext>
              </a:extLst>
            </p:cNvPr>
            <p:cNvSpPr/>
            <p:nvPr/>
          </p:nvSpPr>
          <p:spPr>
            <a:xfrm>
              <a:off x="6414035" y="3829577"/>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peech Bubble: Rectangle with Corners Rounded 40">
              <a:extLst>
                <a:ext uri="{FF2B5EF4-FFF2-40B4-BE49-F238E27FC236}">
                  <a16:creationId xmlns:a16="http://schemas.microsoft.com/office/drawing/2014/main" id="{CC4C1336-C7F9-4036-8013-873B0838FEB6}"/>
                </a:ext>
              </a:extLst>
            </p:cNvPr>
            <p:cNvSpPr/>
            <p:nvPr/>
          </p:nvSpPr>
          <p:spPr>
            <a:xfrm>
              <a:off x="5829407" y="3074880"/>
              <a:ext cx="856030" cy="533132"/>
            </a:xfrm>
            <a:prstGeom prst="wedgeRoundRectCallout">
              <a:avLst>
                <a:gd name="adj1" fmla="val 27313"/>
                <a:gd name="adj2" fmla="val 92542"/>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SMT</a:t>
              </a:r>
            </a:p>
            <a:p>
              <a:pPr algn="ctr"/>
              <a:r>
                <a:rPr lang="en-US" sz="1200" dirty="0">
                  <a:solidFill>
                    <a:schemeClr val="tx1"/>
                  </a:solidFill>
                </a:rPr>
                <a:t>1989</a:t>
              </a:r>
            </a:p>
          </p:txBody>
        </p:sp>
      </p:grpSp>
      <p:grpSp>
        <p:nvGrpSpPr>
          <p:cNvPr id="50" name="Group 49">
            <a:extLst>
              <a:ext uri="{FF2B5EF4-FFF2-40B4-BE49-F238E27FC236}">
                <a16:creationId xmlns:a16="http://schemas.microsoft.com/office/drawing/2014/main" id="{3AB60856-5413-4078-BB47-FE2A22B59E65}"/>
              </a:ext>
            </a:extLst>
          </p:cNvPr>
          <p:cNvGrpSpPr/>
          <p:nvPr/>
        </p:nvGrpSpPr>
        <p:grpSpPr>
          <a:xfrm>
            <a:off x="6606645" y="3723077"/>
            <a:ext cx="1803821" cy="1330487"/>
            <a:chOff x="6801289" y="3508576"/>
            <a:chExt cx="1803821" cy="1330487"/>
          </a:xfrm>
        </p:grpSpPr>
        <p:sp>
          <p:nvSpPr>
            <p:cNvPr id="34" name="Oval 33">
              <a:extLst>
                <a:ext uri="{FF2B5EF4-FFF2-40B4-BE49-F238E27FC236}">
                  <a16:creationId xmlns:a16="http://schemas.microsoft.com/office/drawing/2014/main" id="{E5FDC1BE-F996-476D-AE34-A7783656AE3A}"/>
                </a:ext>
              </a:extLst>
            </p:cNvPr>
            <p:cNvSpPr/>
            <p:nvPr/>
          </p:nvSpPr>
          <p:spPr>
            <a:xfrm>
              <a:off x="7371397" y="3508576"/>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peech Bubble: Rectangle with Corners Rounded 41">
              <a:extLst>
                <a:ext uri="{FF2B5EF4-FFF2-40B4-BE49-F238E27FC236}">
                  <a16:creationId xmlns:a16="http://schemas.microsoft.com/office/drawing/2014/main" id="{B87311F1-74D6-40FB-A56F-742981583CF9}"/>
                </a:ext>
              </a:extLst>
            </p:cNvPr>
            <p:cNvSpPr/>
            <p:nvPr/>
          </p:nvSpPr>
          <p:spPr>
            <a:xfrm>
              <a:off x="6801289" y="4050004"/>
              <a:ext cx="1803821" cy="789059"/>
            </a:xfrm>
            <a:prstGeom prst="wedgeRoundRectCallout">
              <a:avLst>
                <a:gd name="adj1" fmla="val -13921"/>
                <a:gd name="adj2" fmla="val -100019"/>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GIZA++ 2001</a:t>
              </a:r>
            </a:p>
            <a:p>
              <a:pPr algn="ctr"/>
              <a:r>
                <a:rPr lang="en-US" sz="1200" dirty="0">
                  <a:solidFill>
                    <a:schemeClr val="tx1"/>
                  </a:solidFill>
                </a:rPr>
                <a:t>Phrase-based SMT 2004</a:t>
              </a:r>
            </a:p>
            <a:p>
              <a:pPr algn="ctr"/>
              <a:r>
                <a:rPr lang="en-US" sz="1200" dirty="0">
                  <a:solidFill>
                    <a:schemeClr val="tx1"/>
                  </a:solidFill>
                </a:rPr>
                <a:t>Moses 2007</a:t>
              </a:r>
            </a:p>
          </p:txBody>
        </p:sp>
      </p:grpSp>
      <p:grpSp>
        <p:nvGrpSpPr>
          <p:cNvPr id="51" name="Group 50">
            <a:extLst>
              <a:ext uri="{FF2B5EF4-FFF2-40B4-BE49-F238E27FC236}">
                <a16:creationId xmlns:a16="http://schemas.microsoft.com/office/drawing/2014/main" id="{445A6D24-CA7F-4CBD-B465-14DFDBF52139}"/>
              </a:ext>
            </a:extLst>
          </p:cNvPr>
          <p:cNvGrpSpPr/>
          <p:nvPr/>
        </p:nvGrpSpPr>
        <p:grpSpPr>
          <a:xfrm>
            <a:off x="6577478" y="2302161"/>
            <a:ext cx="1862157" cy="1191175"/>
            <a:chOff x="6577478" y="2302161"/>
            <a:chExt cx="1862157" cy="1191175"/>
          </a:xfrm>
        </p:grpSpPr>
        <p:sp>
          <p:nvSpPr>
            <p:cNvPr id="35" name="Oval 34">
              <a:extLst>
                <a:ext uri="{FF2B5EF4-FFF2-40B4-BE49-F238E27FC236}">
                  <a16:creationId xmlns:a16="http://schemas.microsoft.com/office/drawing/2014/main" id="{3E098377-23FA-4D63-A718-CBDFA2B59578}"/>
                </a:ext>
              </a:extLst>
            </p:cNvPr>
            <p:cNvSpPr/>
            <p:nvPr/>
          </p:nvSpPr>
          <p:spPr>
            <a:xfrm>
              <a:off x="8160618" y="3356176"/>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peech Bubble: Rectangle with Corners Rounded 42">
              <a:extLst>
                <a:ext uri="{FF2B5EF4-FFF2-40B4-BE49-F238E27FC236}">
                  <a16:creationId xmlns:a16="http://schemas.microsoft.com/office/drawing/2014/main" id="{C92B2C90-0606-499E-A2A4-668690B3EA02}"/>
                </a:ext>
              </a:extLst>
            </p:cNvPr>
            <p:cNvSpPr/>
            <p:nvPr/>
          </p:nvSpPr>
          <p:spPr>
            <a:xfrm>
              <a:off x="6577478" y="2302161"/>
              <a:ext cx="1862157" cy="646894"/>
            </a:xfrm>
            <a:prstGeom prst="wedgeRoundRectCallout">
              <a:avLst>
                <a:gd name="adj1" fmla="val 37492"/>
                <a:gd name="adj2" fmla="val 113637"/>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Google Translator 2006</a:t>
              </a:r>
            </a:p>
            <a:p>
              <a:pPr algn="ctr"/>
              <a:r>
                <a:rPr lang="en-US" sz="1200" dirty="0">
                  <a:solidFill>
                    <a:schemeClr val="tx1"/>
                  </a:solidFill>
                </a:rPr>
                <a:t>Microsoft Translator 2007</a:t>
              </a:r>
            </a:p>
          </p:txBody>
        </p:sp>
      </p:grpSp>
      <p:grpSp>
        <p:nvGrpSpPr>
          <p:cNvPr id="52" name="Group 51">
            <a:extLst>
              <a:ext uri="{FF2B5EF4-FFF2-40B4-BE49-F238E27FC236}">
                <a16:creationId xmlns:a16="http://schemas.microsoft.com/office/drawing/2014/main" id="{2812A320-BC06-4EB1-894E-3EA5B2C72317}"/>
              </a:ext>
            </a:extLst>
          </p:cNvPr>
          <p:cNvGrpSpPr/>
          <p:nvPr/>
        </p:nvGrpSpPr>
        <p:grpSpPr>
          <a:xfrm>
            <a:off x="8643894" y="3060173"/>
            <a:ext cx="1320998" cy="1033965"/>
            <a:chOff x="8415337" y="2937720"/>
            <a:chExt cx="1320998" cy="1033965"/>
          </a:xfrm>
        </p:grpSpPr>
        <p:sp>
          <p:nvSpPr>
            <p:cNvPr id="36" name="Oval 35">
              <a:extLst>
                <a:ext uri="{FF2B5EF4-FFF2-40B4-BE49-F238E27FC236}">
                  <a16:creationId xmlns:a16="http://schemas.microsoft.com/office/drawing/2014/main" id="{7C8E2F42-1C11-41F4-B803-B11A29A928A9}"/>
                </a:ext>
              </a:extLst>
            </p:cNvPr>
            <p:cNvSpPr/>
            <p:nvPr/>
          </p:nvSpPr>
          <p:spPr>
            <a:xfrm>
              <a:off x="8415337" y="2937720"/>
              <a:ext cx="137160" cy="13716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peech Bubble: Rectangle with Corners Rounded 43">
              <a:extLst>
                <a:ext uri="{FF2B5EF4-FFF2-40B4-BE49-F238E27FC236}">
                  <a16:creationId xmlns:a16="http://schemas.microsoft.com/office/drawing/2014/main" id="{0D9B31A3-CF05-49F1-953A-0192479C1F69}"/>
                </a:ext>
              </a:extLst>
            </p:cNvPr>
            <p:cNvSpPr/>
            <p:nvPr/>
          </p:nvSpPr>
          <p:spPr>
            <a:xfrm>
              <a:off x="8478631" y="3182626"/>
              <a:ext cx="1257704" cy="789059"/>
            </a:xfrm>
            <a:prstGeom prst="wedgeRoundRectCallout">
              <a:avLst>
                <a:gd name="adj1" fmla="val -44354"/>
                <a:gd name="adj2" fmla="val -66219"/>
                <a:gd name="adj3" fmla="val 16667"/>
              </a:avLst>
            </a:prstGeom>
            <a:no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Neural MT</a:t>
              </a:r>
            </a:p>
            <a:p>
              <a:pPr algn="ctr"/>
              <a:r>
                <a:rPr lang="en-US" sz="1200" dirty="0">
                  <a:solidFill>
                    <a:schemeClr val="tx1"/>
                  </a:solidFill>
                </a:rPr>
                <a:t>2014</a:t>
              </a:r>
            </a:p>
          </p:txBody>
        </p:sp>
      </p:grpSp>
      <p:sp>
        <p:nvSpPr>
          <p:cNvPr id="53" name="TextBox 52">
            <a:extLst>
              <a:ext uri="{FF2B5EF4-FFF2-40B4-BE49-F238E27FC236}">
                <a16:creationId xmlns:a16="http://schemas.microsoft.com/office/drawing/2014/main" id="{FCB5B32C-C974-479A-9EF8-C13D013795F0}"/>
              </a:ext>
            </a:extLst>
          </p:cNvPr>
          <p:cNvSpPr txBox="1"/>
          <p:nvPr/>
        </p:nvSpPr>
        <p:spPr>
          <a:xfrm>
            <a:off x="2821781" y="1734170"/>
            <a:ext cx="1287404" cy="369332"/>
          </a:xfrm>
          <a:prstGeom prst="rect">
            <a:avLst/>
          </a:prstGeom>
          <a:noFill/>
        </p:spPr>
        <p:txBody>
          <a:bodyPr wrap="none" rtlCol="0">
            <a:spAutoFit/>
          </a:bodyPr>
          <a:lstStyle/>
          <a:p>
            <a:r>
              <a:rPr lang="en-US" dirty="0"/>
              <a:t>E</a:t>
            </a:r>
            <a:r>
              <a:rPr lang="en-US" altLang="zh-CN" dirty="0"/>
              <a:t>xpectation</a:t>
            </a:r>
            <a:endParaRPr lang="en-US" dirty="0"/>
          </a:p>
        </p:txBody>
      </p:sp>
      <p:sp>
        <p:nvSpPr>
          <p:cNvPr id="54" name="TextBox 53">
            <a:extLst>
              <a:ext uri="{FF2B5EF4-FFF2-40B4-BE49-F238E27FC236}">
                <a16:creationId xmlns:a16="http://schemas.microsoft.com/office/drawing/2014/main" id="{CCA74AC1-0014-4B12-80FB-FFCA3B2AB4EB}"/>
              </a:ext>
            </a:extLst>
          </p:cNvPr>
          <p:cNvSpPr txBox="1"/>
          <p:nvPr/>
        </p:nvSpPr>
        <p:spPr>
          <a:xfrm>
            <a:off x="9933304" y="5475891"/>
            <a:ext cx="586507" cy="369332"/>
          </a:xfrm>
          <a:prstGeom prst="rect">
            <a:avLst/>
          </a:prstGeom>
          <a:noFill/>
        </p:spPr>
        <p:txBody>
          <a:bodyPr wrap="none" rtlCol="0">
            <a:spAutoFit/>
          </a:bodyPr>
          <a:lstStyle/>
          <a:p>
            <a:r>
              <a:rPr lang="en-US" dirty="0"/>
              <a:t>Year</a:t>
            </a:r>
          </a:p>
        </p:txBody>
      </p:sp>
    </p:spTree>
    <p:extLst>
      <p:ext uri="{BB962C8B-B14F-4D97-AF65-F5344CB8AC3E}">
        <p14:creationId xmlns:p14="http://schemas.microsoft.com/office/powerpoint/2010/main" val="171592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A91-8F1A-4C90-B343-97B036238DD7}"/>
              </a:ext>
            </a:extLst>
          </p:cNvPr>
          <p:cNvSpPr>
            <a:spLocks noGrp="1"/>
          </p:cNvSpPr>
          <p:nvPr>
            <p:ph type="title"/>
          </p:nvPr>
        </p:nvSpPr>
        <p:spPr/>
        <p:txBody>
          <a:bodyPr/>
          <a:lstStyle/>
          <a:p>
            <a:pPr algn="ctr"/>
            <a:r>
              <a:rPr lang="en-US" dirty="0"/>
              <a:t>Pre-trained Models and Transfer Learning</a:t>
            </a:r>
          </a:p>
        </p:txBody>
      </p:sp>
      <p:sp>
        <p:nvSpPr>
          <p:cNvPr id="3" name="Content Placeholder 2">
            <a:extLst>
              <a:ext uri="{FF2B5EF4-FFF2-40B4-BE49-F238E27FC236}">
                <a16:creationId xmlns:a16="http://schemas.microsoft.com/office/drawing/2014/main" id="{2003288B-1974-446D-8EC6-96BE0AFBB3A8}"/>
              </a:ext>
            </a:extLst>
          </p:cNvPr>
          <p:cNvSpPr>
            <a:spLocks noGrp="1"/>
          </p:cNvSpPr>
          <p:nvPr>
            <p:ph idx="1"/>
          </p:nvPr>
        </p:nvSpPr>
        <p:spPr/>
        <p:txBody>
          <a:bodyPr/>
          <a:lstStyle/>
          <a:p>
            <a:r>
              <a:rPr lang="en-US" b="1" dirty="0">
                <a:latin typeface="+mj-lt"/>
              </a:rPr>
              <a:t>Cross-lingual Language Model Pretraining</a:t>
            </a:r>
          </a:p>
          <a:p>
            <a:r>
              <a:rPr lang="en-US" dirty="0">
                <a:latin typeface="+mj-lt"/>
              </a:rPr>
              <a:t>Towards Making the Most of BERT in Neural Machine Translation</a:t>
            </a:r>
          </a:p>
          <a:p>
            <a:r>
              <a:rPr lang="en-US" dirty="0">
                <a:latin typeface="+mj-lt"/>
              </a:rPr>
              <a:t>Improving Neural Machine Translation with Pre-trained Representation</a:t>
            </a:r>
          </a:p>
          <a:p>
            <a:r>
              <a:rPr lang="en-US" dirty="0">
                <a:latin typeface="+mj-lt"/>
              </a:rPr>
              <a:t>Cross-Lingual Transfer Learning</a:t>
            </a:r>
          </a:p>
          <a:p>
            <a:r>
              <a:rPr lang="en-US" dirty="0">
                <a:latin typeface="+mj-lt"/>
              </a:rPr>
              <a:t>Meta-learning for Low-resource Neural Machine Translation</a:t>
            </a:r>
          </a:p>
          <a:p>
            <a:endParaRPr lang="en-US" dirty="0"/>
          </a:p>
        </p:txBody>
      </p:sp>
    </p:spTree>
    <p:extLst>
      <p:ext uri="{BB962C8B-B14F-4D97-AF65-F5344CB8AC3E}">
        <p14:creationId xmlns:p14="http://schemas.microsoft.com/office/powerpoint/2010/main" val="24838451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3E88-2E01-490D-B025-44951A80D539}"/>
              </a:ext>
            </a:extLst>
          </p:cNvPr>
          <p:cNvSpPr>
            <a:spLocks noGrp="1"/>
          </p:cNvSpPr>
          <p:nvPr>
            <p:ph type="title"/>
          </p:nvPr>
        </p:nvSpPr>
        <p:spPr/>
        <p:txBody>
          <a:bodyPr/>
          <a:lstStyle/>
          <a:p>
            <a:pPr algn="ctr"/>
            <a:r>
              <a:rPr lang="en-US" dirty="0"/>
              <a:t>Cross-lingual Language Model Pretraining</a:t>
            </a:r>
          </a:p>
        </p:txBody>
      </p:sp>
      <p:sp>
        <p:nvSpPr>
          <p:cNvPr id="3" name="Content Placeholder 2">
            <a:extLst>
              <a:ext uri="{FF2B5EF4-FFF2-40B4-BE49-F238E27FC236}">
                <a16:creationId xmlns:a16="http://schemas.microsoft.com/office/drawing/2014/main" id="{7C7299C8-3AAA-4566-A1B1-7709008D9C4C}"/>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91BE44F0-AC7B-4151-9256-D635BA870F4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err="1"/>
              <a:t>Lample</a:t>
            </a:r>
            <a:r>
              <a:rPr lang="en-US" dirty="0"/>
              <a:t> et al., </a:t>
            </a:r>
            <a:r>
              <a:rPr lang="en-US" b="1" dirty="0"/>
              <a:t>Cross-lingual Language Model Pretraining</a:t>
            </a:r>
            <a:r>
              <a:rPr lang="en-US" dirty="0"/>
              <a:t>, </a:t>
            </a:r>
            <a:r>
              <a:rPr lang="en-US" dirty="0" err="1"/>
              <a:t>arxiv</a:t>
            </a:r>
            <a:r>
              <a:rPr lang="en-US" dirty="0"/>
              <a:t>, 2019.</a:t>
            </a:r>
          </a:p>
        </p:txBody>
      </p:sp>
      <p:pic>
        <p:nvPicPr>
          <p:cNvPr id="5" name="Picture 4">
            <a:extLst>
              <a:ext uri="{FF2B5EF4-FFF2-40B4-BE49-F238E27FC236}">
                <a16:creationId xmlns:a16="http://schemas.microsoft.com/office/drawing/2014/main" id="{E116C36B-2077-47C5-AB15-2CA5F8A6D200}"/>
              </a:ext>
            </a:extLst>
          </p:cNvPr>
          <p:cNvPicPr>
            <a:picLocks noChangeAspect="1"/>
          </p:cNvPicPr>
          <p:nvPr/>
        </p:nvPicPr>
        <p:blipFill>
          <a:blip r:embed="rId2"/>
          <a:stretch>
            <a:fillRect/>
          </a:stretch>
        </p:blipFill>
        <p:spPr>
          <a:xfrm>
            <a:off x="1358097" y="1454149"/>
            <a:ext cx="9475806" cy="5120467"/>
          </a:xfrm>
          <a:prstGeom prst="rect">
            <a:avLst/>
          </a:prstGeom>
        </p:spPr>
      </p:pic>
    </p:spTree>
    <p:extLst>
      <p:ext uri="{BB962C8B-B14F-4D97-AF65-F5344CB8AC3E}">
        <p14:creationId xmlns:p14="http://schemas.microsoft.com/office/powerpoint/2010/main" val="117072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3E88-2E01-490D-B025-44951A80D539}"/>
              </a:ext>
            </a:extLst>
          </p:cNvPr>
          <p:cNvSpPr>
            <a:spLocks noGrp="1"/>
          </p:cNvSpPr>
          <p:nvPr>
            <p:ph type="title"/>
          </p:nvPr>
        </p:nvSpPr>
        <p:spPr/>
        <p:txBody>
          <a:bodyPr/>
          <a:lstStyle/>
          <a:p>
            <a:pPr algn="ctr"/>
            <a:r>
              <a:rPr lang="en-US" dirty="0"/>
              <a:t>Cross-lingual Language Model Pretraining</a:t>
            </a:r>
          </a:p>
        </p:txBody>
      </p:sp>
      <p:sp>
        <p:nvSpPr>
          <p:cNvPr id="3" name="Content Placeholder 2">
            <a:extLst>
              <a:ext uri="{FF2B5EF4-FFF2-40B4-BE49-F238E27FC236}">
                <a16:creationId xmlns:a16="http://schemas.microsoft.com/office/drawing/2014/main" id="{7C7299C8-3AAA-4566-A1B1-7709008D9C4C}"/>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91BE44F0-AC7B-4151-9256-D635BA870F4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err="1"/>
              <a:t>Lample</a:t>
            </a:r>
            <a:r>
              <a:rPr lang="en-US" dirty="0"/>
              <a:t> et al., </a:t>
            </a:r>
            <a:r>
              <a:rPr lang="en-US" b="1" dirty="0"/>
              <a:t>Cross-lingual Language Model Pretraining</a:t>
            </a:r>
            <a:r>
              <a:rPr lang="en-US" dirty="0"/>
              <a:t>, </a:t>
            </a:r>
            <a:r>
              <a:rPr lang="en-US" dirty="0" err="1"/>
              <a:t>arxiv</a:t>
            </a:r>
            <a:r>
              <a:rPr lang="en-US" dirty="0"/>
              <a:t>, 2019.</a:t>
            </a:r>
          </a:p>
        </p:txBody>
      </p:sp>
      <p:pic>
        <p:nvPicPr>
          <p:cNvPr id="6" name="Picture 5">
            <a:extLst>
              <a:ext uri="{FF2B5EF4-FFF2-40B4-BE49-F238E27FC236}">
                <a16:creationId xmlns:a16="http://schemas.microsoft.com/office/drawing/2014/main" id="{D477985E-67AA-4483-8E16-FFA9F1FFC0A9}"/>
              </a:ext>
            </a:extLst>
          </p:cNvPr>
          <p:cNvPicPr>
            <a:picLocks noChangeAspect="1"/>
          </p:cNvPicPr>
          <p:nvPr/>
        </p:nvPicPr>
        <p:blipFill>
          <a:blip r:embed="rId2"/>
          <a:stretch>
            <a:fillRect/>
          </a:stretch>
        </p:blipFill>
        <p:spPr>
          <a:xfrm>
            <a:off x="749157" y="1572479"/>
            <a:ext cx="10604643" cy="4323705"/>
          </a:xfrm>
          <a:prstGeom prst="rect">
            <a:avLst/>
          </a:prstGeom>
        </p:spPr>
      </p:pic>
    </p:spTree>
    <p:extLst>
      <p:ext uri="{BB962C8B-B14F-4D97-AF65-F5344CB8AC3E}">
        <p14:creationId xmlns:p14="http://schemas.microsoft.com/office/powerpoint/2010/main" val="25458362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3E88-2E01-490D-B025-44951A80D539}"/>
              </a:ext>
            </a:extLst>
          </p:cNvPr>
          <p:cNvSpPr>
            <a:spLocks noGrp="1"/>
          </p:cNvSpPr>
          <p:nvPr>
            <p:ph type="title"/>
          </p:nvPr>
        </p:nvSpPr>
        <p:spPr/>
        <p:txBody>
          <a:bodyPr/>
          <a:lstStyle/>
          <a:p>
            <a:pPr algn="ctr"/>
            <a:r>
              <a:rPr lang="en-US" dirty="0"/>
              <a:t>Cross-lingual Language Model Pretraining</a:t>
            </a:r>
          </a:p>
        </p:txBody>
      </p:sp>
      <p:sp>
        <p:nvSpPr>
          <p:cNvPr id="3" name="Content Placeholder 2">
            <a:extLst>
              <a:ext uri="{FF2B5EF4-FFF2-40B4-BE49-F238E27FC236}">
                <a16:creationId xmlns:a16="http://schemas.microsoft.com/office/drawing/2014/main" id="{7C7299C8-3AAA-4566-A1B1-7709008D9C4C}"/>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91BE44F0-AC7B-4151-9256-D635BA870F4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err="1"/>
              <a:t>Lample</a:t>
            </a:r>
            <a:r>
              <a:rPr lang="en-US" dirty="0"/>
              <a:t> et al., </a:t>
            </a:r>
            <a:r>
              <a:rPr lang="en-US" b="1" dirty="0"/>
              <a:t>Cross-lingual Language Model Pretraining</a:t>
            </a:r>
            <a:r>
              <a:rPr lang="en-US" dirty="0"/>
              <a:t>, </a:t>
            </a:r>
            <a:r>
              <a:rPr lang="en-US" dirty="0" err="1"/>
              <a:t>arxiv</a:t>
            </a:r>
            <a:r>
              <a:rPr lang="en-US" dirty="0"/>
              <a:t>, 2019.</a:t>
            </a:r>
          </a:p>
        </p:txBody>
      </p:sp>
      <p:pic>
        <p:nvPicPr>
          <p:cNvPr id="5" name="Picture 4">
            <a:extLst>
              <a:ext uri="{FF2B5EF4-FFF2-40B4-BE49-F238E27FC236}">
                <a16:creationId xmlns:a16="http://schemas.microsoft.com/office/drawing/2014/main" id="{53699ECE-87B1-4913-A370-9FCFED778FA0}"/>
              </a:ext>
            </a:extLst>
          </p:cNvPr>
          <p:cNvPicPr>
            <a:picLocks noChangeAspect="1"/>
          </p:cNvPicPr>
          <p:nvPr/>
        </p:nvPicPr>
        <p:blipFill>
          <a:blip r:embed="rId2"/>
          <a:stretch>
            <a:fillRect/>
          </a:stretch>
        </p:blipFill>
        <p:spPr>
          <a:xfrm>
            <a:off x="1102829" y="1696901"/>
            <a:ext cx="4894798" cy="4737885"/>
          </a:xfrm>
          <a:prstGeom prst="rect">
            <a:avLst/>
          </a:prstGeom>
        </p:spPr>
      </p:pic>
      <p:pic>
        <p:nvPicPr>
          <p:cNvPr id="7" name="Picture 6">
            <a:extLst>
              <a:ext uri="{FF2B5EF4-FFF2-40B4-BE49-F238E27FC236}">
                <a16:creationId xmlns:a16="http://schemas.microsoft.com/office/drawing/2014/main" id="{9C7C32ED-5BC4-46FE-A475-289FE0F49AA6}"/>
              </a:ext>
            </a:extLst>
          </p:cNvPr>
          <p:cNvPicPr>
            <a:picLocks noChangeAspect="1"/>
          </p:cNvPicPr>
          <p:nvPr/>
        </p:nvPicPr>
        <p:blipFill>
          <a:blip r:embed="rId3"/>
          <a:stretch>
            <a:fillRect/>
          </a:stretch>
        </p:blipFill>
        <p:spPr>
          <a:xfrm>
            <a:off x="6194375" y="2540000"/>
            <a:ext cx="5581649" cy="2719387"/>
          </a:xfrm>
          <a:prstGeom prst="rect">
            <a:avLst/>
          </a:prstGeom>
        </p:spPr>
      </p:pic>
    </p:spTree>
    <p:extLst>
      <p:ext uri="{BB962C8B-B14F-4D97-AF65-F5344CB8AC3E}">
        <p14:creationId xmlns:p14="http://schemas.microsoft.com/office/powerpoint/2010/main" val="14702697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A91-8F1A-4C90-B343-97B036238DD7}"/>
              </a:ext>
            </a:extLst>
          </p:cNvPr>
          <p:cNvSpPr>
            <a:spLocks noGrp="1"/>
          </p:cNvSpPr>
          <p:nvPr>
            <p:ph type="title"/>
          </p:nvPr>
        </p:nvSpPr>
        <p:spPr/>
        <p:txBody>
          <a:bodyPr/>
          <a:lstStyle/>
          <a:p>
            <a:pPr algn="ctr"/>
            <a:r>
              <a:rPr lang="en-US" dirty="0"/>
              <a:t>Pre-trained Models and Transfer Learning</a:t>
            </a:r>
          </a:p>
        </p:txBody>
      </p:sp>
      <p:sp>
        <p:nvSpPr>
          <p:cNvPr id="3" name="Content Placeholder 2">
            <a:extLst>
              <a:ext uri="{FF2B5EF4-FFF2-40B4-BE49-F238E27FC236}">
                <a16:creationId xmlns:a16="http://schemas.microsoft.com/office/drawing/2014/main" id="{2003288B-1974-446D-8EC6-96BE0AFBB3A8}"/>
              </a:ext>
            </a:extLst>
          </p:cNvPr>
          <p:cNvSpPr>
            <a:spLocks noGrp="1"/>
          </p:cNvSpPr>
          <p:nvPr>
            <p:ph idx="1"/>
          </p:nvPr>
        </p:nvSpPr>
        <p:spPr/>
        <p:txBody>
          <a:bodyPr/>
          <a:lstStyle/>
          <a:p>
            <a:r>
              <a:rPr lang="en-US" dirty="0">
                <a:latin typeface="+mj-lt"/>
              </a:rPr>
              <a:t>Cross-lingual Language Model Pretraining</a:t>
            </a:r>
          </a:p>
          <a:p>
            <a:r>
              <a:rPr lang="en-US" b="1" dirty="0">
                <a:latin typeface="+mj-lt"/>
              </a:rPr>
              <a:t>Towards Making the Most of BERT in Neural Machine Translation</a:t>
            </a:r>
          </a:p>
          <a:p>
            <a:r>
              <a:rPr lang="en-US" dirty="0">
                <a:latin typeface="+mj-lt"/>
              </a:rPr>
              <a:t>Improving Neural Machine Translation with Pre-trained Representation</a:t>
            </a:r>
          </a:p>
          <a:p>
            <a:r>
              <a:rPr lang="en-US" dirty="0">
                <a:latin typeface="+mj-lt"/>
              </a:rPr>
              <a:t>Cross-Lingual Transfer Learning</a:t>
            </a:r>
          </a:p>
          <a:p>
            <a:r>
              <a:rPr lang="en-US" dirty="0">
                <a:latin typeface="+mj-lt"/>
              </a:rPr>
              <a:t>Meta-learning for Low-resource Neural Machine Translation</a:t>
            </a:r>
          </a:p>
          <a:p>
            <a:endParaRPr lang="en-US" dirty="0">
              <a:latin typeface="+mj-lt"/>
            </a:endParaRPr>
          </a:p>
          <a:p>
            <a:endParaRPr lang="en-US" dirty="0"/>
          </a:p>
        </p:txBody>
      </p:sp>
    </p:spTree>
    <p:extLst>
      <p:ext uri="{BB962C8B-B14F-4D97-AF65-F5344CB8AC3E}">
        <p14:creationId xmlns:p14="http://schemas.microsoft.com/office/powerpoint/2010/main" val="24714177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1A7F5-A6F8-4BC1-A93E-0BC7875F4D98}"/>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30F90B25-687E-47A9-B16E-099B7A03B4A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Yang et al., </a:t>
            </a:r>
            <a:r>
              <a:rPr lang="en-US" b="1" dirty="0"/>
              <a:t>Towards Making the Most of BERT in Neural Machine Translation</a:t>
            </a:r>
            <a:r>
              <a:rPr lang="en-US" dirty="0"/>
              <a:t>, </a:t>
            </a:r>
            <a:r>
              <a:rPr lang="en-US" dirty="0" err="1"/>
              <a:t>arxiv</a:t>
            </a:r>
            <a:r>
              <a:rPr lang="en-US" dirty="0"/>
              <a:t>, 2019.</a:t>
            </a:r>
          </a:p>
        </p:txBody>
      </p:sp>
      <p:pic>
        <p:nvPicPr>
          <p:cNvPr id="5" name="Picture 4">
            <a:extLst>
              <a:ext uri="{FF2B5EF4-FFF2-40B4-BE49-F238E27FC236}">
                <a16:creationId xmlns:a16="http://schemas.microsoft.com/office/drawing/2014/main" id="{929C0159-28AE-4FC6-8AF3-8CFC42B8F213}"/>
              </a:ext>
            </a:extLst>
          </p:cNvPr>
          <p:cNvPicPr>
            <a:picLocks noChangeAspect="1"/>
          </p:cNvPicPr>
          <p:nvPr/>
        </p:nvPicPr>
        <p:blipFill>
          <a:blip r:embed="rId3"/>
          <a:stretch>
            <a:fillRect/>
          </a:stretch>
        </p:blipFill>
        <p:spPr>
          <a:xfrm>
            <a:off x="380351" y="1552942"/>
            <a:ext cx="11303285" cy="3864741"/>
          </a:xfrm>
          <a:prstGeom prst="rect">
            <a:avLst/>
          </a:prstGeom>
        </p:spPr>
      </p:pic>
      <p:pic>
        <p:nvPicPr>
          <p:cNvPr id="6" name="Picture 5">
            <a:extLst>
              <a:ext uri="{FF2B5EF4-FFF2-40B4-BE49-F238E27FC236}">
                <a16:creationId xmlns:a16="http://schemas.microsoft.com/office/drawing/2014/main" id="{FD98EC96-C6F1-4A50-98F9-11DBF3F26B5E}"/>
              </a:ext>
            </a:extLst>
          </p:cNvPr>
          <p:cNvPicPr>
            <a:picLocks noChangeAspect="1"/>
          </p:cNvPicPr>
          <p:nvPr/>
        </p:nvPicPr>
        <p:blipFill>
          <a:blip r:embed="rId4"/>
          <a:stretch>
            <a:fillRect/>
          </a:stretch>
        </p:blipFill>
        <p:spPr>
          <a:xfrm>
            <a:off x="5470989" y="1646230"/>
            <a:ext cx="2359310" cy="452254"/>
          </a:xfrm>
          <a:prstGeom prst="rect">
            <a:avLst/>
          </a:prstGeom>
        </p:spPr>
      </p:pic>
      <p:grpSp>
        <p:nvGrpSpPr>
          <p:cNvPr id="13" name="Group 12">
            <a:extLst>
              <a:ext uri="{FF2B5EF4-FFF2-40B4-BE49-F238E27FC236}">
                <a16:creationId xmlns:a16="http://schemas.microsoft.com/office/drawing/2014/main" id="{75EB025E-52CC-42F9-ACF1-7DA30FF7CC4C}"/>
              </a:ext>
            </a:extLst>
          </p:cNvPr>
          <p:cNvGrpSpPr/>
          <p:nvPr/>
        </p:nvGrpSpPr>
        <p:grpSpPr>
          <a:xfrm>
            <a:off x="2740668" y="5211770"/>
            <a:ext cx="3008282" cy="815376"/>
            <a:chOff x="1808162" y="5196125"/>
            <a:chExt cx="9467850" cy="2283236"/>
          </a:xfrm>
        </p:grpSpPr>
        <p:pic>
          <p:nvPicPr>
            <p:cNvPr id="11" name="Picture 10">
              <a:extLst>
                <a:ext uri="{FF2B5EF4-FFF2-40B4-BE49-F238E27FC236}">
                  <a16:creationId xmlns:a16="http://schemas.microsoft.com/office/drawing/2014/main" id="{4050A615-4D95-4C33-A0E0-99808DC20C91}"/>
                </a:ext>
              </a:extLst>
            </p:cNvPr>
            <p:cNvPicPr>
              <a:picLocks noChangeAspect="1"/>
            </p:cNvPicPr>
            <p:nvPr/>
          </p:nvPicPr>
          <p:blipFill>
            <a:blip r:embed="rId5"/>
            <a:stretch>
              <a:fillRect/>
            </a:stretch>
          </p:blipFill>
          <p:spPr>
            <a:xfrm>
              <a:off x="1808162" y="5196125"/>
              <a:ext cx="8677275" cy="1152525"/>
            </a:xfrm>
            <a:prstGeom prst="rect">
              <a:avLst/>
            </a:prstGeom>
          </p:spPr>
        </p:pic>
        <p:pic>
          <p:nvPicPr>
            <p:cNvPr id="12" name="Picture 11">
              <a:extLst>
                <a:ext uri="{FF2B5EF4-FFF2-40B4-BE49-F238E27FC236}">
                  <a16:creationId xmlns:a16="http://schemas.microsoft.com/office/drawing/2014/main" id="{50D02478-F47B-4852-8848-C7D93B7CF327}"/>
                </a:ext>
              </a:extLst>
            </p:cNvPr>
            <p:cNvPicPr>
              <a:picLocks noChangeAspect="1"/>
            </p:cNvPicPr>
            <p:nvPr/>
          </p:nvPicPr>
          <p:blipFill>
            <a:blip r:embed="rId6"/>
            <a:stretch>
              <a:fillRect/>
            </a:stretch>
          </p:blipFill>
          <p:spPr>
            <a:xfrm>
              <a:off x="1808162" y="6231586"/>
              <a:ext cx="9467850" cy="1247775"/>
            </a:xfrm>
            <a:prstGeom prst="rect">
              <a:avLst/>
            </a:prstGeom>
          </p:spPr>
        </p:pic>
      </p:grpSp>
      <p:pic>
        <p:nvPicPr>
          <p:cNvPr id="14" name="Picture 13">
            <a:extLst>
              <a:ext uri="{FF2B5EF4-FFF2-40B4-BE49-F238E27FC236}">
                <a16:creationId xmlns:a16="http://schemas.microsoft.com/office/drawing/2014/main" id="{3E38B1D2-F56E-459B-933F-C52CFA2E7DFB}"/>
              </a:ext>
            </a:extLst>
          </p:cNvPr>
          <p:cNvPicPr>
            <a:picLocks noChangeAspect="1"/>
          </p:cNvPicPr>
          <p:nvPr/>
        </p:nvPicPr>
        <p:blipFill>
          <a:blip r:embed="rId7"/>
          <a:stretch>
            <a:fillRect/>
          </a:stretch>
        </p:blipFill>
        <p:spPr>
          <a:xfrm>
            <a:off x="8391692" y="1128884"/>
            <a:ext cx="3194050" cy="517346"/>
          </a:xfrm>
          <a:prstGeom prst="rect">
            <a:avLst/>
          </a:prstGeom>
        </p:spPr>
      </p:pic>
      <p:sp>
        <p:nvSpPr>
          <p:cNvPr id="15" name="Title 1">
            <a:extLst>
              <a:ext uri="{FF2B5EF4-FFF2-40B4-BE49-F238E27FC236}">
                <a16:creationId xmlns:a16="http://schemas.microsoft.com/office/drawing/2014/main" id="{2D6B98B0-4F8A-4195-83FE-5919D1D84E2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Towards Making the Most of BERT in NMT</a:t>
            </a:r>
          </a:p>
        </p:txBody>
      </p:sp>
    </p:spTree>
    <p:extLst>
      <p:ext uri="{BB962C8B-B14F-4D97-AF65-F5344CB8AC3E}">
        <p14:creationId xmlns:p14="http://schemas.microsoft.com/office/powerpoint/2010/main" val="29546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F90B25-687E-47A9-B16E-099B7A03B4A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Yang et al., </a:t>
            </a:r>
            <a:r>
              <a:rPr lang="en-US" b="1" dirty="0"/>
              <a:t>Towards Making the Most of BERT in Neural Machine Translation</a:t>
            </a:r>
            <a:r>
              <a:rPr lang="en-US" dirty="0"/>
              <a:t>, </a:t>
            </a:r>
            <a:r>
              <a:rPr lang="en-US" dirty="0" err="1"/>
              <a:t>arxiv</a:t>
            </a:r>
            <a:r>
              <a:rPr lang="en-US" dirty="0"/>
              <a:t>, 2019.</a:t>
            </a:r>
          </a:p>
        </p:txBody>
      </p:sp>
      <p:pic>
        <p:nvPicPr>
          <p:cNvPr id="7" name="Picture 6">
            <a:extLst>
              <a:ext uri="{FF2B5EF4-FFF2-40B4-BE49-F238E27FC236}">
                <a16:creationId xmlns:a16="http://schemas.microsoft.com/office/drawing/2014/main" id="{6E2F456D-9A3A-45C5-BEA6-4827189D9CF9}"/>
              </a:ext>
            </a:extLst>
          </p:cNvPr>
          <p:cNvPicPr>
            <a:picLocks noChangeAspect="1"/>
          </p:cNvPicPr>
          <p:nvPr/>
        </p:nvPicPr>
        <p:blipFill>
          <a:blip r:embed="rId2"/>
          <a:stretch>
            <a:fillRect/>
          </a:stretch>
        </p:blipFill>
        <p:spPr>
          <a:xfrm>
            <a:off x="1103680" y="1511299"/>
            <a:ext cx="10250120" cy="5043995"/>
          </a:xfrm>
          <a:prstGeom prst="rect">
            <a:avLst/>
          </a:prstGeom>
          <a:effectLst>
            <a:outerShdw blurRad="50800" dist="38100" dir="5400000" algn="t" rotWithShape="0">
              <a:prstClr val="black">
                <a:alpha val="40000"/>
              </a:prstClr>
            </a:outerShdw>
          </a:effectLst>
        </p:spPr>
      </p:pic>
      <p:sp>
        <p:nvSpPr>
          <p:cNvPr id="5" name="Title 1">
            <a:extLst>
              <a:ext uri="{FF2B5EF4-FFF2-40B4-BE49-F238E27FC236}">
                <a16:creationId xmlns:a16="http://schemas.microsoft.com/office/drawing/2014/main" id="{170BA57B-58BF-423D-B41E-EE9D174B697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Towards Making the Most of BERT in NMT</a:t>
            </a:r>
          </a:p>
        </p:txBody>
      </p:sp>
    </p:spTree>
    <p:extLst>
      <p:ext uri="{BB962C8B-B14F-4D97-AF65-F5344CB8AC3E}">
        <p14:creationId xmlns:p14="http://schemas.microsoft.com/office/powerpoint/2010/main" val="3641873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A91-8F1A-4C90-B343-97B036238DD7}"/>
              </a:ext>
            </a:extLst>
          </p:cNvPr>
          <p:cNvSpPr>
            <a:spLocks noGrp="1"/>
          </p:cNvSpPr>
          <p:nvPr>
            <p:ph type="title"/>
          </p:nvPr>
        </p:nvSpPr>
        <p:spPr/>
        <p:txBody>
          <a:bodyPr/>
          <a:lstStyle/>
          <a:p>
            <a:pPr algn="ctr"/>
            <a:r>
              <a:rPr lang="en-US" dirty="0"/>
              <a:t>Pre-trained Models and Transfer Learning</a:t>
            </a:r>
          </a:p>
        </p:txBody>
      </p:sp>
      <p:sp>
        <p:nvSpPr>
          <p:cNvPr id="3" name="Content Placeholder 2">
            <a:extLst>
              <a:ext uri="{FF2B5EF4-FFF2-40B4-BE49-F238E27FC236}">
                <a16:creationId xmlns:a16="http://schemas.microsoft.com/office/drawing/2014/main" id="{2003288B-1974-446D-8EC6-96BE0AFBB3A8}"/>
              </a:ext>
            </a:extLst>
          </p:cNvPr>
          <p:cNvSpPr>
            <a:spLocks noGrp="1"/>
          </p:cNvSpPr>
          <p:nvPr>
            <p:ph idx="1"/>
          </p:nvPr>
        </p:nvSpPr>
        <p:spPr/>
        <p:txBody>
          <a:bodyPr/>
          <a:lstStyle/>
          <a:p>
            <a:r>
              <a:rPr lang="en-US" dirty="0">
                <a:latin typeface="+mj-lt"/>
              </a:rPr>
              <a:t>Cross-lingual Language Model Pretraining</a:t>
            </a:r>
          </a:p>
          <a:p>
            <a:r>
              <a:rPr lang="en-US" dirty="0">
                <a:latin typeface="+mj-lt"/>
              </a:rPr>
              <a:t>Towards Making the Most of BERT in Neural Machine Translation</a:t>
            </a:r>
          </a:p>
          <a:p>
            <a:r>
              <a:rPr lang="en-US" b="1" dirty="0">
                <a:latin typeface="+mj-lt"/>
              </a:rPr>
              <a:t>Improving Neural Machine Translation with Pre-trained Representation</a:t>
            </a:r>
          </a:p>
          <a:p>
            <a:r>
              <a:rPr lang="en-US" dirty="0">
                <a:latin typeface="+mj-lt"/>
              </a:rPr>
              <a:t>Cross-Lingual Transfer Learning</a:t>
            </a:r>
          </a:p>
          <a:p>
            <a:r>
              <a:rPr lang="en-US" dirty="0">
                <a:latin typeface="+mj-lt"/>
              </a:rPr>
              <a:t>Meta-learning for Low-resource Neural Machine Translation</a:t>
            </a:r>
          </a:p>
          <a:p>
            <a:endParaRPr lang="en-US" dirty="0">
              <a:latin typeface="+mj-lt"/>
            </a:endParaRPr>
          </a:p>
          <a:p>
            <a:endParaRPr lang="en-US" dirty="0"/>
          </a:p>
        </p:txBody>
      </p:sp>
    </p:spTree>
    <p:extLst>
      <p:ext uri="{BB962C8B-B14F-4D97-AF65-F5344CB8AC3E}">
        <p14:creationId xmlns:p14="http://schemas.microsoft.com/office/powerpoint/2010/main" val="12901358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20F2-AFE0-4F0B-9F79-339BADE9CCCE}"/>
              </a:ext>
            </a:extLst>
          </p:cNvPr>
          <p:cNvSpPr>
            <a:spLocks noGrp="1"/>
          </p:cNvSpPr>
          <p:nvPr>
            <p:ph type="title"/>
          </p:nvPr>
        </p:nvSpPr>
        <p:spPr>
          <a:xfrm>
            <a:off x="288758" y="365125"/>
            <a:ext cx="11646568" cy="1325563"/>
          </a:xfrm>
        </p:spPr>
        <p:txBody>
          <a:bodyPr>
            <a:normAutofit/>
          </a:bodyPr>
          <a:lstStyle/>
          <a:p>
            <a:pPr algn="ctr"/>
            <a:r>
              <a:rPr lang="en-US" dirty="0"/>
              <a:t>Improving NMT with Pre-trained Representation</a:t>
            </a:r>
          </a:p>
        </p:txBody>
      </p:sp>
      <p:sp>
        <p:nvSpPr>
          <p:cNvPr id="4" name="TextBox 3">
            <a:extLst>
              <a:ext uri="{FF2B5EF4-FFF2-40B4-BE49-F238E27FC236}">
                <a16:creationId xmlns:a16="http://schemas.microsoft.com/office/drawing/2014/main" id="{30F90B25-687E-47A9-B16E-099B7A03B4A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Weng et al., </a:t>
            </a:r>
            <a:r>
              <a:rPr lang="en-US" b="1" dirty="0"/>
              <a:t>Improving Neural Machine Translation with Pre-trained Representation</a:t>
            </a:r>
            <a:r>
              <a:rPr lang="en-US" dirty="0"/>
              <a:t>, </a:t>
            </a:r>
            <a:r>
              <a:rPr lang="en-US" dirty="0" err="1"/>
              <a:t>arxiv</a:t>
            </a:r>
            <a:r>
              <a:rPr lang="en-US" dirty="0"/>
              <a:t>, 2019.</a:t>
            </a:r>
          </a:p>
        </p:txBody>
      </p:sp>
      <p:pic>
        <p:nvPicPr>
          <p:cNvPr id="5" name="Picture 4">
            <a:extLst>
              <a:ext uri="{FF2B5EF4-FFF2-40B4-BE49-F238E27FC236}">
                <a16:creationId xmlns:a16="http://schemas.microsoft.com/office/drawing/2014/main" id="{889E40B5-61A5-4258-A1C3-7D16E0374F49}"/>
              </a:ext>
            </a:extLst>
          </p:cNvPr>
          <p:cNvPicPr>
            <a:picLocks noChangeAspect="1"/>
          </p:cNvPicPr>
          <p:nvPr/>
        </p:nvPicPr>
        <p:blipFill>
          <a:blip r:embed="rId3"/>
          <a:stretch>
            <a:fillRect/>
          </a:stretch>
        </p:blipFill>
        <p:spPr>
          <a:xfrm>
            <a:off x="636377" y="2837366"/>
            <a:ext cx="3639599" cy="3313098"/>
          </a:xfrm>
          <a:prstGeom prst="rect">
            <a:avLst/>
          </a:prstGeom>
        </p:spPr>
      </p:pic>
      <p:pic>
        <p:nvPicPr>
          <p:cNvPr id="6" name="Picture 5">
            <a:extLst>
              <a:ext uri="{FF2B5EF4-FFF2-40B4-BE49-F238E27FC236}">
                <a16:creationId xmlns:a16="http://schemas.microsoft.com/office/drawing/2014/main" id="{1B1DDF3B-AC26-4171-8B60-A668EA8009A6}"/>
              </a:ext>
            </a:extLst>
          </p:cNvPr>
          <p:cNvPicPr>
            <a:picLocks noChangeAspect="1"/>
          </p:cNvPicPr>
          <p:nvPr/>
        </p:nvPicPr>
        <p:blipFill>
          <a:blip r:embed="rId4"/>
          <a:stretch>
            <a:fillRect/>
          </a:stretch>
        </p:blipFill>
        <p:spPr>
          <a:xfrm>
            <a:off x="4442765" y="3048104"/>
            <a:ext cx="7039055" cy="3115445"/>
          </a:xfrm>
          <a:prstGeom prst="rect">
            <a:avLst/>
          </a:prstGeom>
        </p:spPr>
      </p:pic>
      <p:pic>
        <p:nvPicPr>
          <p:cNvPr id="7" name="Picture 6">
            <a:extLst>
              <a:ext uri="{FF2B5EF4-FFF2-40B4-BE49-F238E27FC236}">
                <a16:creationId xmlns:a16="http://schemas.microsoft.com/office/drawing/2014/main" id="{4F119518-10C4-497E-86A4-B1F8BEEDBF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82836" y="3035019"/>
            <a:ext cx="1965775" cy="521171"/>
          </a:xfrm>
          <a:prstGeom prst="rect">
            <a:avLst/>
          </a:prstGeom>
        </p:spPr>
      </p:pic>
      <p:grpSp>
        <p:nvGrpSpPr>
          <p:cNvPr id="16" name="Group 15">
            <a:extLst>
              <a:ext uri="{FF2B5EF4-FFF2-40B4-BE49-F238E27FC236}">
                <a16:creationId xmlns:a16="http://schemas.microsoft.com/office/drawing/2014/main" id="{A45B1A48-ECC6-4AF1-ABFF-EDCC64508C16}"/>
              </a:ext>
            </a:extLst>
          </p:cNvPr>
          <p:cNvGrpSpPr/>
          <p:nvPr/>
        </p:nvGrpSpPr>
        <p:grpSpPr>
          <a:xfrm>
            <a:off x="6940789" y="1808870"/>
            <a:ext cx="2127011" cy="1188720"/>
            <a:chOff x="7455139" y="1504950"/>
            <a:chExt cx="2101611" cy="1188720"/>
          </a:xfrm>
        </p:grpSpPr>
        <p:sp>
          <p:nvSpPr>
            <p:cNvPr id="15" name="Callout: Line 14">
              <a:extLst>
                <a:ext uri="{FF2B5EF4-FFF2-40B4-BE49-F238E27FC236}">
                  <a16:creationId xmlns:a16="http://schemas.microsoft.com/office/drawing/2014/main" id="{2A9B1A88-EE9D-4A67-9D0F-0A0D8262020F}"/>
                </a:ext>
              </a:extLst>
            </p:cNvPr>
            <p:cNvSpPr/>
            <p:nvPr/>
          </p:nvSpPr>
          <p:spPr>
            <a:xfrm>
              <a:off x="7455139" y="1504950"/>
              <a:ext cx="2101611" cy="1188720"/>
            </a:xfrm>
            <a:prstGeom prst="borderCallout1">
              <a:avLst>
                <a:gd name="adj1" fmla="val 18750"/>
                <a:gd name="adj2" fmla="val -8333"/>
                <a:gd name="adj3" fmla="val 136437"/>
                <a:gd name="adj4" fmla="val -112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CBE22EB-2554-46A8-BFF9-BC0F3A83FE7F}"/>
                </a:ext>
              </a:extLst>
            </p:cNvPr>
            <p:cNvGrpSpPr/>
            <p:nvPr/>
          </p:nvGrpSpPr>
          <p:grpSpPr>
            <a:xfrm>
              <a:off x="7612056" y="1597258"/>
              <a:ext cx="1864811" cy="993004"/>
              <a:chOff x="6710356" y="1600808"/>
              <a:chExt cx="1864811" cy="993004"/>
            </a:xfrm>
          </p:grpSpPr>
          <p:pic>
            <p:nvPicPr>
              <p:cNvPr id="8" name="Picture 7">
                <a:extLst>
                  <a:ext uri="{FF2B5EF4-FFF2-40B4-BE49-F238E27FC236}">
                    <a16:creationId xmlns:a16="http://schemas.microsoft.com/office/drawing/2014/main" id="{CDD3CE52-D1B1-46BC-AC90-5B771986BC4E}"/>
                  </a:ext>
                </a:extLst>
              </p:cNvPr>
              <p:cNvPicPr>
                <a:picLocks noChangeAspect="1"/>
              </p:cNvPicPr>
              <p:nvPr/>
            </p:nvPicPr>
            <p:blipFill>
              <a:blip r:embed="rId6"/>
              <a:stretch>
                <a:fillRect/>
              </a:stretch>
            </p:blipFill>
            <p:spPr>
              <a:xfrm>
                <a:off x="6710356" y="2219748"/>
                <a:ext cx="1701784" cy="374064"/>
              </a:xfrm>
              <a:prstGeom prst="rect">
                <a:avLst/>
              </a:prstGeom>
            </p:spPr>
          </p:pic>
          <p:pic>
            <p:nvPicPr>
              <p:cNvPr id="10" name="Picture 9">
                <a:extLst>
                  <a:ext uri="{FF2B5EF4-FFF2-40B4-BE49-F238E27FC236}">
                    <a16:creationId xmlns:a16="http://schemas.microsoft.com/office/drawing/2014/main" id="{4A5A6BFC-A86E-4C1D-8E2D-9FA02AE5B59E}"/>
                  </a:ext>
                </a:extLst>
              </p:cNvPr>
              <p:cNvPicPr>
                <a:picLocks noChangeAspect="1"/>
              </p:cNvPicPr>
              <p:nvPr/>
            </p:nvPicPr>
            <p:blipFill>
              <a:blip r:embed="rId7"/>
              <a:stretch>
                <a:fillRect/>
              </a:stretch>
            </p:blipFill>
            <p:spPr>
              <a:xfrm>
                <a:off x="6714479" y="1600808"/>
                <a:ext cx="1860688" cy="618940"/>
              </a:xfrm>
              <a:prstGeom prst="rect">
                <a:avLst/>
              </a:prstGeom>
            </p:spPr>
          </p:pic>
        </p:grpSp>
      </p:grpSp>
      <p:grpSp>
        <p:nvGrpSpPr>
          <p:cNvPr id="18" name="Group 17">
            <a:extLst>
              <a:ext uri="{FF2B5EF4-FFF2-40B4-BE49-F238E27FC236}">
                <a16:creationId xmlns:a16="http://schemas.microsoft.com/office/drawing/2014/main" id="{2A95850B-64E2-4C31-832F-2B5F9F8E4907}"/>
              </a:ext>
            </a:extLst>
          </p:cNvPr>
          <p:cNvGrpSpPr/>
          <p:nvPr/>
        </p:nvGrpSpPr>
        <p:grpSpPr>
          <a:xfrm>
            <a:off x="3786744" y="1808870"/>
            <a:ext cx="2103120" cy="1188720"/>
            <a:chOff x="2838864" y="1636695"/>
            <a:chExt cx="2103120" cy="1188720"/>
          </a:xfrm>
        </p:grpSpPr>
        <p:grpSp>
          <p:nvGrpSpPr>
            <p:cNvPr id="13" name="Group 12">
              <a:extLst>
                <a:ext uri="{FF2B5EF4-FFF2-40B4-BE49-F238E27FC236}">
                  <a16:creationId xmlns:a16="http://schemas.microsoft.com/office/drawing/2014/main" id="{E76AD785-B7CF-4B0C-8E19-8C1BF033F26A}"/>
                </a:ext>
              </a:extLst>
            </p:cNvPr>
            <p:cNvGrpSpPr/>
            <p:nvPr/>
          </p:nvGrpSpPr>
          <p:grpSpPr>
            <a:xfrm>
              <a:off x="3098301" y="1702639"/>
              <a:ext cx="1584246" cy="1045874"/>
              <a:chOff x="4791829" y="1636696"/>
              <a:chExt cx="1584246" cy="1045874"/>
            </a:xfrm>
          </p:grpSpPr>
          <p:pic>
            <p:nvPicPr>
              <p:cNvPr id="11" name="Picture 10">
                <a:extLst>
                  <a:ext uri="{FF2B5EF4-FFF2-40B4-BE49-F238E27FC236}">
                    <a16:creationId xmlns:a16="http://schemas.microsoft.com/office/drawing/2014/main" id="{62BD6381-0BF3-48A2-9EBD-63A7A602491F}"/>
                  </a:ext>
                </a:extLst>
              </p:cNvPr>
              <p:cNvPicPr>
                <a:picLocks noChangeAspect="1"/>
              </p:cNvPicPr>
              <p:nvPr/>
            </p:nvPicPr>
            <p:blipFill>
              <a:blip r:embed="rId8"/>
              <a:stretch>
                <a:fillRect/>
              </a:stretch>
            </p:blipFill>
            <p:spPr>
              <a:xfrm>
                <a:off x="4791829" y="2343709"/>
                <a:ext cx="1584246" cy="338861"/>
              </a:xfrm>
              <a:prstGeom prst="rect">
                <a:avLst/>
              </a:prstGeom>
            </p:spPr>
          </p:pic>
          <p:pic>
            <p:nvPicPr>
              <p:cNvPr id="12" name="Picture 11">
                <a:extLst>
                  <a:ext uri="{FF2B5EF4-FFF2-40B4-BE49-F238E27FC236}">
                    <a16:creationId xmlns:a16="http://schemas.microsoft.com/office/drawing/2014/main" id="{5BC19081-7892-4159-8745-990A095497C2}"/>
                  </a:ext>
                </a:extLst>
              </p:cNvPr>
              <p:cNvPicPr>
                <a:picLocks noChangeAspect="1"/>
              </p:cNvPicPr>
              <p:nvPr/>
            </p:nvPicPr>
            <p:blipFill>
              <a:blip r:embed="rId9"/>
              <a:stretch>
                <a:fillRect/>
              </a:stretch>
            </p:blipFill>
            <p:spPr>
              <a:xfrm>
                <a:off x="4791829" y="1636696"/>
                <a:ext cx="1278380" cy="680340"/>
              </a:xfrm>
              <a:prstGeom prst="rect">
                <a:avLst/>
              </a:prstGeom>
            </p:spPr>
          </p:pic>
        </p:grpSp>
        <p:sp>
          <p:nvSpPr>
            <p:cNvPr id="17" name="Callout: Line 16">
              <a:extLst>
                <a:ext uri="{FF2B5EF4-FFF2-40B4-BE49-F238E27FC236}">
                  <a16:creationId xmlns:a16="http://schemas.microsoft.com/office/drawing/2014/main" id="{C500AB46-A6CE-4EB5-927E-DC99211FD84C}"/>
                </a:ext>
              </a:extLst>
            </p:cNvPr>
            <p:cNvSpPr/>
            <p:nvPr/>
          </p:nvSpPr>
          <p:spPr>
            <a:xfrm flipH="1">
              <a:off x="2838864" y="1636695"/>
              <a:ext cx="2103120" cy="1188720"/>
            </a:xfrm>
            <a:prstGeom prst="borderCallout1">
              <a:avLst>
                <a:gd name="adj1" fmla="val 18750"/>
                <a:gd name="adj2" fmla="val -8333"/>
                <a:gd name="adj3" fmla="val 160711"/>
                <a:gd name="adj4" fmla="val -1757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546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F90B25-687E-47A9-B16E-099B7A03B4AC}"/>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Weng et al., </a:t>
            </a:r>
            <a:r>
              <a:rPr lang="en-US" b="1" dirty="0"/>
              <a:t>Improving Neural Machine Translation with Pre-trained Representation</a:t>
            </a:r>
            <a:r>
              <a:rPr lang="en-US" dirty="0"/>
              <a:t>, </a:t>
            </a:r>
            <a:r>
              <a:rPr lang="en-US" dirty="0" err="1"/>
              <a:t>arxiv</a:t>
            </a:r>
            <a:r>
              <a:rPr lang="en-US" dirty="0"/>
              <a:t>, 2019.</a:t>
            </a:r>
          </a:p>
        </p:txBody>
      </p:sp>
      <p:pic>
        <p:nvPicPr>
          <p:cNvPr id="3" name="Picture 2">
            <a:extLst>
              <a:ext uri="{FF2B5EF4-FFF2-40B4-BE49-F238E27FC236}">
                <a16:creationId xmlns:a16="http://schemas.microsoft.com/office/drawing/2014/main" id="{42E647F7-C210-4ADD-BBA9-6E6228529872}"/>
              </a:ext>
            </a:extLst>
          </p:cNvPr>
          <p:cNvPicPr>
            <a:picLocks noChangeAspect="1"/>
          </p:cNvPicPr>
          <p:nvPr/>
        </p:nvPicPr>
        <p:blipFill>
          <a:blip r:embed="rId2"/>
          <a:stretch>
            <a:fillRect/>
          </a:stretch>
        </p:blipFill>
        <p:spPr>
          <a:xfrm>
            <a:off x="2202003" y="1690688"/>
            <a:ext cx="7787994" cy="4939207"/>
          </a:xfrm>
          <a:prstGeom prst="rect">
            <a:avLst/>
          </a:prstGeom>
          <a:effectLst>
            <a:outerShdw blurRad="50800" dist="38100" dir="5400000" algn="t" rotWithShape="0">
              <a:prstClr val="black">
                <a:alpha val="40000"/>
              </a:prstClr>
            </a:outerShdw>
          </a:effectLst>
        </p:spPr>
      </p:pic>
      <p:sp>
        <p:nvSpPr>
          <p:cNvPr id="7" name="Title 1">
            <a:extLst>
              <a:ext uri="{FF2B5EF4-FFF2-40B4-BE49-F238E27FC236}">
                <a16:creationId xmlns:a16="http://schemas.microsoft.com/office/drawing/2014/main" id="{C32B6941-FBFA-4ED6-BF78-1CA4C6088679}"/>
              </a:ext>
            </a:extLst>
          </p:cNvPr>
          <p:cNvSpPr>
            <a:spLocks noGrp="1"/>
          </p:cNvSpPr>
          <p:nvPr>
            <p:ph type="title"/>
          </p:nvPr>
        </p:nvSpPr>
        <p:spPr>
          <a:xfrm>
            <a:off x="288758" y="365125"/>
            <a:ext cx="11646568" cy="1325563"/>
          </a:xfrm>
        </p:spPr>
        <p:txBody>
          <a:bodyPr>
            <a:normAutofit/>
          </a:bodyPr>
          <a:lstStyle/>
          <a:p>
            <a:pPr algn="ctr"/>
            <a:r>
              <a:rPr lang="en-US" dirty="0"/>
              <a:t>Improving NMT with Pre-trained Representation</a:t>
            </a:r>
          </a:p>
        </p:txBody>
      </p:sp>
    </p:spTree>
    <p:extLst>
      <p:ext uri="{BB962C8B-B14F-4D97-AF65-F5344CB8AC3E}">
        <p14:creationId xmlns:p14="http://schemas.microsoft.com/office/powerpoint/2010/main" val="395584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97CF-6806-43EA-B05B-5AA1C9D191E4}"/>
              </a:ext>
            </a:extLst>
          </p:cNvPr>
          <p:cNvSpPr>
            <a:spLocks noGrp="1"/>
          </p:cNvSpPr>
          <p:nvPr>
            <p:ph type="title"/>
          </p:nvPr>
        </p:nvSpPr>
        <p:spPr/>
        <p:txBody>
          <a:bodyPr/>
          <a:lstStyle/>
          <a:p>
            <a:pPr algn="ctr"/>
            <a:r>
              <a:rPr lang="en-US" dirty="0"/>
              <a:t>Introduction to Machine Translation</a:t>
            </a:r>
          </a:p>
        </p:txBody>
      </p:sp>
      <p:sp>
        <p:nvSpPr>
          <p:cNvPr id="3" name="Content Placeholder 2">
            <a:extLst>
              <a:ext uri="{FF2B5EF4-FFF2-40B4-BE49-F238E27FC236}">
                <a16:creationId xmlns:a16="http://schemas.microsoft.com/office/drawing/2014/main" id="{1014A9E9-3BF0-4B97-BD45-8CE95F4F0300}"/>
              </a:ext>
            </a:extLst>
          </p:cNvPr>
          <p:cNvSpPr>
            <a:spLocks noGrp="1"/>
          </p:cNvSpPr>
          <p:nvPr>
            <p:ph idx="1"/>
          </p:nvPr>
        </p:nvSpPr>
        <p:spPr/>
        <p:txBody>
          <a:bodyPr/>
          <a:lstStyle/>
          <a:p>
            <a:r>
              <a:rPr lang="en-US" dirty="0">
                <a:latin typeface="+mj-lt"/>
              </a:rPr>
              <a:t>Background of MT</a:t>
            </a:r>
          </a:p>
          <a:p>
            <a:endParaRPr lang="en-US" dirty="0">
              <a:latin typeface="+mj-lt"/>
            </a:endParaRPr>
          </a:p>
          <a:p>
            <a:r>
              <a:rPr lang="en-US" b="1" dirty="0">
                <a:latin typeface="+mj-lt"/>
              </a:rPr>
              <a:t>Methods of MT</a:t>
            </a:r>
          </a:p>
          <a:p>
            <a:endParaRPr lang="en-US" b="1" dirty="0">
              <a:latin typeface="+mj-lt"/>
            </a:endParaRPr>
          </a:p>
          <a:p>
            <a:r>
              <a:rPr lang="en-US" dirty="0">
                <a:latin typeface="+mj-lt"/>
              </a:rPr>
              <a:t>Evaluation of MT</a:t>
            </a:r>
          </a:p>
        </p:txBody>
      </p:sp>
    </p:spTree>
    <p:extLst>
      <p:ext uri="{BB962C8B-B14F-4D97-AF65-F5344CB8AC3E}">
        <p14:creationId xmlns:p14="http://schemas.microsoft.com/office/powerpoint/2010/main" val="4194244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A91-8F1A-4C90-B343-97B036238DD7}"/>
              </a:ext>
            </a:extLst>
          </p:cNvPr>
          <p:cNvSpPr>
            <a:spLocks noGrp="1"/>
          </p:cNvSpPr>
          <p:nvPr>
            <p:ph type="title"/>
          </p:nvPr>
        </p:nvSpPr>
        <p:spPr/>
        <p:txBody>
          <a:bodyPr/>
          <a:lstStyle/>
          <a:p>
            <a:pPr algn="ctr"/>
            <a:r>
              <a:rPr lang="en-US" dirty="0"/>
              <a:t>Pre-trained Models and Transfer Learning</a:t>
            </a:r>
          </a:p>
        </p:txBody>
      </p:sp>
      <p:sp>
        <p:nvSpPr>
          <p:cNvPr id="3" name="Content Placeholder 2">
            <a:extLst>
              <a:ext uri="{FF2B5EF4-FFF2-40B4-BE49-F238E27FC236}">
                <a16:creationId xmlns:a16="http://schemas.microsoft.com/office/drawing/2014/main" id="{2003288B-1974-446D-8EC6-96BE0AFBB3A8}"/>
              </a:ext>
            </a:extLst>
          </p:cNvPr>
          <p:cNvSpPr>
            <a:spLocks noGrp="1"/>
          </p:cNvSpPr>
          <p:nvPr>
            <p:ph idx="1"/>
          </p:nvPr>
        </p:nvSpPr>
        <p:spPr/>
        <p:txBody>
          <a:bodyPr/>
          <a:lstStyle/>
          <a:p>
            <a:r>
              <a:rPr lang="en-US" dirty="0">
                <a:latin typeface="+mj-lt"/>
              </a:rPr>
              <a:t>Cross-lingual Language Model Pretraining</a:t>
            </a:r>
          </a:p>
          <a:p>
            <a:r>
              <a:rPr lang="en-US" dirty="0">
                <a:latin typeface="+mj-lt"/>
              </a:rPr>
              <a:t>Towards Making the Most of BERT in Neural Machine Translation</a:t>
            </a:r>
          </a:p>
          <a:p>
            <a:r>
              <a:rPr lang="en-US" dirty="0">
                <a:latin typeface="+mj-lt"/>
              </a:rPr>
              <a:t>Improving Neural Machine Translation with Pre-trained Representation</a:t>
            </a:r>
          </a:p>
          <a:p>
            <a:r>
              <a:rPr lang="en-US" b="1" dirty="0">
                <a:latin typeface="+mj-lt"/>
              </a:rPr>
              <a:t>Cross-Lingual Transfer Learning</a:t>
            </a:r>
          </a:p>
          <a:p>
            <a:r>
              <a:rPr lang="en-US" dirty="0">
                <a:latin typeface="+mj-lt"/>
              </a:rPr>
              <a:t>Meta-learning for Low-resource Neural Machine Translation</a:t>
            </a:r>
          </a:p>
          <a:p>
            <a:endParaRPr lang="en-US" dirty="0"/>
          </a:p>
        </p:txBody>
      </p:sp>
    </p:spTree>
    <p:extLst>
      <p:ext uri="{BB962C8B-B14F-4D97-AF65-F5344CB8AC3E}">
        <p14:creationId xmlns:p14="http://schemas.microsoft.com/office/powerpoint/2010/main" val="1615067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C263-ADF1-4810-8B8A-605099197CC5}"/>
              </a:ext>
            </a:extLst>
          </p:cNvPr>
          <p:cNvSpPr>
            <a:spLocks noGrp="1"/>
          </p:cNvSpPr>
          <p:nvPr>
            <p:ph type="title"/>
          </p:nvPr>
        </p:nvSpPr>
        <p:spPr/>
        <p:txBody>
          <a:bodyPr vert="horz" lIns="91440" tIns="45720" rIns="91440" bIns="45720" rtlCol="0" anchor="ctr">
            <a:normAutofit/>
          </a:bodyPr>
          <a:lstStyle/>
          <a:p>
            <a:pPr algn="ctr"/>
            <a:r>
              <a:rPr lang="en-US" dirty="0"/>
              <a:t>Cross-Lingual Transfer Learning</a:t>
            </a:r>
          </a:p>
        </p:txBody>
      </p:sp>
      <p:sp>
        <p:nvSpPr>
          <p:cNvPr id="37" name="TextBox 36">
            <a:extLst>
              <a:ext uri="{FF2B5EF4-FFF2-40B4-BE49-F238E27FC236}">
                <a16:creationId xmlns:a16="http://schemas.microsoft.com/office/drawing/2014/main" id="{8082CCE0-5C98-44DE-B5B4-5123A188B398}"/>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Kim et al., </a:t>
            </a:r>
            <a:r>
              <a:rPr lang="en-US" b="1" dirty="0"/>
              <a:t>Effective Cross-lingual Transfer of Neural Machine Translation Models without Shared Vocabularies</a:t>
            </a:r>
            <a:r>
              <a:rPr lang="en-US" dirty="0"/>
              <a:t>, ACL 2019.</a:t>
            </a:r>
          </a:p>
        </p:txBody>
      </p:sp>
      <p:pic>
        <p:nvPicPr>
          <p:cNvPr id="13" name="Picture 12">
            <a:extLst>
              <a:ext uri="{FF2B5EF4-FFF2-40B4-BE49-F238E27FC236}">
                <a16:creationId xmlns:a16="http://schemas.microsoft.com/office/drawing/2014/main" id="{8215E915-5855-4648-803F-91C91C493979}"/>
              </a:ext>
            </a:extLst>
          </p:cNvPr>
          <p:cNvPicPr>
            <a:picLocks noChangeAspect="1"/>
          </p:cNvPicPr>
          <p:nvPr/>
        </p:nvPicPr>
        <p:blipFill>
          <a:blip r:embed="rId4"/>
          <a:stretch>
            <a:fillRect/>
          </a:stretch>
        </p:blipFill>
        <p:spPr>
          <a:xfrm>
            <a:off x="692639" y="2396149"/>
            <a:ext cx="5507816" cy="3403154"/>
          </a:xfrm>
          <a:prstGeom prst="rect">
            <a:avLst/>
          </a:prstGeom>
        </p:spPr>
      </p:pic>
      <p:pic>
        <p:nvPicPr>
          <p:cNvPr id="8" name="Picture 7">
            <a:extLst>
              <a:ext uri="{FF2B5EF4-FFF2-40B4-BE49-F238E27FC236}">
                <a16:creationId xmlns:a16="http://schemas.microsoft.com/office/drawing/2014/main" id="{2D0E3157-E21E-42D5-9E42-6DAAE99CCD23}"/>
              </a:ext>
            </a:extLst>
          </p:cNvPr>
          <p:cNvPicPr>
            <a:picLocks noChangeAspect="1"/>
          </p:cNvPicPr>
          <p:nvPr/>
        </p:nvPicPr>
        <p:blipFill>
          <a:blip r:embed="rId5"/>
          <a:stretch>
            <a:fillRect/>
          </a:stretch>
        </p:blipFill>
        <p:spPr>
          <a:xfrm>
            <a:off x="6200455" y="2396149"/>
            <a:ext cx="5390515" cy="2998620"/>
          </a:xfrm>
          <a:prstGeom prst="rect">
            <a:avLst/>
          </a:prstGeom>
        </p:spPr>
      </p:pic>
    </p:spTree>
    <p:custDataLst>
      <p:tags r:id="rId1"/>
    </p:custDataLst>
    <p:extLst>
      <p:ext uri="{BB962C8B-B14F-4D97-AF65-F5344CB8AC3E}">
        <p14:creationId xmlns:p14="http://schemas.microsoft.com/office/powerpoint/2010/main" val="1800504519"/>
      </p:ext>
    </p:extLst>
  </p:cSld>
  <p:clrMapOvr>
    <a:masterClrMapping/>
  </p:clrMapOvr>
  <mc:AlternateContent xmlns:mc="http://schemas.openxmlformats.org/markup-compatibility/2006" xmlns:p14="http://schemas.microsoft.com/office/powerpoint/2010/main">
    <mc:Choice Requires="p14">
      <p:transition spd="slow" p14:dur="2000" advTm="60050"/>
    </mc:Choice>
    <mc:Fallback xmlns="">
      <p:transition spd="slow" advTm="6005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C263-ADF1-4810-8B8A-605099197CC5}"/>
              </a:ext>
            </a:extLst>
          </p:cNvPr>
          <p:cNvSpPr>
            <a:spLocks noGrp="1"/>
          </p:cNvSpPr>
          <p:nvPr>
            <p:ph type="title"/>
          </p:nvPr>
        </p:nvSpPr>
        <p:spPr/>
        <p:txBody>
          <a:bodyPr vert="horz" lIns="91440" tIns="45720" rIns="91440" bIns="45720" rtlCol="0" anchor="ctr">
            <a:normAutofit/>
          </a:bodyPr>
          <a:lstStyle/>
          <a:p>
            <a:pPr algn="ctr"/>
            <a:r>
              <a:rPr lang="en-US" dirty="0"/>
              <a:t>Cross-Lingual Transfer Learning</a:t>
            </a:r>
          </a:p>
        </p:txBody>
      </p:sp>
      <p:sp>
        <p:nvSpPr>
          <p:cNvPr id="37" name="TextBox 36">
            <a:extLst>
              <a:ext uri="{FF2B5EF4-FFF2-40B4-BE49-F238E27FC236}">
                <a16:creationId xmlns:a16="http://schemas.microsoft.com/office/drawing/2014/main" id="{8082CCE0-5C98-44DE-B5B4-5123A188B398}"/>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Kim et al., </a:t>
            </a:r>
            <a:r>
              <a:rPr lang="en-US" b="1" dirty="0"/>
              <a:t>Effective Cross-lingual Transfer of Neural Machine Translation Models without Shared Vocabularies</a:t>
            </a:r>
            <a:r>
              <a:rPr lang="en-US" dirty="0"/>
              <a:t>, ACL 2019.</a:t>
            </a:r>
          </a:p>
        </p:txBody>
      </p:sp>
      <p:pic>
        <p:nvPicPr>
          <p:cNvPr id="11" name="Picture 10">
            <a:extLst>
              <a:ext uri="{FF2B5EF4-FFF2-40B4-BE49-F238E27FC236}">
                <a16:creationId xmlns:a16="http://schemas.microsoft.com/office/drawing/2014/main" id="{0633A8EF-0F9C-4CF9-8EFB-244D046FE787}"/>
              </a:ext>
            </a:extLst>
          </p:cNvPr>
          <p:cNvPicPr>
            <a:picLocks noChangeAspect="1"/>
          </p:cNvPicPr>
          <p:nvPr/>
        </p:nvPicPr>
        <p:blipFill>
          <a:blip r:embed="rId4"/>
          <a:stretch>
            <a:fillRect/>
          </a:stretch>
        </p:blipFill>
        <p:spPr>
          <a:xfrm>
            <a:off x="496805" y="2541514"/>
            <a:ext cx="5228195" cy="2883241"/>
          </a:xfrm>
          <a:prstGeom prst="rect">
            <a:avLst/>
          </a:prstGeom>
        </p:spPr>
      </p:pic>
      <p:pic>
        <p:nvPicPr>
          <p:cNvPr id="3" name="Picture 2">
            <a:extLst>
              <a:ext uri="{FF2B5EF4-FFF2-40B4-BE49-F238E27FC236}">
                <a16:creationId xmlns:a16="http://schemas.microsoft.com/office/drawing/2014/main" id="{059487E1-3A27-4182-BFBA-739F84D83DC5}"/>
              </a:ext>
            </a:extLst>
          </p:cNvPr>
          <p:cNvPicPr>
            <a:picLocks noChangeAspect="1"/>
          </p:cNvPicPr>
          <p:nvPr/>
        </p:nvPicPr>
        <p:blipFill>
          <a:blip r:embed="rId5"/>
          <a:stretch>
            <a:fillRect/>
          </a:stretch>
        </p:blipFill>
        <p:spPr>
          <a:xfrm>
            <a:off x="5902951" y="2598022"/>
            <a:ext cx="6019139" cy="2462001"/>
          </a:xfrm>
          <a:prstGeom prst="rect">
            <a:avLst/>
          </a:prstGeom>
          <a:effectLst>
            <a:outerShdw blurRad="50800" dist="38100" dir="5400000" algn="t" rotWithShape="0">
              <a:prstClr val="black">
                <a:alpha val="40000"/>
              </a:prstClr>
            </a:outerShdw>
          </a:effectLst>
        </p:spPr>
      </p:pic>
    </p:spTree>
    <p:custDataLst>
      <p:tags r:id="rId1"/>
    </p:custDataLst>
    <p:extLst>
      <p:ext uri="{BB962C8B-B14F-4D97-AF65-F5344CB8AC3E}">
        <p14:creationId xmlns:p14="http://schemas.microsoft.com/office/powerpoint/2010/main" val="2320634324"/>
      </p:ext>
    </p:extLst>
  </p:cSld>
  <p:clrMapOvr>
    <a:masterClrMapping/>
  </p:clrMapOvr>
  <mc:AlternateContent xmlns:mc="http://schemas.openxmlformats.org/markup-compatibility/2006" xmlns:p14="http://schemas.microsoft.com/office/powerpoint/2010/main">
    <mc:Choice Requires="p14">
      <p:transition spd="slow" p14:dur="2000" advTm="60050"/>
    </mc:Choice>
    <mc:Fallback xmlns="">
      <p:transition spd="slow" advTm="6005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6A91-8F1A-4C90-B343-97B036238DD7}"/>
              </a:ext>
            </a:extLst>
          </p:cNvPr>
          <p:cNvSpPr>
            <a:spLocks noGrp="1"/>
          </p:cNvSpPr>
          <p:nvPr>
            <p:ph type="title"/>
          </p:nvPr>
        </p:nvSpPr>
        <p:spPr/>
        <p:txBody>
          <a:bodyPr/>
          <a:lstStyle/>
          <a:p>
            <a:pPr algn="ctr"/>
            <a:r>
              <a:rPr lang="en-US" dirty="0"/>
              <a:t>Pre-trained Models and Transfer Learning</a:t>
            </a:r>
          </a:p>
        </p:txBody>
      </p:sp>
      <p:sp>
        <p:nvSpPr>
          <p:cNvPr id="3" name="Content Placeholder 2">
            <a:extLst>
              <a:ext uri="{FF2B5EF4-FFF2-40B4-BE49-F238E27FC236}">
                <a16:creationId xmlns:a16="http://schemas.microsoft.com/office/drawing/2014/main" id="{2003288B-1974-446D-8EC6-96BE0AFBB3A8}"/>
              </a:ext>
            </a:extLst>
          </p:cNvPr>
          <p:cNvSpPr>
            <a:spLocks noGrp="1"/>
          </p:cNvSpPr>
          <p:nvPr>
            <p:ph idx="1"/>
          </p:nvPr>
        </p:nvSpPr>
        <p:spPr/>
        <p:txBody>
          <a:bodyPr/>
          <a:lstStyle/>
          <a:p>
            <a:r>
              <a:rPr lang="en-US" dirty="0">
                <a:latin typeface="+mj-lt"/>
              </a:rPr>
              <a:t>Cross-lingual Language Model Pretraining</a:t>
            </a:r>
          </a:p>
          <a:p>
            <a:r>
              <a:rPr lang="en-US" dirty="0">
                <a:latin typeface="+mj-lt"/>
              </a:rPr>
              <a:t>Towards Making the Most of BERT in Neural Machine Translation</a:t>
            </a:r>
          </a:p>
          <a:p>
            <a:r>
              <a:rPr lang="en-US" dirty="0">
                <a:latin typeface="+mj-lt"/>
              </a:rPr>
              <a:t>Improving Neural Machine Translation with Pre-trained Representation</a:t>
            </a:r>
          </a:p>
          <a:p>
            <a:r>
              <a:rPr lang="en-US" dirty="0">
                <a:latin typeface="+mj-lt"/>
              </a:rPr>
              <a:t>Cross-Lingual Transfer Learning</a:t>
            </a:r>
          </a:p>
          <a:p>
            <a:r>
              <a:rPr lang="en-US" b="1" dirty="0">
                <a:latin typeface="+mj-lt"/>
              </a:rPr>
              <a:t>Meta-learning for Low-resource Neural Machine Translation</a:t>
            </a:r>
          </a:p>
          <a:p>
            <a:endParaRPr lang="en-US" dirty="0"/>
          </a:p>
        </p:txBody>
      </p:sp>
    </p:spTree>
    <p:extLst>
      <p:ext uri="{BB962C8B-B14F-4D97-AF65-F5344CB8AC3E}">
        <p14:creationId xmlns:p14="http://schemas.microsoft.com/office/powerpoint/2010/main" val="23552256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Meta-Learning for Low-Resource NMT</a:t>
            </a:r>
          </a:p>
        </p:txBody>
      </p:sp>
      <p:sp>
        <p:nvSpPr>
          <p:cNvPr id="11" name="TextBox 10">
            <a:extLst>
              <a:ext uri="{FF2B5EF4-FFF2-40B4-BE49-F238E27FC236}">
                <a16:creationId xmlns:a16="http://schemas.microsoft.com/office/drawing/2014/main" id="{3A26CD5D-9753-4E74-819F-5CE139D0BFB2}"/>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G</a:t>
            </a:r>
            <a:r>
              <a:rPr lang="en-US" altLang="zh-CN" dirty="0"/>
              <a:t>u</a:t>
            </a:r>
            <a:r>
              <a:rPr lang="en-US" dirty="0"/>
              <a:t> et al., </a:t>
            </a:r>
            <a:r>
              <a:rPr lang="en-US" b="1" dirty="0"/>
              <a:t>Meta-learning for Low-resource Neural Machine Translation </a:t>
            </a:r>
            <a:r>
              <a:rPr lang="en-US" dirty="0"/>
              <a:t>, EMNLP 2018.</a:t>
            </a:r>
          </a:p>
        </p:txBody>
      </p:sp>
      <p:pic>
        <p:nvPicPr>
          <p:cNvPr id="14" name="Picture 13">
            <a:extLst>
              <a:ext uri="{FF2B5EF4-FFF2-40B4-BE49-F238E27FC236}">
                <a16:creationId xmlns:a16="http://schemas.microsoft.com/office/drawing/2014/main" id="{F2D3F2C4-BD93-42D6-95E1-4F0548F11BB3}"/>
              </a:ext>
            </a:extLst>
          </p:cNvPr>
          <p:cNvPicPr>
            <a:picLocks noChangeAspect="1"/>
          </p:cNvPicPr>
          <p:nvPr/>
        </p:nvPicPr>
        <p:blipFill>
          <a:blip r:embed="rId2"/>
          <a:stretch>
            <a:fillRect/>
          </a:stretch>
        </p:blipFill>
        <p:spPr>
          <a:xfrm>
            <a:off x="2489398" y="1468273"/>
            <a:ext cx="6416211" cy="1837611"/>
          </a:xfrm>
          <a:prstGeom prst="rect">
            <a:avLst/>
          </a:prstGeom>
        </p:spPr>
      </p:pic>
      <p:grpSp>
        <p:nvGrpSpPr>
          <p:cNvPr id="33" name="Group 32">
            <a:extLst>
              <a:ext uri="{FF2B5EF4-FFF2-40B4-BE49-F238E27FC236}">
                <a16:creationId xmlns:a16="http://schemas.microsoft.com/office/drawing/2014/main" id="{C82C157A-26A7-43B5-9D5D-B6B879C09172}"/>
              </a:ext>
            </a:extLst>
          </p:cNvPr>
          <p:cNvGrpSpPr/>
          <p:nvPr/>
        </p:nvGrpSpPr>
        <p:grpSpPr>
          <a:xfrm>
            <a:off x="3218898" y="3779737"/>
            <a:ext cx="7117541" cy="2834205"/>
            <a:chOff x="3218898" y="3779737"/>
            <a:chExt cx="7117541" cy="2834205"/>
          </a:xfrm>
        </p:grpSpPr>
        <p:grpSp>
          <p:nvGrpSpPr>
            <p:cNvPr id="10" name="Group 9">
              <a:extLst>
                <a:ext uri="{FF2B5EF4-FFF2-40B4-BE49-F238E27FC236}">
                  <a16:creationId xmlns:a16="http://schemas.microsoft.com/office/drawing/2014/main" id="{B96AE93F-64CC-4565-B7D2-C5CD344559B3}"/>
                </a:ext>
              </a:extLst>
            </p:cNvPr>
            <p:cNvGrpSpPr/>
            <p:nvPr/>
          </p:nvGrpSpPr>
          <p:grpSpPr>
            <a:xfrm>
              <a:off x="3697204" y="3779737"/>
              <a:ext cx="4183781" cy="2471821"/>
              <a:chOff x="3344779" y="3632200"/>
              <a:chExt cx="5303520" cy="2471821"/>
            </a:xfrm>
          </p:grpSpPr>
          <p:cxnSp>
            <p:nvCxnSpPr>
              <p:cNvPr id="4" name="Straight Arrow Connector 3">
                <a:extLst>
                  <a:ext uri="{FF2B5EF4-FFF2-40B4-BE49-F238E27FC236}">
                    <a16:creationId xmlns:a16="http://schemas.microsoft.com/office/drawing/2014/main" id="{61F0EDE7-FC77-409B-AC76-4EBFCB5CB6C6}"/>
                  </a:ext>
                </a:extLst>
              </p:cNvPr>
              <p:cNvCxnSpPr/>
              <p:nvPr/>
            </p:nvCxnSpPr>
            <p:spPr>
              <a:xfrm>
                <a:off x="3344779" y="6104021"/>
                <a:ext cx="53035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EFB5033-5455-4266-9018-99DCC022E550}"/>
                  </a:ext>
                </a:extLst>
              </p:cNvPr>
              <p:cNvCxnSpPr>
                <a:cxnSpLocks/>
              </p:cNvCxnSpPr>
              <p:nvPr/>
            </p:nvCxnSpPr>
            <p:spPr>
              <a:xfrm flipV="1">
                <a:off x="3344779" y="3632200"/>
                <a:ext cx="0" cy="24718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Freeform: Shape 12">
              <a:extLst>
                <a:ext uri="{FF2B5EF4-FFF2-40B4-BE49-F238E27FC236}">
                  <a16:creationId xmlns:a16="http://schemas.microsoft.com/office/drawing/2014/main" id="{95585ECF-B24B-45D4-94D8-DFF5F25DC4FF}"/>
                </a:ext>
              </a:extLst>
            </p:cNvPr>
            <p:cNvSpPr/>
            <p:nvPr/>
          </p:nvSpPr>
          <p:spPr>
            <a:xfrm>
              <a:off x="4276725" y="4132797"/>
              <a:ext cx="3520435" cy="1725986"/>
            </a:xfrm>
            <a:custGeom>
              <a:avLst/>
              <a:gdLst>
                <a:gd name="connsiteX0" fmla="*/ 0 w 4297680"/>
                <a:gd name="connsiteY0" fmla="*/ 68580 h 1726147"/>
                <a:gd name="connsiteX1" fmla="*/ 853440 w 4297680"/>
                <a:gd name="connsiteY1" fmla="*/ 1143000 h 1726147"/>
                <a:gd name="connsiteX2" fmla="*/ 1912620 w 4297680"/>
                <a:gd name="connsiteY2" fmla="*/ 495300 h 1726147"/>
                <a:gd name="connsiteX3" fmla="*/ 3101340 w 4297680"/>
                <a:gd name="connsiteY3" fmla="*/ 1722120 h 1726147"/>
                <a:gd name="connsiteX4" fmla="*/ 4297680 w 4297680"/>
                <a:gd name="connsiteY4" fmla="*/ 0 h 1726147"/>
                <a:gd name="connsiteX0" fmla="*/ 0 w 4297680"/>
                <a:gd name="connsiteY0" fmla="*/ 68580 h 1725986"/>
                <a:gd name="connsiteX1" fmla="*/ 895823 w 4297680"/>
                <a:gd name="connsiteY1" fmla="*/ 1463040 h 1725986"/>
                <a:gd name="connsiteX2" fmla="*/ 1912620 w 4297680"/>
                <a:gd name="connsiteY2" fmla="*/ 495300 h 1725986"/>
                <a:gd name="connsiteX3" fmla="*/ 3101340 w 4297680"/>
                <a:gd name="connsiteY3" fmla="*/ 1722120 h 1725986"/>
                <a:gd name="connsiteX4" fmla="*/ 4297680 w 4297680"/>
                <a:gd name="connsiteY4" fmla="*/ 0 h 1725986"/>
                <a:gd name="connsiteX0" fmla="*/ 0 w 4242581"/>
                <a:gd name="connsiteY0" fmla="*/ 68580 h 1725986"/>
                <a:gd name="connsiteX1" fmla="*/ 840724 w 4242581"/>
                <a:gd name="connsiteY1" fmla="*/ 1463040 h 1725986"/>
                <a:gd name="connsiteX2" fmla="*/ 1857521 w 4242581"/>
                <a:gd name="connsiteY2" fmla="*/ 495300 h 1725986"/>
                <a:gd name="connsiteX3" fmla="*/ 3046241 w 4242581"/>
                <a:gd name="connsiteY3" fmla="*/ 1722120 h 1725986"/>
                <a:gd name="connsiteX4" fmla="*/ 4242581 w 4242581"/>
                <a:gd name="connsiteY4" fmla="*/ 0 h 172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2581" h="1725986">
                  <a:moveTo>
                    <a:pt x="0" y="68580"/>
                  </a:moveTo>
                  <a:cubicBezTo>
                    <a:pt x="267335" y="570230"/>
                    <a:pt x="531137" y="1391920"/>
                    <a:pt x="840724" y="1463040"/>
                  </a:cubicBezTo>
                  <a:cubicBezTo>
                    <a:pt x="1150311" y="1534160"/>
                    <a:pt x="1489935" y="452120"/>
                    <a:pt x="1857521" y="495300"/>
                  </a:cubicBezTo>
                  <a:cubicBezTo>
                    <a:pt x="2225107" y="538480"/>
                    <a:pt x="2648731" y="1804670"/>
                    <a:pt x="3046241" y="1722120"/>
                  </a:cubicBezTo>
                  <a:cubicBezTo>
                    <a:pt x="3443751" y="1639570"/>
                    <a:pt x="3843166" y="819785"/>
                    <a:pt x="4242581" y="0"/>
                  </a:cubicBezTo>
                </a:path>
              </a:pathLst>
            </a:custGeom>
            <a:noFill/>
            <a:ln>
              <a:solidFill>
                <a:srgbClr val="8745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A793B4-F35A-4E41-A26A-D837FBD7AE45}"/>
                </a:ext>
              </a:extLst>
            </p:cNvPr>
            <p:cNvSpPr/>
            <p:nvPr/>
          </p:nvSpPr>
          <p:spPr>
            <a:xfrm>
              <a:off x="4170046" y="3949917"/>
              <a:ext cx="2621280" cy="1897387"/>
            </a:xfrm>
            <a:custGeom>
              <a:avLst/>
              <a:gdLst>
                <a:gd name="connsiteX0" fmla="*/ 0 w 3139440"/>
                <a:gd name="connsiteY0" fmla="*/ 0 h 1668785"/>
                <a:gd name="connsiteX1" fmla="*/ 617220 w 3139440"/>
                <a:gd name="connsiteY1" fmla="*/ 1668780 h 1668785"/>
                <a:gd name="connsiteX2" fmla="*/ 3139440 w 3139440"/>
                <a:gd name="connsiteY2" fmla="*/ 15240 h 1668785"/>
                <a:gd name="connsiteX0" fmla="*/ 0 w 3139440"/>
                <a:gd name="connsiteY0" fmla="*/ 0 h 1805945"/>
                <a:gd name="connsiteX1" fmla="*/ 1539240 w 3139440"/>
                <a:gd name="connsiteY1" fmla="*/ 1805940 h 1805945"/>
                <a:gd name="connsiteX2" fmla="*/ 3139440 w 3139440"/>
                <a:gd name="connsiteY2" fmla="*/ 15240 h 1805945"/>
                <a:gd name="connsiteX0" fmla="*/ 0 w 3139440"/>
                <a:gd name="connsiteY0" fmla="*/ 0 h 1805946"/>
                <a:gd name="connsiteX1" fmla="*/ 1539240 w 3139440"/>
                <a:gd name="connsiteY1" fmla="*/ 1805940 h 1805946"/>
                <a:gd name="connsiteX2" fmla="*/ 3139440 w 3139440"/>
                <a:gd name="connsiteY2" fmla="*/ 15240 h 1805946"/>
                <a:gd name="connsiteX0" fmla="*/ 0 w 3139440"/>
                <a:gd name="connsiteY0" fmla="*/ 0 h 1805946"/>
                <a:gd name="connsiteX1" fmla="*/ 1539240 w 3139440"/>
                <a:gd name="connsiteY1" fmla="*/ 1805940 h 1805946"/>
                <a:gd name="connsiteX2" fmla="*/ 3139440 w 3139440"/>
                <a:gd name="connsiteY2" fmla="*/ 15240 h 1805946"/>
                <a:gd name="connsiteX0" fmla="*/ 0 w 3139440"/>
                <a:gd name="connsiteY0" fmla="*/ 0 h 1805946"/>
                <a:gd name="connsiteX1" fmla="*/ 1539240 w 3139440"/>
                <a:gd name="connsiteY1" fmla="*/ 1805940 h 1805946"/>
                <a:gd name="connsiteX2" fmla="*/ 3139440 w 3139440"/>
                <a:gd name="connsiteY2" fmla="*/ 15240 h 1805946"/>
              </a:gdLst>
              <a:ahLst/>
              <a:cxnLst>
                <a:cxn ang="0">
                  <a:pos x="connsiteX0" y="connsiteY0"/>
                </a:cxn>
                <a:cxn ang="0">
                  <a:pos x="connsiteX1" y="connsiteY1"/>
                </a:cxn>
                <a:cxn ang="0">
                  <a:pos x="connsiteX2" y="connsiteY2"/>
                </a:cxn>
              </a:cxnLst>
              <a:rect l="l" t="t" r="r" b="b"/>
              <a:pathLst>
                <a:path w="3139440" h="1805946">
                  <a:moveTo>
                    <a:pt x="0" y="0"/>
                  </a:moveTo>
                  <a:cubicBezTo>
                    <a:pt x="306070" y="1412240"/>
                    <a:pt x="1016000" y="1803400"/>
                    <a:pt x="1539240" y="1805940"/>
                  </a:cubicBezTo>
                  <a:cubicBezTo>
                    <a:pt x="2062480" y="1808480"/>
                    <a:pt x="2528570" y="1064260"/>
                    <a:pt x="3139440" y="152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49AA5ECD-D3E5-4F71-BC41-DC2A75DB35FC}"/>
                </a:ext>
              </a:extLst>
            </p:cNvPr>
            <p:cNvSpPr/>
            <p:nvPr/>
          </p:nvSpPr>
          <p:spPr>
            <a:xfrm>
              <a:off x="5001920" y="6092984"/>
              <a:ext cx="114300" cy="158574"/>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04FAB8D-AADC-47D9-9735-B4E689C7524F}"/>
                </a:ext>
              </a:extLst>
            </p:cNvPr>
            <p:cNvSpPr/>
            <p:nvPr/>
          </p:nvSpPr>
          <p:spPr>
            <a:xfrm>
              <a:off x="6155055" y="6084685"/>
              <a:ext cx="114300" cy="158574"/>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F2D2E7B-75DC-4425-A90C-ABAA27E63129}"/>
                </a:ext>
              </a:extLst>
            </p:cNvPr>
            <p:cNvCxnSpPr/>
            <p:nvPr/>
          </p:nvCxnSpPr>
          <p:spPr>
            <a:xfrm>
              <a:off x="5064955" y="4215547"/>
              <a:ext cx="0" cy="233934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E14880-2EA7-4A2D-B69A-B7A336A61742}"/>
                </a:ext>
              </a:extLst>
            </p:cNvPr>
            <p:cNvCxnSpPr/>
            <p:nvPr/>
          </p:nvCxnSpPr>
          <p:spPr>
            <a:xfrm>
              <a:off x="6212205" y="4215547"/>
              <a:ext cx="0" cy="233934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174957-AEA5-4BC3-9094-2E5E392C2CAD}"/>
                </a:ext>
              </a:extLst>
            </p:cNvPr>
            <p:cNvCxnSpPr/>
            <p:nvPr/>
          </p:nvCxnSpPr>
          <p:spPr>
            <a:xfrm flipH="1">
              <a:off x="5932355" y="5138637"/>
              <a:ext cx="22270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D5CE0-003E-4B4B-A5DE-EB66978051BE}"/>
                </a:ext>
              </a:extLst>
            </p:cNvPr>
            <p:cNvCxnSpPr>
              <a:cxnSpLocks/>
            </p:cNvCxnSpPr>
            <p:nvPr/>
          </p:nvCxnSpPr>
          <p:spPr>
            <a:xfrm>
              <a:off x="6269355" y="5138637"/>
              <a:ext cx="179070" cy="312420"/>
            </a:xfrm>
            <a:prstGeom prst="straightConnector1">
              <a:avLst/>
            </a:prstGeom>
            <a:ln>
              <a:solidFill>
                <a:srgbClr val="874587"/>
              </a:solidFill>
              <a:tailEnd type="triangle"/>
            </a:ln>
          </p:spPr>
          <p:style>
            <a:lnRef idx="1">
              <a:schemeClr val="accent1"/>
            </a:lnRef>
            <a:fillRef idx="0">
              <a:schemeClr val="accent1"/>
            </a:fillRef>
            <a:effectRef idx="0">
              <a:schemeClr val="accent1"/>
            </a:effectRef>
            <a:fontRef idx="minor">
              <a:schemeClr val="tx1"/>
            </a:fontRef>
          </p:style>
        </p:cxnSp>
        <p:sp>
          <p:nvSpPr>
            <p:cNvPr id="29" name="Isosceles Triangle 28">
              <a:extLst>
                <a:ext uri="{FF2B5EF4-FFF2-40B4-BE49-F238E27FC236}">
                  <a16:creationId xmlns:a16="http://schemas.microsoft.com/office/drawing/2014/main" id="{0AA0F984-3315-46F9-81ED-D383FB593958}"/>
                </a:ext>
              </a:extLst>
            </p:cNvPr>
            <p:cNvSpPr/>
            <p:nvPr/>
          </p:nvSpPr>
          <p:spPr>
            <a:xfrm>
              <a:off x="7643741" y="5412668"/>
              <a:ext cx="114300" cy="158574"/>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7304808-4F62-4CD6-83A9-2F335690F5FB}"/>
                </a:ext>
              </a:extLst>
            </p:cNvPr>
            <p:cNvSpPr/>
            <p:nvPr/>
          </p:nvSpPr>
          <p:spPr>
            <a:xfrm>
              <a:off x="7643741" y="5820958"/>
              <a:ext cx="114300" cy="158574"/>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53A354-4D03-44CA-854D-141372F3FE78}"/>
                </a:ext>
              </a:extLst>
            </p:cNvPr>
            <p:cNvSpPr txBox="1"/>
            <p:nvPr/>
          </p:nvSpPr>
          <p:spPr>
            <a:xfrm>
              <a:off x="7758041" y="5334526"/>
              <a:ext cx="2578398" cy="307777"/>
            </a:xfrm>
            <a:prstGeom prst="rect">
              <a:avLst/>
            </a:prstGeom>
            <a:noFill/>
          </p:spPr>
          <p:txBody>
            <a:bodyPr wrap="none" rtlCol="0">
              <a:spAutoFit/>
            </a:bodyPr>
            <a:lstStyle/>
            <a:p>
              <a:r>
                <a:rPr lang="en-US" sz="1400" dirty="0">
                  <a:latin typeface="+mj-lt"/>
                </a:rPr>
                <a:t>Best choice for multitask learning</a:t>
              </a:r>
            </a:p>
          </p:txBody>
        </p:sp>
        <p:sp>
          <p:nvSpPr>
            <p:cNvPr id="32" name="TextBox 31">
              <a:extLst>
                <a:ext uri="{FF2B5EF4-FFF2-40B4-BE49-F238E27FC236}">
                  <a16:creationId xmlns:a16="http://schemas.microsoft.com/office/drawing/2014/main" id="{108C2065-C19F-477B-96EC-93B26230C139}"/>
                </a:ext>
              </a:extLst>
            </p:cNvPr>
            <p:cNvSpPr txBox="1"/>
            <p:nvPr/>
          </p:nvSpPr>
          <p:spPr>
            <a:xfrm>
              <a:off x="7758041" y="5759502"/>
              <a:ext cx="2285754" cy="307777"/>
            </a:xfrm>
            <a:prstGeom prst="rect">
              <a:avLst/>
            </a:prstGeom>
            <a:noFill/>
          </p:spPr>
          <p:txBody>
            <a:bodyPr wrap="none" rtlCol="0">
              <a:spAutoFit/>
            </a:bodyPr>
            <a:lstStyle/>
            <a:p>
              <a:r>
                <a:rPr lang="en-US" sz="1400" dirty="0">
                  <a:latin typeface="+mj-lt"/>
                </a:rPr>
                <a:t>Best choice for meta learning</a:t>
              </a:r>
            </a:p>
          </p:txBody>
        </p:sp>
        <p:sp>
          <p:nvSpPr>
            <p:cNvPr id="34" name="TextBox 33">
              <a:extLst>
                <a:ext uri="{FF2B5EF4-FFF2-40B4-BE49-F238E27FC236}">
                  <a16:creationId xmlns:a16="http://schemas.microsoft.com/office/drawing/2014/main" id="{F0F93253-9A48-4AB0-B3DE-3C44AAF6F7C3}"/>
                </a:ext>
              </a:extLst>
            </p:cNvPr>
            <p:cNvSpPr txBox="1"/>
            <p:nvPr/>
          </p:nvSpPr>
          <p:spPr>
            <a:xfrm>
              <a:off x="7611719" y="6306165"/>
              <a:ext cx="939168" cy="307777"/>
            </a:xfrm>
            <a:prstGeom prst="rect">
              <a:avLst/>
            </a:prstGeom>
            <a:noFill/>
          </p:spPr>
          <p:txBody>
            <a:bodyPr wrap="none" rtlCol="0">
              <a:spAutoFit/>
            </a:bodyPr>
            <a:lstStyle/>
            <a:p>
              <a:r>
                <a:rPr lang="en-US" sz="1400" dirty="0">
                  <a:latin typeface="+mj-lt"/>
                </a:rPr>
                <a:t>Parameter</a:t>
              </a:r>
            </a:p>
          </p:txBody>
        </p:sp>
        <p:sp>
          <p:nvSpPr>
            <p:cNvPr id="35" name="TextBox 34">
              <a:extLst>
                <a:ext uri="{FF2B5EF4-FFF2-40B4-BE49-F238E27FC236}">
                  <a16:creationId xmlns:a16="http://schemas.microsoft.com/office/drawing/2014/main" id="{6D603347-2D0D-45B8-9A56-0FA618B7903D}"/>
                </a:ext>
              </a:extLst>
            </p:cNvPr>
            <p:cNvSpPr txBox="1"/>
            <p:nvPr/>
          </p:nvSpPr>
          <p:spPr>
            <a:xfrm>
              <a:off x="3218898" y="3804282"/>
              <a:ext cx="490840" cy="307777"/>
            </a:xfrm>
            <a:prstGeom prst="rect">
              <a:avLst/>
            </a:prstGeom>
            <a:noFill/>
          </p:spPr>
          <p:txBody>
            <a:bodyPr wrap="none" rtlCol="0">
              <a:spAutoFit/>
            </a:bodyPr>
            <a:lstStyle/>
            <a:p>
              <a:r>
                <a:rPr lang="en-US" sz="1400" dirty="0">
                  <a:latin typeface="+mj-lt"/>
                </a:rPr>
                <a:t>Loss</a:t>
              </a:r>
            </a:p>
          </p:txBody>
        </p:sp>
      </p:grpSp>
    </p:spTree>
    <p:extLst>
      <p:ext uri="{BB962C8B-B14F-4D97-AF65-F5344CB8AC3E}">
        <p14:creationId xmlns:p14="http://schemas.microsoft.com/office/powerpoint/2010/main" val="3077269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Rounded Corners 139">
            <a:extLst>
              <a:ext uri="{FF2B5EF4-FFF2-40B4-BE49-F238E27FC236}">
                <a16:creationId xmlns:a16="http://schemas.microsoft.com/office/drawing/2014/main" id="{CBF7B8BF-36C5-4DEB-94E7-A7BD5C7F1302}"/>
              </a:ext>
            </a:extLst>
          </p:cNvPr>
          <p:cNvSpPr/>
          <p:nvPr/>
        </p:nvSpPr>
        <p:spPr>
          <a:xfrm>
            <a:off x="1162050" y="2453076"/>
            <a:ext cx="1946556" cy="3909619"/>
          </a:xfrm>
          <a:prstGeom prst="roundRect">
            <a:avLst/>
          </a:prstGeom>
          <a:solidFill>
            <a:srgbClr val="C00000">
              <a:alpha val="24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latin typeface="+mj-lt"/>
              </a:rPr>
              <a:t>Learning</a:t>
            </a:r>
          </a:p>
        </p:txBody>
      </p:sp>
      <p:sp>
        <p:nvSpPr>
          <p:cNvPr id="141" name="Rectangle: Rounded Corners 140">
            <a:extLst>
              <a:ext uri="{FF2B5EF4-FFF2-40B4-BE49-F238E27FC236}">
                <a16:creationId xmlns:a16="http://schemas.microsoft.com/office/drawing/2014/main" id="{3FDBDC36-3655-4434-85BA-58BECA349065}"/>
              </a:ext>
            </a:extLst>
          </p:cNvPr>
          <p:cNvSpPr/>
          <p:nvPr/>
        </p:nvSpPr>
        <p:spPr>
          <a:xfrm>
            <a:off x="3260472" y="2464888"/>
            <a:ext cx="2626253" cy="3897805"/>
          </a:xfrm>
          <a:prstGeom prst="roundRect">
            <a:avLst/>
          </a:prstGeom>
          <a:solidFill>
            <a:schemeClr val="accent5">
              <a:lumMod val="75000"/>
              <a:alpha val="37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latin typeface="+mj-lt"/>
              </a:rPr>
              <a:t>Meta Learning</a:t>
            </a:r>
          </a:p>
        </p:txBody>
      </p:sp>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Meta-Learning for Low-Resource NMT</a:t>
            </a:r>
          </a:p>
        </p:txBody>
      </p:sp>
      <p:sp>
        <p:nvSpPr>
          <p:cNvPr id="11" name="TextBox 10">
            <a:extLst>
              <a:ext uri="{FF2B5EF4-FFF2-40B4-BE49-F238E27FC236}">
                <a16:creationId xmlns:a16="http://schemas.microsoft.com/office/drawing/2014/main" id="{3A26CD5D-9753-4E74-819F-5CE139D0BFB2}"/>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G</a:t>
            </a:r>
            <a:r>
              <a:rPr lang="en-US" altLang="zh-CN" dirty="0"/>
              <a:t>u</a:t>
            </a:r>
            <a:r>
              <a:rPr lang="en-US" dirty="0"/>
              <a:t> et al., </a:t>
            </a:r>
            <a:r>
              <a:rPr lang="en-US" b="1" dirty="0"/>
              <a:t>Meta-learning for Low-resource Neural Machine Translation </a:t>
            </a:r>
            <a:r>
              <a:rPr lang="en-US" dirty="0"/>
              <a:t>, EMNLP 2018.</a:t>
            </a:r>
          </a:p>
        </p:txBody>
      </p:sp>
      <p:pic>
        <p:nvPicPr>
          <p:cNvPr id="24" name="Picture 23">
            <a:extLst>
              <a:ext uri="{FF2B5EF4-FFF2-40B4-BE49-F238E27FC236}">
                <a16:creationId xmlns:a16="http://schemas.microsoft.com/office/drawing/2014/main" id="{336C40E9-CAE9-432C-A653-3B91499FC5D6}"/>
              </a:ext>
            </a:extLst>
          </p:cNvPr>
          <p:cNvPicPr>
            <a:picLocks noChangeAspect="1"/>
          </p:cNvPicPr>
          <p:nvPr/>
        </p:nvPicPr>
        <p:blipFill>
          <a:blip r:embed="rId2"/>
          <a:stretch>
            <a:fillRect/>
          </a:stretch>
        </p:blipFill>
        <p:spPr>
          <a:xfrm>
            <a:off x="7054596" y="2074472"/>
            <a:ext cx="4573543" cy="3782602"/>
          </a:xfrm>
          <a:prstGeom prst="rect">
            <a:avLst/>
          </a:prstGeom>
        </p:spPr>
      </p:pic>
      <mc:AlternateContent xmlns:mc="http://schemas.openxmlformats.org/markup-compatibility/2006" xmlns:a14="http://schemas.microsoft.com/office/drawing/2010/main">
        <mc:Choice Requires="a14">
          <p:sp>
            <p:nvSpPr>
              <p:cNvPr id="5" name="Cube 4">
                <a:extLst>
                  <a:ext uri="{FF2B5EF4-FFF2-40B4-BE49-F238E27FC236}">
                    <a16:creationId xmlns:a16="http://schemas.microsoft.com/office/drawing/2014/main" id="{E730FFAE-8478-45DC-BB29-350C3B8AE2CC}"/>
                  </a:ext>
                </a:extLst>
              </p:cNvPr>
              <p:cNvSpPr/>
              <p:nvPr/>
            </p:nvSpPr>
            <p:spPr>
              <a:xfrm>
                <a:off x="733425" y="1645047"/>
                <a:ext cx="640080" cy="640080"/>
              </a:xfrm>
              <a:prstGeom prst="cub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𝜃</m:t>
                      </m:r>
                    </m:oMath>
                  </m:oMathPara>
                </a14:m>
                <a:endParaRPr lang="en-US" sz="2400" dirty="0">
                  <a:solidFill>
                    <a:schemeClr val="bg1"/>
                  </a:solidFill>
                </a:endParaRPr>
              </a:p>
            </p:txBody>
          </p:sp>
        </mc:Choice>
        <mc:Fallback xmlns="">
          <p:sp>
            <p:nvSpPr>
              <p:cNvPr id="5" name="Cube 4">
                <a:extLst>
                  <a:ext uri="{FF2B5EF4-FFF2-40B4-BE49-F238E27FC236}">
                    <a16:creationId xmlns:a16="http://schemas.microsoft.com/office/drawing/2014/main" id="{E730FFAE-8478-45DC-BB29-350C3B8AE2CC}"/>
                  </a:ext>
                </a:extLst>
              </p:cNvPr>
              <p:cNvSpPr>
                <a:spLocks noRot="1" noChangeAspect="1" noMove="1" noResize="1" noEditPoints="1" noAdjustHandles="1" noChangeArrowheads="1" noChangeShapeType="1" noTextEdit="1"/>
              </p:cNvSpPr>
              <p:nvPr/>
            </p:nvSpPr>
            <p:spPr>
              <a:xfrm>
                <a:off x="733425" y="1645047"/>
                <a:ext cx="640080" cy="640080"/>
              </a:xfrm>
              <a:prstGeom prst="cub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ube 37">
                <a:extLst>
                  <a:ext uri="{FF2B5EF4-FFF2-40B4-BE49-F238E27FC236}">
                    <a16:creationId xmlns:a16="http://schemas.microsoft.com/office/drawing/2014/main" id="{0F2A12C2-5AED-456F-AD6B-4ADBE1F7B782}"/>
                  </a:ext>
                </a:extLst>
              </p:cNvPr>
              <p:cNvSpPr/>
              <p:nvPr/>
            </p:nvSpPr>
            <p:spPr>
              <a:xfrm>
                <a:off x="5775960" y="1645047"/>
                <a:ext cx="640080" cy="640080"/>
              </a:xfrm>
              <a:prstGeom prst="cube">
                <a:avLst/>
              </a:prstGeom>
              <a:blipFill dpi="0" rotWithShape="1">
                <a:blip r:embed="rId4">
                  <a:alphaModFix amt="72000"/>
                  <a:extLst>
                    <a:ext uri="{BEBA8EAE-BF5A-486C-A8C5-ECC9F3942E4B}">
                      <a14:imgProps>
                        <a14:imgLayer r:embed="rId5">
                          <a14:imgEffect>
                            <a14:saturation sat="0"/>
                          </a14:imgEffect>
                        </a14:imgLayer>
                      </a14:imgProps>
                    </a:ext>
                  </a:extLst>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i="1">
                              <a:solidFill>
                                <a:schemeClr val="bg1"/>
                              </a:solidFill>
                              <a:latin typeface="Cambria Math" panose="02040503050406030204" pitchFamily="18" charset="0"/>
                              <a:ea typeface="Cambria Math" panose="02040503050406030204" pitchFamily="18" charset="0"/>
                            </a:rPr>
                            <m:t>∇</m:t>
                          </m:r>
                        </m:e>
                        <m:sub>
                          <m:r>
                            <a:rPr lang="en-US" sz="2400" i="1" smtClean="0">
                              <a:solidFill>
                                <a:schemeClr val="bg1"/>
                              </a:solidFill>
                              <a:latin typeface="Cambria Math" panose="02040503050406030204" pitchFamily="18" charset="0"/>
                              <a:ea typeface="Cambria Math" panose="02040503050406030204" pitchFamily="18" charset="0"/>
                            </a:rPr>
                            <m:t>𝜃</m:t>
                          </m:r>
                        </m:sub>
                      </m:sSub>
                    </m:oMath>
                  </m:oMathPara>
                </a14:m>
                <a:endParaRPr lang="en-US" sz="2400" dirty="0">
                  <a:solidFill>
                    <a:schemeClr val="bg1"/>
                  </a:solidFill>
                </a:endParaRPr>
              </a:p>
            </p:txBody>
          </p:sp>
        </mc:Choice>
        <mc:Fallback xmlns="">
          <p:sp>
            <p:nvSpPr>
              <p:cNvPr id="38" name="Cube 37">
                <a:extLst>
                  <a:ext uri="{FF2B5EF4-FFF2-40B4-BE49-F238E27FC236}">
                    <a16:creationId xmlns:a16="http://schemas.microsoft.com/office/drawing/2014/main" id="{0F2A12C2-5AED-456F-AD6B-4ADBE1F7B782}"/>
                  </a:ext>
                </a:extLst>
              </p:cNvPr>
              <p:cNvSpPr>
                <a:spLocks noRot="1" noChangeAspect="1" noMove="1" noResize="1" noEditPoints="1" noAdjustHandles="1" noChangeArrowheads="1" noChangeShapeType="1" noTextEdit="1"/>
              </p:cNvSpPr>
              <p:nvPr/>
            </p:nvSpPr>
            <p:spPr>
              <a:xfrm>
                <a:off x="5775960" y="1645047"/>
                <a:ext cx="640080" cy="640080"/>
              </a:xfrm>
              <a:prstGeom prst="cube">
                <a:avLst/>
              </a:prstGeom>
              <a:blipFill>
                <a:blip r:embed="rId6"/>
                <a:stretch>
                  <a:fillRect l="-10280"/>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62C744C6-0097-4F1F-AE01-081F52781973}"/>
              </a:ext>
            </a:extLst>
          </p:cNvPr>
          <p:cNvCxnSpPr>
            <a:cxnSpLocks/>
            <a:stCxn id="5" idx="3"/>
          </p:cNvCxnSpPr>
          <p:nvPr/>
        </p:nvCxnSpPr>
        <p:spPr>
          <a:xfrm>
            <a:off x="973455" y="2285127"/>
            <a:ext cx="0" cy="2969871"/>
          </a:xfrm>
          <a:prstGeom prst="line">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E1336E17-47A9-402E-924F-0F78EADDD4E5}"/>
              </a:ext>
            </a:extLst>
          </p:cNvPr>
          <p:cNvGrpSpPr/>
          <p:nvPr/>
        </p:nvGrpSpPr>
        <p:grpSpPr>
          <a:xfrm>
            <a:off x="1367883" y="2658939"/>
            <a:ext cx="4361374" cy="953250"/>
            <a:chOff x="1373505" y="2897064"/>
            <a:chExt cx="4361374" cy="953250"/>
          </a:xfrm>
        </p:grpSpPr>
        <mc:AlternateContent xmlns:mc="http://schemas.openxmlformats.org/markup-compatibility/2006" xmlns:a14="http://schemas.microsoft.com/office/drawing/2010/main">
          <mc:Choice Requires="a14">
            <p:sp>
              <p:nvSpPr>
                <p:cNvPr id="3" name="Cylinder 2">
                  <a:extLst>
                    <a:ext uri="{FF2B5EF4-FFF2-40B4-BE49-F238E27FC236}">
                      <a16:creationId xmlns:a16="http://schemas.microsoft.com/office/drawing/2014/main" id="{C5C8CCC5-97BE-4B07-9B35-8D44AA002139}"/>
                    </a:ext>
                  </a:extLst>
                </p:cNvPr>
                <p:cNvSpPr/>
                <p:nvPr/>
              </p:nvSpPr>
              <p:spPr>
                <a:xfrm>
                  <a:off x="1520810" y="3484554"/>
                  <a:ext cx="274320" cy="365760"/>
                </a:xfrm>
                <a:prstGeom prst="can">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i="1">
                                <a:solidFill>
                                  <a:schemeClr val="bg1"/>
                                </a:solidFill>
                                <a:latin typeface="Cambria Math" panose="02040503050406030204" pitchFamily="18" charset="0"/>
                                <a:ea typeface="Cambria Math" panose="02040503050406030204" pitchFamily="18" charset="0"/>
                              </a:rPr>
                              <m:t>0</m:t>
                            </m:r>
                          </m:sub>
                        </m:sSub>
                      </m:oMath>
                    </m:oMathPara>
                  </a14:m>
                  <a:endParaRPr lang="en-US" sz="1400" dirty="0">
                    <a:solidFill>
                      <a:schemeClr val="bg1"/>
                    </a:solidFill>
                  </a:endParaRPr>
                </a:p>
              </p:txBody>
            </p:sp>
          </mc:Choice>
          <mc:Fallback xmlns="">
            <p:sp>
              <p:nvSpPr>
                <p:cNvPr id="3" name="Cylinder 2">
                  <a:extLst>
                    <a:ext uri="{FF2B5EF4-FFF2-40B4-BE49-F238E27FC236}">
                      <a16:creationId xmlns:a16="http://schemas.microsoft.com/office/drawing/2014/main" id="{C5C8CCC5-97BE-4B07-9B35-8D44AA002139}"/>
                    </a:ext>
                  </a:extLst>
                </p:cNvPr>
                <p:cNvSpPr>
                  <a:spLocks noRot="1" noChangeAspect="1" noMove="1" noResize="1" noEditPoints="1" noAdjustHandles="1" noChangeArrowheads="1" noChangeShapeType="1" noTextEdit="1"/>
                </p:cNvSpPr>
                <p:nvPr/>
              </p:nvSpPr>
              <p:spPr>
                <a:xfrm>
                  <a:off x="1520810" y="3484554"/>
                  <a:ext cx="274320" cy="365760"/>
                </a:xfrm>
                <a:prstGeom prst="can">
                  <a:avLst/>
                </a:prstGeom>
                <a:blipFill>
                  <a:blip r:embed="rId7"/>
                  <a:stretch>
                    <a:fillRect l="-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ylinder 25">
                  <a:extLst>
                    <a:ext uri="{FF2B5EF4-FFF2-40B4-BE49-F238E27FC236}">
                      <a16:creationId xmlns:a16="http://schemas.microsoft.com/office/drawing/2014/main" id="{8944CC94-2ECB-492F-A268-FAE04FC5BB45}"/>
                    </a:ext>
                  </a:extLst>
                </p:cNvPr>
                <p:cNvSpPr/>
                <p:nvPr/>
              </p:nvSpPr>
              <p:spPr>
                <a:xfrm>
                  <a:off x="3571529" y="3484554"/>
                  <a:ext cx="274320" cy="365760"/>
                </a:xfrm>
                <a:prstGeom prst="can">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i="1">
                                <a:solidFill>
                                  <a:schemeClr val="bg1"/>
                                </a:solidFill>
                                <a:latin typeface="Cambria Math" panose="02040503050406030204" pitchFamily="18" charset="0"/>
                                <a:ea typeface="Cambria Math" panose="02040503050406030204" pitchFamily="18" charset="0"/>
                              </a:rPr>
                              <m:t>0</m:t>
                            </m:r>
                          </m:sub>
                        </m:sSub>
                      </m:oMath>
                    </m:oMathPara>
                  </a14:m>
                  <a:endParaRPr lang="en-US" sz="1400" dirty="0">
                    <a:solidFill>
                      <a:schemeClr val="bg1"/>
                    </a:solidFill>
                  </a:endParaRPr>
                </a:p>
              </p:txBody>
            </p:sp>
          </mc:Choice>
          <mc:Fallback xmlns="">
            <p:sp>
              <p:nvSpPr>
                <p:cNvPr id="26" name="Cylinder 25">
                  <a:extLst>
                    <a:ext uri="{FF2B5EF4-FFF2-40B4-BE49-F238E27FC236}">
                      <a16:creationId xmlns:a16="http://schemas.microsoft.com/office/drawing/2014/main" id="{8944CC94-2ECB-492F-A268-FAE04FC5BB45}"/>
                    </a:ext>
                  </a:extLst>
                </p:cNvPr>
                <p:cNvSpPr>
                  <a:spLocks noRot="1" noChangeAspect="1" noMove="1" noResize="1" noEditPoints="1" noAdjustHandles="1" noChangeArrowheads="1" noChangeShapeType="1" noTextEdit="1"/>
                </p:cNvSpPr>
                <p:nvPr/>
              </p:nvSpPr>
              <p:spPr>
                <a:xfrm>
                  <a:off x="3571529" y="3484554"/>
                  <a:ext cx="274320" cy="365760"/>
                </a:xfrm>
                <a:prstGeom prst="can">
                  <a:avLst/>
                </a:prstGeom>
                <a:blipFill>
                  <a:blip r:embed="rId7"/>
                  <a:stretch>
                    <a:fillRect l="-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Cube 38">
                  <a:extLst>
                    <a:ext uri="{FF2B5EF4-FFF2-40B4-BE49-F238E27FC236}">
                      <a16:creationId xmlns:a16="http://schemas.microsoft.com/office/drawing/2014/main" id="{21EA1B28-EDBC-4A29-BDC8-CDE9C97B7505}"/>
                    </a:ext>
                  </a:extLst>
                </p:cNvPr>
                <p:cNvSpPr/>
                <p:nvPr/>
              </p:nvSpPr>
              <p:spPr>
                <a:xfrm>
                  <a:off x="2467857" y="2897064"/>
                  <a:ext cx="443315" cy="445226"/>
                </a:xfrm>
                <a:prstGeom prst="cube">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a:rPr lang="en-US" sz="1400" i="1">
                                <a:solidFill>
                                  <a:schemeClr val="bg1"/>
                                </a:solidFill>
                                <a:latin typeface="Cambria Math" panose="02040503050406030204" pitchFamily="18" charset="0"/>
                                <a:ea typeface="Cambria Math" panose="02040503050406030204" pitchFamily="18" charset="0"/>
                              </a:rPr>
                              <m:t>𝜃</m:t>
                            </m:r>
                          </m:e>
                          <m:sub>
                            <m:r>
                              <a:rPr lang="en-US" sz="1400" b="0" i="1" smtClean="0">
                                <a:solidFill>
                                  <a:schemeClr val="bg1"/>
                                </a:solidFill>
                                <a:latin typeface="Cambria Math" panose="02040503050406030204" pitchFamily="18" charset="0"/>
                                <a:ea typeface="Cambria Math" panose="02040503050406030204" pitchFamily="18" charset="0"/>
                              </a:rPr>
                              <m:t>0</m:t>
                            </m:r>
                          </m:sub>
                          <m:sup>
                            <m:r>
                              <a:rPr lang="zh-CN" altLang="en-US" sz="1400" i="1" smtClean="0">
                                <a:solidFill>
                                  <a:schemeClr val="bg1"/>
                                </a:solidFill>
                                <a:latin typeface="Cambria Math" panose="02040503050406030204" pitchFamily="18" charset="0"/>
                                <a:ea typeface="Cambria Math" panose="02040503050406030204" pitchFamily="18" charset="0"/>
                              </a:rPr>
                              <m:t>’</m:t>
                            </m:r>
                          </m:sup>
                        </m:sSubSup>
                      </m:oMath>
                    </m:oMathPara>
                  </a14:m>
                  <a:endParaRPr lang="en-US" sz="1400" dirty="0">
                    <a:solidFill>
                      <a:schemeClr val="bg1"/>
                    </a:solidFill>
                  </a:endParaRPr>
                </a:p>
              </p:txBody>
            </p:sp>
          </mc:Choice>
          <mc:Fallback xmlns="">
            <p:sp>
              <p:nvSpPr>
                <p:cNvPr id="39" name="Cube 38">
                  <a:extLst>
                    <a:ext uri="{FF2B5EF4-FFF2-40B4-BE49-F238E27FC236}">
                      <a16:creationId xmlns:a16="http://schemas.microsoft.com/office/drawing/2014/main" id="{21EA1B28-EDBC-4A29-BDC8-CDE9C97B7505}"/>
                    </a:ext>
                  </a:extLst>
                </p:cNvPr>
                <p:cNvSpPr>
                  <a:spLocks noRot="1" noChangeAspect="1" noMove="1" noResize="1" noEditPoints="1" noAdjustHandles="1" noChangeArrowheads="1" noChangeShapeType="1" noTextEdit="1"/>
                </p:cNvSpPr>
                <p:nvPr/>
              </p:nvSpPr>
              <p:spPr>
                <a:xfrm>
                  <a:off x="2467857" y="2897064"/>
                  <a:ext cx="443315" cy="445226"/>
                </a:xfrm>
                <a:prstGeom prst="cub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32C3F7CE-89E9-4F2D-BBA4-47EE8B03E3E8}"/>
                    </a:ext>
                  </a:extLst>
                </p:cNvPr>
                <p:cNvSpPr/>
                <p:nvPr/>
              </p:nvSpPr>
              <p:spPr>
                <a:xfrm>
                  <a:off x="1373505" y="3020361"/>
                  <a:ext cx="580969" cy="312933"/>
                </a:xfrm>
                <a:prstGeom prst="rect">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0</m:t>
                                </m:r>
                              </m:sub>
                            </m:sSub>
                          </m:sub>
                        </m:sSub>
                      </m:oMath>
                    </m:oMathPara>
                  </a14:m>
                  <a:endParaRPr lang="en-US" dirty="0">
                    <a:solidFill>
                      <a:schemeClr val="bg1"/>
                    </a:solidFill>
                  </a:endParaRPr>
                </a:p>
              </p:txBody>
            </p:sp>
          </mc:Choice>
          <mc:Fallback xmlns="">
            <p:sp>
              <p:nvSpPr>
                <p:cNvPr id="61" name="Rectangle 60">
                  <a:extLst>
                    <a:ext uri="{FF2B5EF4-FFF2-40B4-BE49-F238E27FC236}">
                      <a16:creationId xmlns:a16="http://schemas.microsoft.com/office/drawing/2014/main" id="{32C3F7CE-89E9-4F2D-BBA4-47EE8B03E3E8}"/>
                    </a:ext>
                  </a:extLst>
                </p:cNvPr>
                <p:cNvSpPr>
                  <a:spLocks noRot="1" noChangeAspect="1" noMove="1" noResize="1" noEditPoints="1" noAdjustHandles="1" noChangeArrowheads="1" noChangeShapeType="1" noTextEdit="1"/>
                </p:cNvSpPr>
                <p:nvPr/>
              </p:nvSpPr>
              <p:spPr>
                <a:xfrm>
                  <a:off x="1373505" y="3020361"/>
                  <a:ext cx="580969" cy="312933"/>
                </a:xfrm>
                <a:prstGeom prst="rect">
                  <a:avLst/>
                </a:prstGeom>
                <a:blipFill>
                  <a:blip r:embed="rId9"/>
                  <a:stretch>
                    <a:fillRect b="-20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1FA5EE7-F578-4B65-96AE-28C2BF525C33}"/>
                    </a:ext>
                  </a:extLst>
                </p:cNvPr>
                <p:cNvSpPr/>
                <p:nvPr/>
              </p:nvSpPr>
              <p:spPr>
                <a:xfrm>
                  <a:off x="3424555" y="3020361"/>
                  <a:ext cx="580969" cy="312933"/>
                </a:xfrm>
                <a:prstGeom prst="rect">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𝜃</m:t>
                                </m:r>
                              </m:e>
                              <m:sub>
                                <m:r>
                                  <a:rPr lang="en-US" i="1">
                                    <a:solidFill>
                                      <a:schemeClr val="bg1"/>
                                    </a:solidFill>
                                    <a:latin typeface="Cambria Math" panose="02040503050406030204" pitchFamily="18" charset="0"/>
                                    <a:ea typeface="Cambria Math" panose="02040503050406030204" pitchFamily="18" charset="0"/>
                                  </a:rPr>
                                  <m:t>0</m:t>
                                </m:r>
                              </m:sub>
                              <m:sup>
                                <m:r>
                                  <a:rPr lang="zh-CN" altLang="en-US" i="1">
                                    <a:solidFill>
                                      <a:schemeClr val="bg1"/>
                                    </a:solidFill>
                                    <a:latin typeface="Cambria Math" panose="02040503050406030204" pitchFamily="18" charset="0"/>
                                    <a:ea typeface="Cambria Math" panose="02040503050406030204" pitchFamily="18" charset="0"/>
                                  </a:rPr>
                                  <m:t>’</m:t>
                                </m:r>
                              </m:sup>
                            </m:sSubSup>
                          </m:sub>
                        </m:sSub>
                      </m:oMath>
                    </m:oMathPara>
                  </a14:m>
                  <a:endParaRPr lang="en-US" dirty="0">
                    <a:solidFill>
                      <a:schemeClr val="bg1"/>
                    </a:solidFill>
                  </a:endParaRPr>
                </a:p>
              </p:txBody>
            </p:sp>
          </mc:Choice>
          <mc:Fallback xmlns="">
            <p:sp>
              <p:nvSpPr>
                <p:cNvPr id="62" name="Rectangle 61">
                  <a:extLst>
                    <a:ext uri="{FF2B5EF4-FFF2-40B4-BE49-F238E27FC236}">
                      <a16:creationId xmlns:a16="http://schemas.microsoft.com/office/drawing/2014/main" id="{C1FA5EE7-F578-4B65-96AE-28C2BF525C33}"/>
                    </a:ext>
                  </a:extLst>
                </p:cNvPr>
                <p:cNvSpPr>
                  <a:spLocks noRot="1" noChangeAspect="1" noMove="1" noResize="1" noEditPoints="1" noAdjustHandles="1" noChangeArrowheads="1" noChangeShapeType="1" noTextEdit="1"/>
                </p:cNvSpPr>
                <p:nvPr/>
              </p:nvSpPr>
              <p:spPr>
                <a:xfrm>
                  <a:off x="3424555" y="3020361"/>
                  <a:ext cx="580969" cy="312933"/>
                </a:xfrm>
                <a:prstGeom prst="rect">
                  <a:avLst/>
                </a:prstGeom>
                <a:blipFill>
                  <a:blip r:embed="rId10"/>
                  <a:stretch>
                    <a:fillRect t="-1852" b="-14815"/>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C3A99FBE-9440-45CB-BE6D-FF108829E2C8}"/>
                </a:ext>
              </a:extLst>
            </p:cNvPr>
            <p:cNvGrpSpPr/>
            <p:nvPr/>
          </p:nvGrpSpPr>
          <p:grpSpPr>
            <a:xfrm>
              <a:off x="4518908" y="2897064"/>
              <a:ext cx="1215971" cy="445226"/>
              <a:chOff x="4518908" y="3020495"/>
              <a:chExt cx="1215971" cy="445226"/>
            </a:xfrm>
          </p:grpSpPr>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1AFE91E8-6DA3-433E-A0A5-544CA480276C}"/>
                      </a:ext>
                    </a:extLst>
                  </p:cNvPr>
                  <p:cNvSpPr/>
                  <p:nvPr/>
                </p:nvSpPr>
                <p:spPr>
                  <a:xfrm>
                    <a:off x="4518908" y="3168313"/>
                    <a:ext cx="515840" cy="264877"/>
                  </a:xfrm>
                  <a:prstGeom prst="roundRect">
                    <a:avLst/>
                  </a:prstGeom>
                  <a:solidFill>
                    <a:srgbClr val="8745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ℒ</m:t>
                              </m:r>
                            </m:e>
                            <m:sub>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b="0" i="1" smtClean="0">
                                      <a:solidFill>
                                        <a:schemeClr val="bg1"/>
                                      </a:solidFill>
                                      <a:latin typeface="Cambria Math" panose="02040503050406030204" pitchFamily="18" charset="0"/>
                                      <a:ea typeface="Cambria Math" panose="02040503050406030204" pitchFamily="18" charset="0"/>
                                    </a:rPr>
                                    <m:t>0</m:t>
                                  </m:r>
                                </m:sub>
                              </m:sSub>
                            </m:sub>
                          </m:sSub>
                        </m:oMath>
                      </m:oMathPara>
                    </a14:m>
                    <a:endParaRPr lang="en-US" sz="1400" dirty="0">
                      <a:solidFill>
                        <a:schemeClr val="bg1"/>
                      </a:solidFill>
                    </a:endParaRPr>
                  </a:p>
                </p:txBody>
              </p:sp>
            </mc:Choice>
            <mc:Fallback xmlns="">
              <p:sp>
                <p:nvSpPr>
                  <p:cNvPr id="6" name="Rectangle: Rounded Corners 5">
                    <a:extLst>
                      <a:ext uri="{FF2B5EF4-FFF2-40B4-BE49-F238E27FC236}">
                        <a16:creationId xmlns:a16="http://schemas.microsoft.com/office/drawing/2014/main" id="{1AFE91E8-6DA3-433E-A0A5-544CA480276C}"/>
                      </a:ext>
                    </a:extLst>
                  </p:cNvPr>
                  <p:cNvSpPr>
                    <a:spLocks noRot="1" noChangeAspect="1" noMove="1" noResize="1" noEditPoints="1" noAdjustHandles="1" noChangeArrowheads="1" noChangeShapeType="1" noTextEdit="1"/>
                  </p:cNvSpPr>
                  <p:nvPr/>
                </p:nvSpPr>
                <p:spPr>
                  <a:xfrm>
                    <a:off x="4518908" y="3168313"/>
                    <a:ext cx="515840" cy="264877"/>
                  </a:xfrm>
                  <a:prstGeom prst="roundRect">
                    <a:avLst/>
                  </a:prstGeom>
                  <a:blipFill>
                    <a:blip r:embed="rId11"/>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ube 43">
                    <a:extLst>
                      <a:ext uri="{FF2B5EF4-FFF2-40B4-BE49-F238E27FC236}">
                        <a16:creationId xmlns:a16="http://schemas.microsoft.com/office/drawing/2014/main" id="{E99E692D-274C-421B-BC6B-72FB9398A1DD}"/>
                      </a:ext>
                    </a:extLst>
                  </p:cNvPr>
                  <p:cNvSpPr/>
                  <p:nvPr/>
                </p:nvSpPr>
                <p:spPr>
                  <a:xfrm>
                    <a:off x="5291564" y="3020495"/>
                    <a:ext cx="443315" cy="445226"/>
                  </a:xfrm>
                  <a:prstGeom prst="cube">
                    <a:avLst/>
                  </a:prstGeom>
                  <a:blipFill dpi="0" rotWithShape="1">
                    <a:blip r:embed="rId12">
                      <a:alphaModFix amt="72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m:rPr>
                                  <m:sty m:val="p"/>
                                </m:rPr>
                                <a:rPr lang="en-US" sz="1400" i="1">
                                  <a:solidFill>
                                    <a:schemeClr val="bg1"/>
                                  </a:solidFill>
                                  <a:latin typeface="Cambria Math" panose="02040503050406030204" pitchFamily="18" charset="0"/>
                                  <a:ea typeface="Cambria Math" panose="02040503050406030204" pitchFamily="18" charset="0"/>
                                </a:rPr>
                                <m:t>∇</m:t>
                              </m:r>
                            </m:e>
                            <m:sub>
                              <m:r>
                                <a:rPr lang="en-US" sz="1400" i="1">
                                  <a:solidFill>
                                    <a:schemeClr val="bg1"/>
                                  </a:solidFill>
                                  <a:latin typeface="Cambria Math" panose="02040503050406030204" pitchFamily="18" charset="0"/>
                                  <a:ea typeface="Cambria Math" panose="02040503050406030204" pitchFamily="18" charset="0"/>
                                </a:rPr>
                                <m:t>𝜃</m:t>
                              </m:r>
                            </m:sub>
                            <m:sup>
                              <m:r>
                                <a:rPr lang="en-US" sz="1400" b="0" i="1" smtClean="0">
                                  <a:solidFill>
                                    <a:schemeClr val="bg1"/>
                                  </a:solidFill>
                                  <a:latin typeface="Cambria Math" panose="02040503050406030204" pitchFamily="18" charset="0"/>
                                  <a:ea typeface="Cambria Math" panose="02040503050406030204" pitchFamily="18" charset="0"/>
                                </a:rPr>
                                <m:t>0</m:t>
                              </m:r>
                            </m:sup>
                          </m:sSubSup>
                        </m:oMath>
                      </m:oMathPara>
                    </a14:m>
                    <a:endParaRPr lang="en-US" sz="1400" dirty="0">
                      <a:solidFill>
                        <a:schemeClr val="bg1"/>
                      </a:solidFill>
                    </a:endParaRPr>
                  </a:p>
                </p:txBody>
              </p:sp>
            </mc:Choice>
            <mc:Fallback xmlns="">
              <p:sp>
                <p:nvSpPr>
                  <p:cNvPr id="44" name="Cube 43">
                    <a:extLst>
                      <a:ext uri="{FF2B5EF4-FFF2-40B4-BE49-F238E27FC236}">
                        <a16:creationId xmlns:a16="http://schemas.microsoft.com/office/drawing/2014/main" id="{E99E692D-274C-421B-BC6B-72FB9398A1DD}"/>
                      </a:ext>
                    </a:extLst>
                  </p:cNvPr>
                  <p:cNvSpPr>
                    <a:spLocks noRot="1" noChangeAspect="1" noMove="1" noResize="1" noEditPoints="1" noAdjustHandles="1" noChangeArrowheads="1" noChangeShapeType="1" noTextEdit="1"/>
                  </p:cNvSpPr>
                  <p:nvPr/>
                </p:nvSpPr>
                <p:spPr>
                  <a:xfrm>
                    <a:off x="5291564" y="3020495"/>
                    <a:ext cx="443315" cy="445226"/>
                  </a:xfrm>
                  <a:prstGeom prst="cube">
                    <a:avLst/>
                  </a:prstGeom>
                  <a:blipFill>
                    <a:blip r:embed="rId13"/>
                    <a:stretch>
                      <a:fillRect l="-1333"/>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57CC615D-4C85-4721-906D-5D0AA8783B0A}"/>
                  </a:ext>
                </a:extLst>
              </p:cNvPr>
              <p:cNvCxnSpPr>
                <a:cxnSpLocks/>
                <a:stCxn id="6" idx="3"/>
                <a:endCxn id="44" idx="2"/>
              </p:cNvCxnSpPr>
              <p:nvPr/>
            </p:nvCxnSpPr>
            <p:spPr>
              <a:xfrm flipV="1">
                <a:off x="5034748" y="3298522"/>
                <a:ext cx="256816" cy="2230"/>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153497E3-9C1D-4D0F-9F91-8676211208EB}"/>
                </a:ext>
              </a:extLst>
            </p:cNvPr>
            <p:cNvCxnSpPr>
              <a:cxnSpLocks/>
              <a:stCxn id="62" idx="3"/>
              <a:endCxn id="6" idx="1"/>
            </p:cNvCxnSpPr>
            <p:nvPr/>
          </p:nvCxnSpPr>
          <p:spPr>
            <a:xfrm>
              <a:off x="4005524" y="3176828"/>
              <a:ext cx="513384" cy="493"/>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38B6C9-5807-4552-8CFA-E3D09976C3B7}"/>
                </a:ext>
              </a:extLst>
            </p:cNvPr>
            <p:cNvCxnSpPr>
              <a:cxnSpLocks/>
              <a:stCxn id="39" idx="4"/>
              <a:endCxn id="62" idx="1"/>
            </p:cNvCxnSpPr>
            <p:nvPr/>
          </p:nvCxnSpPr>
          <p:spPr>
            <a:xfrm>
              <a:off x="2800343" y="3175091"/>
              <a:ext cx="624212" cy="1737"/>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1874C7A-16D3-44CF-9FC5-CCDC1AFE3B82}"/>
                </a:ext>
              </a:extLst>
            </p:cNvPr>
            <p:cNvCxnSpPr>
              <a:cxnSpLocks/>
              <a:stCxn id="61" idx="3"/>
              <a:endCxn id="39" idx="2"/>
            </p:cNvCxnSpPr>
            <p:nvPr/>
          </p:nvCxnSpPr>
          <p:spPr>
            <a:xfrm flipV="1">
              <a:off x="1954474" y="3175091"/>
              <a:ext cx="513383" cy="1737"/>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5651ED9-A75D-4C9C-B150-F093869A124F}"/>
                </a:ext>
              </a:extLst>
            </p:cNvPr>
            <p:cNvCxnSpPr>
              <a:cxnSpLocks/>
              <a:stCxn id="3" idx="1"/>
              <a:endCxn id="61" idx="2"/>
            </p:cNvCxnSpPr>
            <p:nvPr/>
          </p:nvCxnSpPr>
          <p:spPr>
            <a:xfrm flipV="1">
              <a:off x="1657970" y="3333294"/>
              <a:ext cx="6020" cy="151260"/>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539390-751E-499B-B87B-5E9B7C87AFC3}"/>
                </a:ext>
              </a:extLst>
            </p:cNvPr>
            <p:cNvCxnSpPr>
              <a:cxnSpLocks/>
              <a:stCxn id="26" idx="1"/>
              <a:endCxn id="62" idx="2"/>
            </p:cNvCxnSpPr>
            <p:nvPr/>
          </p:nvCxnSpPr>
          <p:spPr>
            <a:xfrm flipV="1">
              <a:off x="3708689" y="3333294"/>
              <a:ext cx="6351" cy="151260"/>
            </a:xfrm>
            <a:prstGeom prst="line">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2DB52E95-A04A-4763-9359-A1B9E93D0363}"/>
              </a:ext>
            </a:extLst>
          </p:cNvPr>
          <p:cNvGrpSpPr/>
          <p:nvPr/>
        </p:nvGrpSpPr>
        <p:grpSpPr>
          <a:xfrm>
            <a:off x="1367883" y="3817955"/>
            <a:ext cx="4361374" cy="953250"/>
            <a:chOff x="1367883" y="3932393"/>
            <a:chExt cx="4361374" cy="953250"/>
          </a:xfrm>
        </p:grpSpPr>
        <mc:AlternateContent xmlns:mc="http://schemas.openxmlformats.org/markup-compatibility/2006" xmlns:a14="http://schemas.microsoft.com/office/drawing/2010/main">
          <mc:Choice Requires="a14">
            <p:sp>
              <p:nvSpPr>
                <p:cNvPr id="92" name="Cylinder 91">
                  <a:extLst>
                    <a:ext uri="{FF2B5EF4-FFF2-40B4-BE49-F238E27FC236}">
                      <a16:creationId xmlns:a16="http://schemas.microsoft.com/office/drawing/2014/main" id="{0B1C15DC-195F-4CB8-A65C-FEB63F68CC9B}"/>
                    </a:ext>
                  </a:extLst>
                </p:cNvPr>
                <p:cNvSpPr/>
                <p:nvPr/>
              </p:nvSpPr>
              <p:spPr>
                <a:xfrm>
                  <a:off x="1515188" y="4519883"/>
                  <a:ext cx="274320" cy="365760"/>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b="0" i="1" smtClean="0">
                                <a:solidFill>
                                  <a:schemeClr val="bg1"/>
                                </a:solidFill>
                                <a:latin typeface="Cambria Math" panose="02040503050406030204" pitchFamily="18" charset="0"/>
                                <a:ea typeface="Cambria Math" panose="02040503050406030204" pitchFamily="18" charset="0"/>
                              </a:rPr>
                              <m:t>1</m:t>
                            </m:r>
                          </m:sub>
                        </m:sSub>
                      </m:oMath>
                    </m:oMathPara>
                  </a14:m>
                  <a:endParaRPr lang="en-US" sz="1400" dirty="0">
                    <a:solidFill>
                      <a:schemeClr val="bg1"/>
                    </a:solidFill>
                  </a:endParaRPr>
                </a:p>
              </p:txBody>
            </p:sp>
          </mc:Choice>
          <mc:Fallback xmlns="">
            <p:sp>
              <p:nvSpPr>
                <p:cNvPr id="92" name="Cylinder 91">
                  <a:extLst>
                    <a:ext uri="{FF2B5EF4-FFF2-40B4-BE49-F238E27FC236}">
                      <a16:creationId xmlns:a16="http://schemas.microsoft.com/office/drawing/2014/main" id="{0B1C15DC-195F-4CB8-A65C-FEB63F68CC9B}"/>
                    </a:ext>
                  </a:extLst>
                </p:cNvPr>
                <p:cNvSpPr>
                  <a:spLocks noRot="1" noChangeAspect="1" noMove="1" noResize="1" noEditPoints="1" noAdjustHandles="1" noChangeArrowheads="1" noChangeShapeType="1" noTextEdit="1"/>
                </p:cNvSpPr>
                <p:nvPr/>
              </p:nvSpPr>
              <p:spPr>
                <a:xfrm>
                  <a:off x="1515188" y="4519883"/>
                  <a:ext cx="274320" cy="365760"/>
                </a:xfrm>
                <a:prstGeom prst="can">
                  <a:avLst/>
                </a:prstGeom>
                <a:blipFill>
                  <a:blip r:embed="rId14"/>
                  <a:stretch>
                    <a:fillRect l="-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ylinder 92">
                  <a:extLst>
                    <a:ext uri="{FF2B5EF4-FFF2-40B4-BE49-F238E27FC236}">
                      <a16:creationId xmlns:a16="http://schemas.microsoft.com/office/drawing/2014/main" id="{669A3544-A35C-4EF8-AF6A-E36980015DD8}"/>
                    </a:ext>
                  </a:extLst>
                </p:cNvPr>
                <p:cNvSpPr/>
                <p:nvPr/>
              </p:nvSpPr>
              <p:spPr>
                <a:xfrm>
                  <a:off x="3565907" y="4519883"/>
                  <a:ext cx="274320" cy="365760"/>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i="1">
                                <a:solidFill>
                                  <a:schemeClr val="bg1"/>
                                </a:solidFill>
                                <a:latin typeface="Cambria Math" panose="02040503050406030204" pitchFamily="18" charset="0"/>
                                <a:ea typeface="Cambria Math" panose="02040503050406030204" pitchFamily="18" charset="0"/>
                              </a:rPr>
                              <m:t>1</m:t>
                            </m:r>
                          </m:sub>
                        </m:sSub>
                      </m:oMath>
                    </m:oMathPara>
                  </a14:m>
                  <a:endParaRPr lang="en-US" sz="1400" dirty="0">
                    <a:solidFill>
                      <a:schemeClr val="bg1"/>
                    </a:solidFill>
                  </a:endParaRPr>
                </a:p>
              </p:txBody>
            </p:sp>
          </mc:Choice>
          <mc:Fallback xmlns="">
            <p:sp>
              <p:nvSpPr>
                <p:cNvPr id="93" name="Cylinder 92">
                  <a:extLst>
                    <a:ext uri="{FF2B5EF4-FFF2-40B4-BE49-F238E27FC236}">
                      <a16:creationId xmlns:a16="http://schemas.microsoft.com/office/drawing/2014/main" id="{669A3544-A35C-4EF8-AF6A-E36980015DD8}"/>
                    </a:ext>
                  </a:extLst>
                </p:cNvPr>
                <p:cNvSpPr>
                  <a:spLocks noRot="1" noChangeAspect="1" noMove="1" noResize="1" noEditPoints="1" noAdjustHandles="1" noChangeArrowheads="1" noChangeShapeType="1" noTextEdit="1"/>
                </p:cNvSpPr>
                <p:nvPr/>
              </p:nvSpPr>
              <p:spPr>
                <a:xfrm>
                  <a:off x="3565907" y="4519883"/>
                  <a:ext cx="274320" cy="365760"/>
                </a:xfrm>
                <a:prstGeom prst="can">
                  <a:avLst/>
                </a:prstGeom>
                <a:blipFill>
                  <a:blip r:embed="rId14"/>
                  <a:stretch>
                    <a:fillRect l="-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ube 93">
                  <a:extLst>
                    <a:ext uri="{FF2B5EF4-FFF2-40B4-BE49-F238E27FC236}">
                      <a16:creationId xmlns:a16="http://schemas.microsoft.com/office/drawing/2014/main" id="{BA1BE41A-A1D9-47E1-A999-173E8A35DCBD}"/>
                    </a:ext>
                  </a:extLst>
                </p:cNvPr>
                <p:cNvSpPr/>
                <p:nvPr/>
              </p:nvSpPr>
              <p:spPr>
                <a:xfrm>
                  <a:off x="2462235" y="3932393"/>
                  <a:ext cx="443315" cy="445226"/>
                </a:xfrm>
                <a:prstGeom prst="cub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a:rPr lang="en-US" sz="1400" i="1">
                                <a:solidFill>
                                  <a:schemeClr val="bg1"/>
                                </a:solidFill>
                                <a:latin typeface="Cambria Math" panose="02040503050406030204" pitchFamily="18" charset="0"/>
                                <a:ea typeface="Cambria Math" panose="02040503050406030204" pitchFamily="18" charset="0"/>
                              </a:rPr>
                              <m:t>𝜃</m:t>
                            </m:r>
                          </m:e>
                          <m:sub>
                            <m:r>
                              <a:rPr lang="en-US" sz="1400" b="0" i="1" smtClean="0">
                                <a:solidFill>
                                  <a:schemeClr val="bg1"/>
                                </a:solidFill>
                                <a:latin typeface="Cambria Math" panose="02040503050406030204" pitchFamily="18" charset="0"/>
                                <a:ea typeface="Cambria Math" panose="02040503050406030204" pitchFamily="18" charset="0"/>
                              </a:rPr>
                              <m:t>1</m:t>
                            </m:r>
                          </m:sub>
                          <m:sup>
                            <m:r>
                              <a:rPr lang="zh-CN" altLang="en-US" sz="1400" i="1" smtClean="0">
                                <a:solidFill>
                                  <a:schemeClr val="bg1"/>
                                </a:solidFill>
                                <a:latin typeface="Cambria Math" panose="02040503050406030204" pitchFamily="18" charset="0"/>
                                <a:ea typeface="Cambria Math" panose="02040503050406030204" pitchFamily="18" charset="0"/>
                              </a:rPr>
                              <m:t>’</m:t>
                            </m:r>
                          </m:sup>
                        </m:sSubSup>
                      </m:oMath>
                    </m:oMathPara>
                  </a14:m>
                  <a:endParaRPr lang="en-US" sz="1400" dirty="0">
                    <a:solidFill>
                      <a:schemeClr val="bg1"/>
                    </a:solidFill>
                  </a:endParaRPr>
                </a:p>
              </p:txBody>
            </p:sp>
          </mc:Choice>
          <mc:Fallback xmlns="">
            <p:sp>
              <p:nvSpPr>
                <p:cNvPr id="94" name="Cube 93">
                  <a:extLst>
                    <a:ext uri="{FF2B5EF4-FFF2-40B4-BE49-F238E27FC236}">
                      <a16:creationId xmlns:a16="http://schemas.microsoft.com/office/drawing/2014/main" id="{BA1BE41A-A1D9-47E1-A999-173E8A35DCBD}"/>
                    </a:ext>
                  </a:extLst>
                </p:cNvPr>
                <p:cNvSpPr>
                  <a:spLocks noRot="1" noChangeAspect="1" noMove="1" noResize="1" noEditPoints="1" noAdjustHandles="1" noChangeArrowheads="1" noChangeShapeType="1" noTextEdit="1"/>
                </p:cNvSpPr>
                <p:nvPr/>
              </p:nvSpPr>
              <p:spPr>
                <a:xfrm>
                  <a:off x="2462235" y="3932393"/>
                  <a:ext cx="443315" cy="445226"/>
                </a:xfrm>
                <a:prstGeom prst="cub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EA5E544C-3E26-4A37-8B25-94FA938D8215}"/>
                    </a:ext>
                  </a:extLst>
                </p:cNvPr>
                <p:cNvSpPr/>
                <p:nvPr/>
              </p:nvSpPr>
              <p:spPr>
                <a:xfrm>
                  <a:off x="1367883" y="4055690"/>
                  <a:ext cx="580969" cy="31293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Sub>
                          </m:sub>
                        </m:sSub>
                      </m:oMath>
                    </m:oMathPara>
                  </a14:m>
                  <a:endParaRPr lang="en-US" dirty="0">
                    <a:solidFill>
                      <a:schemeClr val="bg1"/>
                    </a:solidFill>
                  </a:endParaRPr>
                </a:p>
              </p:txBody>
            </p:sp>
          </mc:Choice>
          <mc:Fallback xmlns="">
            <p:sp>
              <p:nvSpPr>
                <p:cNvPr id="95" name="Rectangle 94">
                  <a:extLst>
                    <a:ext uri="{FF2B5EF4-FFF2-40B4-BE49-F238E27FC236}">
                      <a16:creationId xmlns:a16="http://schemas.microsoft.com/office/drawing/2014/main" id="{EA5E544C-3E26-4A37-8B25-94FA938D8215}"/>
                    </a:ext>
                  </a:extLst>
                </p:cNvPr>
                <p:cNvSpPr>
                  <a:spLocks noRot="1" noChangeAspect="1" noMove="1" noResize="1" noEditPoints="1" noAdjustHandles="1" noChangeArrowheads="1" noChangeShapeType="1" noTextEdit="1"/>
                </p:cNvSpPr>
                <p:nvPr/>
              </p:nvSpPr>
              <p:spPr>
                <a:xfrm>
                  <a:off x="1367883" y="4055690"/>
                  <a:ext cx="580969" cy="312933"/>
                </a:xfrm>
                <a:prstGeom prst="rect">
                  <a:avLst/>
                </a:prstGeom>
                <a:blipFill>
                  <a:blip r:embed="rId16"/>
                  <a:stretch>
                    <a:fillRect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35925276-5B72-407F-879D-BA3862A4EF57}"/>
                    </a:ext>
                  </a:extLst>
                </p:cNvPr>
                <p:cNvSpPr/>
                <p:nvPr/>
              </p:nvSpPr>
              <p:spPr>
                <a:xfrm>
                  <a:off x="3418933" y="4055690"/>
                  <a:ext cx="580969" cy="31293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1</m:t>
                                </m:r>
                              </m:sub>
                              <m:sup>
                                <m:r>
                                  <a:rPr lang="zh-CN" altLang="en-US" i="1">
                                    <a:solidFill>
                                      <a:schemeClr val="bg1"/>
                                    </a:solidFill>
                                    <a:latin typeface="Cambria Math" panose="02040503050406030204" pitchFamily="18" charset="0"/>
                                    <a:ea typeface="Cambria Math" panose="02040503050406030204" pitchFamily="18" charset="0"/>
                                  </a:rPr>
                                  <m:t>’</m:t>
                                </m:r>
                              </m:sup>
                            </m:sSubSup>
                          </m:sub>
                        </m:sSub>
                      </m:oMath>
                    </m:oMathPara>
                  </a14:m>
                  <a:endParaRPr lang="en-US" dirty="0">
                    <a:solidFill>
                      <a:schemeClr val="bg1"/>
                    </a:solidFill>
                  </a:endParaRPr>
                </a:p>
              </p:txBody>
            </p:sp>
          </mc:Choice>
          <mc:Fallback xmlns="">
            <p:sp>
              <p:nvSpPr>
                <p:cNvPr id="96" name="Rectangle 95">
                  <a:extLst>
                    <a:ext uri="{FF2B5EF4-FFF2-40B4-BE49-F238E27FC236}">
                      <a16:creationId xmlns:a16="http://schemas.microsoft.com/office/drawing/2014/main" id="{35925276-5B72-407F-879D-BA3862A4EF57}"/>
                    </a:ext>
                  </a:extLst>
                </p:cNvPr>
                <p:cNvSpPr>
                  <a:spLocks noRot="1" noChangeAspect="1" noMove="1" noResize="1" noEditPoints="1" noAdjustHandles="1" noChangeArrowheads="1" noChangeShapeType="1" noTextEdit="1"/>
                </p:cNvSpPr>
                <p:nvPr/>
              </p:nvSpPr>
              <p:spPr>
                <a:xfrm>
                  <a:off x="3418933" y="4055690"/>
                  <a:ext cx="580969" cy="312933"/>
                </a:xfrm>
                <a:prstGeom prst="rect">
                  <a:avLst/>
                </a:prstGeom>
                <a:blipFill>
                  <a:blip r:embed="rId17"/>
                  <a:stretch>
                    <a:fillRect t="-3774" b="-16981"/>
                  </a:stretch>
                </a:blipFill>
              </p:spPr>
              <p:txBody>
                <a:bodyPr/>
                <a:lstStyle/>
                <a:p>
                  <a:r>
                    <a:rPr lang="en-US">
                      <a:noFill/>
                    </a:rPr>
                    <a:t> </a:t>
                  </a:r>
                </a:p>
              </p:txBody>
            </p:sp>
          </mc:Fallback>
        </mc:AlternateContent>
        <p:grpSp>
          <p:nvGrpSpPr>
            <p:cNvPr id="97" name="Group 96">
              <a:extLst>
                <a:ext uri="{FF2B5EF4-FFF2-40B4-BE49-F238E27FC236}">
                  <a16:creationId xmlns:a16="http://schemas.microsoft.com/office/drawing/2014/main" id="{AD181AB0-E0DB-406F-A5DB-3FEB5204EE10}"/>
                </a:ext>
              </a:extLst>
            </p:cNvPr>
            <p:cNvGrpSpPr/>
            <p:nvPr/>
          </p:nvGrpSpPr>
          <p:grpSpPr>
            <a:xfrm>
              <a:off x="4513286" y="3932393"/>
              <a:ext cx="1215971" cy="445226"/>
              <a:chOff x="4518908" y="3020495"/>
              <a:chExt cx="1215971" cy="445226"/>
            </a:xfrm>
          </p:grpSpPr>
          <mc:AlternateContent xmlns:mc="http://schemas.openxmlformats.org/markup-compatibility/2006" xmlns:a14="http://schemas.microsoft.com/office/drawing/2010/main">
            <mc:Choice Requires="a14">
              <p:sp>
                <p:nvSpPr>
                  <p:cNvPr id="103" name="Rectangle: Rounded Corners 102">
                    <a:extLst>
                      <a:ext uri="{FF2B5EF4-FFF2-40B4-BE49-F238E27FC236}">
                        <a16:creationId xmlns:a16="http://schemas.microsoft.com/office/drawing/2014/main" id="{808E5047-22B8-4236-A98E-61CCB3A5A655}"/>
                      </a:ext>
                    </a:extLst>
                  </p:cNvPr>
                  <p:cNvSpPr/>
                  <p:nvPr/>
                </p:nvSpPr>
                <p:spPr>
                  <a:xfrm>
                    <a:off x="4518908" y="3168313"/>
                    <a:ext cx="515840" cy="26487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ℒ</m:t>
                              </m:r>
                            </m:e>
                            <m:sub>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b="0" i="1" smtClean="0">
                                      <a:solidFill>
                                        <a:schemeClr val="bg1"/>
                                      </a:solidFill>
                                      <a:latin typeface="Cambria Math" panose="02040503050406030204" pitchFamily="18" charset="0"/>
                                      <a:ea typeface="Cambria Math" panose="02040503050406030204" pitchFamily="18" charset="0"/>
                                    </a:rPr>
                                    <m:t>1</m:t>
                                  </m:r>
                                </m:sub>
                              </m:sSub>
                            </m:sub>
                          </m:sSub>
                        </m:oMath>
                      </m:oMathPara>
                    </a14:m>
                    <a:endParaRPr lang="en-US" sz="1400" dirty="0">
                      <a:solidFill>
                        <a:schemeClr val="bg1"/>
                      </a:solidFill>
                    </a:endParaRPr>
                  </a:p>
                </p:txBody>
              </p:sp>
            </mc:Choice>
            <mc:Fallback xmlns="">
              <p:sp>
                <p:nvSpPr>
                  <p:cNvPr id="103" name="Rectangle: Rounded Corners 102">
                    <a:extLst>
                      <a:ext uri="{FF2B5EF4-FFF2-40B4-BE49-F238E27FC236}">
                        <a16:creationId xmlns:a16="http://schemas.microsoft.com/office/drawing/2014/main" id="{808E5047-22B8-4236-A98E-61CCB3A5A655}"/>
                      </a:ext>
                    </a:extLst>
                  </p:cNvPr>
                  <p:cNvSpPr>
                    <a:spLocks noRot="1" noChangeAspect="1" noMove="1" noResize="1" noEditPoints="1" noAdjustHandles="1" noChangeArrowheads="1" noChangeShapeType="1" noTextEdit="1"/>
                  </p:cNvSpPr>
                  <p:nvPr/>
                </p:nvSpPr>
                <p:spPr>
                  <a:xfrm>
                    <a:off x="4518908" y="3168313"/>
                    <a:ext cx="515840" cy="264877"/>
                  </a:xfrm>
                  <a:prstGeom prst="roundRect">
                    <a:avLst/>
                  </a:prstGeom>
                  <a:blipFill>
                    <a:blip r:embed="rId18"/>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Cube 103">
                    <a:extLst>
                      <a:ext uri="{FF2B5EF4-FFF2-40B4-BE49-F238E27FC236}">
                        <a16:creationId xmlns:a16="http://schemas.microsoft.com/office/drawing/2014/main" id="{D1A7D7DB-2D9E-482E-AA10-04FF6F9C0FEF}"/>
                      </a:ext>
                    </a:extLst>
                  </p:cNvPr>
                  <p:cNvSpPr/>
                  <p:nvPr/>
                </p:nvSpPr>
                <p:spPr>
                  <a:xfrm>
                    <a:off x="5291564" y="3020495"/>
                    <a:ext cx="443315" cy="445226"/>
                  </a:xfrm>
                  <a:prstGeom prst="cube">
                    <a:avLst/>
                  </a:prstGeom>
                  <a:blipFill dpi="0" rotWithShape="1">
                    <a:blip r:embed="rId19">
                      <a:alphaModFix amt="72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m:rPr>
                                  <m:sty m:val="p"/>
                                </m:rPr>
                                <a:rPr lang="en-US" sz="1400" i="1">
                                  <a:solidFill>
                                    <a:schemeClr val="bg1"/>
                                  </a:solidFill>
                                  <a:latin typeface="Cambria Math" panose="02040503050406030204" pitchFamily="18" charset="0"/>
                                  <a:ea typeface="Cambria Math" panose="02040503050406030204" pitchFamily="18" charset="0"/>
                                </a:rPr>
                                <m:t>∇</m:t>
                              </m:r>
                            </m:e>
                            <m:sub>
                              <m:r>
                                <a:rPr lang="en-US" sz="1400" i="1">
                                  <a:solidFill>
                                    <a:schemeClr val="bg1"/>
                                  </a:solidFill>
                                  <a:latin typeface="Cambria Math" panose="02040503050406030204" pitchFamily="18" charset="0"/>
                                  <a:ea typeface="Cambria Math" panose="02040503050406030204" pitchFamily="18" charset="0"/>
                                </a:rPr>
                                <m:t>𝜃</m:t>
                              </m:r>
                            </m:sub>
                            <m:sup>
                              <m:r>
                                <a:rPr lang="en-US" sz="1400" b="0" i="1" smtClean="0">
                                  <a:solidFill>
                                    <a:schemeClr val="bg1"/>
                                  </a:solidFill>
                                  <a:latin typeface="Cambria Math" panose="02040503050406030204" pitchFamily="18" charset="0"/>
                                  <a:ea typeface="Cambria Math" panose="02040503050406030204" pitchFamily="18" charset="0"/>
                                </a:rPr>
                                <m:t>1</m:t>
                              </m:r>
                            </m:sup>
                          </m:sSubSup>
                        </m:oMath>
                      </m:oMathPara>
                    </a14:m>
                    <a:endParaRPr lang="en-US" sz="1400" dirty="0">
                      <a:solidFill>
                        <a:schemeClr val="bg1"/>
                      </a:solidFill>
                    </a:endParaRPr>
                  </a:p>
                </p:txBody>
              </p:sp>
            </mc:Choice>
            <mc:Fallback xmlns="">
              <p:sp>
                <p:nvSpPr>
                  <p:cNvPr id="104" name="Cube 103">
                    <a:extLst>
                      <a:ext uri="{FF2B5EF4-FFF2-40B4-BE49-F238E27FC236}">
                        <a16:creationId xmlns:a16="http://schemas.microsoft.com/office/drawing/2014/main" id="{D1A7D7DB-2D9E-482E-AA10-04FF6F9C0FEF}"/>
                      </a:ext>
                    </a:extLst>
                  </p:cNvPr>
                  <p:cNvSpPr>
                    <a:spLocks noRot="1" noChangeAspect="1" noMove="1" noResize="1" noEditPoints="1" noAdjustHandles="1" noChangeArrowheads="1" noChangeShapeType="1" noTextEdit="1"/>
                  </p:cNvSpPr>
                  <p:nvPr/>
                </p:nvSpPr>
                <p:spPr>
                  <a:xfrm>
                    <a:off x="5291564" y="3020495"/>
                    <a:ext cx="443315" cy="445226"/>
                  </a:xfrm>
                  <a:prstGeom prst="cube">
                    <a:avLst/>
                  </a:prstGeom>
                  <a:blipFill>
                    <a:blip r:embed="rId20"/>
                    <a:stretch>
                      <a:fillRect l="-1333"/>
                    </a:stretch>
                  </a:blipFill>
                </p:spPr>
                <p:txBody>
                  <a:bodyPr/>
                  <a:lstStyle/>
                  <a:p>
                    <a:r>
                      <a:rPr lang="en-US">
                        <a:noFill/>
                      </a:rPr>
                      <a:t> </a:t>
                    </a:r>
                  </a:p>
                </p:txBody>
              </p:sp>
            </mc:Fallback>
          </mc:AlternateContent>
          <p:cxnSp>
            <p:nvCxnSpPr>
              <p:cNvPr id="105" name="Straight Connector 104">
                <a:extLst>
                  <a:ext uri="{FF2B5EF4-FFF2-40B4-BE49-F238E27FC236}">
                    <a16:creationId xmlns:a16="http://schemas.microsoft.com/office/drawing/2014/main" id="{168C0524-B31E-4B4B-A393-6A472315CB09}"/>
                  </a:ext>
                </a:extLst>
              </p:cNvPr>
              <p:cNvCxnSpPr>
                <a:cxnSpLocks/>
                <a:stCxn id="103" idx="3"/>
                <a:endCxn id="104" idx="2"/>
              </p:cNvCxnSpPr>
              <p:nvPr/>
            </p:nvCxnSpPr>
            <p:spPr>
              <a:xfrm flipV="1">
                <a:off x="5034748" y="3298522"/>
                <a:ext cx="256816" cy="2230"/>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C97DE7A2-202F-4CF7-889A-43389209EB23}"/>
                </a:ext>
              </a:extLst>
            </p:cNvPr>
            <p:cNvCxnSpPr>
              <a:cxnSpLocks/>
              <a:stCxn id="96" idx="3"/>
              <a:endCxn id="103" idx="1"/>
            </p:cNvCxnSpPr>
            <p:nvPr/>
          </p:nvCxnSpPr>
          <p:spPr>
            <a:xfrm>
              <a:off x="3999902" y="4212157"/>
              <a:ext cx="513384" cy="493"/>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EC1325A-E475-4E2E-9860-346B6751B8B3}"/>
                </a:ext>
              </a:extLst>
            </p:cNvPr>
            <p:cNvCxnSpPr>
              <a:cxnSpLocks/>
              <a:stCxn id="94" idx="4"/>
              <a:endCxn id="96" idx="1"/>
            </p:cNvCxnSpPr>
            <p:nvPr/>
          </p:nvCxnSpPr>
          <p:spPr>
            <a:xfrm>
              <a:off x="2794721" y="4210420"/>
              <a:ext cx="624212" cy="1737"/>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92DCE50-8C7A-441C-80DA-B534E2DB99C9}"/>
                </a:ext>
              </a:extLst>
            </p:cNvPr>
            <p:cNvCxnSpPr>
              <a:cxnSpLocks/>
              <a:stCxn id="95" idx="3"/>
              <a:endCxn id="94" idx="2"/>
            </p:cNvCxnSpPr>
            <p:nvPr/>
          </p:nvCxnSpPr>
          <p:spPr>
            <a:xfrm flipV="1">
              <a:off x="1948852" y="4210420"/>
              <a:ext cx="513383" cy="1737"/>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5B27DEA-F9CF-44A3-9C77-574C71C62AFB}"/>
                </a:ext>
              </a:extLst>
            </p:cNvPr>
            <p:cNvCxnSpPr>
              <a:cxnSpLocks/>
              <a:stCxn id="92" idx="1"/>
              <a:endCxn id="95" idx="2"/>
            </p:cNvCxnSpPr>
            <p:nvPr/>
          </p:nvCxnSpPr>
          <p:spPr>
            <a:xfrm flipV="1">
              <a:off x="1652348" y="4368623"/>
              <a:ext cx="6020" cy="151260"/>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AF1D98A-75A0-4DF3-BB31-D8B50458BFF5}"/>
                </a:ext>
              </a:extLst>
            </p:cNvPr>
            <p:cNvCxnSpPr>
              <a:cxnSpLocks/>
              <a:stCxn id="93" idx="1"/>
              <a:endCxn id="96" idx="2"/>
            </p:cNvCxnSpPr>
            <p:nvPr/>
          </p:nvCxnSpPr>
          <p:spPr>
            <a:xfrm flipV="1">
              <a:off x="3703067" y="4368623"/>
              <a:ext cx="6351" cy="151260"/>
            </a:xfrm>
            <a:prstGeom prst="line">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8375EB6-C4BD-4F2F-ADD1-9C876E8840F8}"/>
              </a:ext>
            </a:extLst>
          </p:cNvPr>
          <p:cNvGrpSpPr/>
          <p:nvPr/>
        </p:nvGrpSpPr>
        <p:grpSpPr>
          <a:xfrm>
            <a:off x="1367883" y="4976971"/>
            <a:ext cx="4361374" cy="953250"/>
            <a:chOff x="1367883" y="5205848"/>
            <a:chExt cx="4361374" cy="953250"/>
          </a:xfrm>
        </p:grpSpPr>
        <mc:AlternateContent xmlns:mc="http://schemas.openxmlformats.org/markup-compatibility/2006" xmlns:a14="http://schemas.microsoft.com/office/drawing/2010/main">
          <mc:Choice Requires="a14">
            <p:sp>
              <p:nvSpPr>
                <p:cNvPr id="107" name="Cylinder 106">
                  <a:extLst>
                    <a:ext uri="{FF2B5EF4-FFF2-40B4-BE49-F238E27FC236}">
                      <a16:creationId xmlns:a16="http://schemas.microsoft.com/office/drawing/2014/main" id="{CF9A3477-807F-444F-BB06-69EA00B09CDD}"/>
                    </a:ext>
                  </a:extLst>
                </p:cNvPr>
                <p:cNvSpPr/>
                <p:nvPr/>
              </p:nvSpPr>
              <p:spPr>
                <a:xfrm>
                  <a:off x="1515188" y="5793338"/>
                  <a:ext cx="274320" cy="365760"/>
                </a:xfrm>
                <a:prstGeom prst="ca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b="0" i="1" smtClean="0">
                                <a:solidFill>
                                  <a:schemeClr val="bg1"/>
                                </a:solidFill>
                                <a:latin typeface="Cambria Math" panose="02040503050406030204" pitchFamily="18" charset="0"/>
                                <a:ea typeface="Cambria Math" panose="02040503050406030204" pitchFamily="18" charset="0"/>
                              </a:rPr>
                              <m:t>𝑖</m:t>
                            </m:r>
                          </m:sub>
                        </m:sSub>
                      </m:oMath>
                    </m:oMathPara>
                  </a14:m>
                  <a:endParaRPr lang="en-US" sz="1400" dirty="0">
                    <a:solidFill>
                      <a:schemeClr val="bg1"/>
                    </a:solidFill>
                  </a:endParaRPr>
                </a:p>
              </p:txBody>
            </p:sp>
          </mc:Choice>
          <mc:Fallback xmlns="">
            <p:sp>
              <p:nvSpPr>
                <p:cNvPr id="107" name="Cylinder 106">
                  <a:extLst>
                    <a:ext uri="{FF2B5EF4-FFF2-40B4-BE49-F238E27FC236}">
                      <a16:creationId xmlns:a16="http://schemas.microsoft.com/office/drawing/2014/main" id="{CF9A3477-807F-444F-BB06-69EA00B09CDD}"/>
                    </a:ext>
                  </a:extLst>
                </p:cNvPr>
                <p:cNvSpPr>
                  <a:spLocks noRot="1" noChangeAspect="1" noMove="1" noResize="1" noEditPoints="1" noAdjustHandles="1" noChangeArrowheads="1" noChangeShapeType="1" noTextEdit="1"/>
                </p:cNvSpPr>
                <p:nvPr/>
              </p:nvSpPr>
              <p:spPr>
                <a:xfrm>
                  <a:off x="1515188" y="5793338"/>
                  <a:ext cx="274320" cy="365760"/>
                </a:xfrm>
                <a:prstGeom prst="can">
                  <a:avLst/>
                </a:prstGeom>
                <a:blipFill>
                  <a:blip r:embed="rId21"/>
                  <a:stretch>
                    <a:fillRect l="-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Cylinder 107">
                  <a:extLst>
                    <a:ext uri="{FF2B5EF4-FFF2-40B4-BE49-F238E27FC236}">
                      <a16:creationId xmlns:a16="http://schemas.microsoft.com/office/drawing/2014/main" id="{AF8D4A8D-48B6-469E-B30F-C83160780D87}"/>
                    </a:ext>
                  </a:extLst>
                </p:cNvPr>
                <p:cNvSpPr/>
                <p:nvPr/>
              </p:nvSpPr>
              <p:spPr>
                <a:xfrm>
                  <a:off x="3565907" y="5793338"/>
                  <a:ext cx="274320" cy="365760"/>
                </a:xfrm>
                <a:prstGeom prst="ca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i="1">
                                <a:solidFill>
                                  <a:schemeClr val="bg1"/>
                                </a:solidFill>
                                <a:latin typeface="Cambria Math" panose="02040503050406030204" pitchFamily="18" charset="0"/>
                                <a:ea typeface="Cambria Math" panose="02040503050406030204" pitchFamily="18" charset="0"/>
                              </a:rPr>
                              <m:t>𝑖</m:t>
                            </m:r>
                          </m:sub>
                        </m:sSub>
                      </m:oMath>
                    </m:oMathPara>
                  </a14:m>
                  <a:endParaRPr lang="en-US" sz="1400" dirty="0">
                    <a:solidFill>
                      <a:schemeClr val="bg1"/>
                    </a:solidFill>
                  </a:endParaRPr>
                </a:p>
              </p:txBody>
            </p:sp>
          </mc:Choice>
          <mc:Fallback xmlns="">
            <p:sp>
              <p:nvSpPr>
                <p:cNvPr id="108" name="Cylinder 107">
                  <a:extLst>
                    <a:ext uri="{FF2B5EF4-FFF2-40B4-BE49-F238E27FC236}">
                      <a16:creationId xmlns:a16="http://schemas.microsoft.com/office/drawing/2014/main" id="{AF8D4A8D-48B6-469E-B30F-C83160780D87}"/>
                    </a:ext>
                  </a:extLst>
                </p:cNvPr>
                <p:cNvSpPr>
                  <a:spLocks noRot="1" noChangeAspect="1" noMove="1" noResize="1" noEditPoints="1" noAdjustHandles="1" noChangeArrowheads="1" noChangeShapeType="1" noTextEdit="1"/>
                </p:cNvSpPr>
                <p:nvPr/>
              </p:nvSpPr>
              <p:spPr>
                <a:xfrm>
                  <a:off x="3565907" y="5793338"/>
                  <a:ext cx="274320" cy="365760"/>
                </a:xfrm>
                <a:prstGeom prst="can">
                  <a:avLst/>
                </a:prstGeom>
                <a:blipFill>
                  <a:blip r:embed="rId21"/>
                  <a:stretch>
                    <a:fillRect l="-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Cube 108">
                  <a:extLst>
                    <a:ext uri="{FF2B5EF4-FFF2-40B4-BE49-F238E27FC236}">
                      <a16:creationId xmlns:a16="http://schemas.microsoft.com/office/drawing/2014/main" id="{BB3DC7D6-F45C-4813-B929-544EA8078FEE}"/>
                    </a:ext>
                  </a:extLst>
                </p:cNvPr>
                <p:cNvSpPr/>
                <p:nvPr/>
              </p:nvSpPr>
              <p:spPr>
                <a:xfrm>
                  <a:off x="2462235" y="5205848"/>
                  <a:ext cx="443315" cy="445226"/>
                </a:xfrm>
                <a:prstGeom prst="cub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a:rPr lang="en-US" sz="1400" i="1">
                                <a:solidFill>
                                  <a:schemeClr val="bg1"/>
                                </a:solidFill>
                                <a:latin typeface="Cambria Math" panose="02040503050406030204" pitchFamily="18" charset="0"/>
                                <a:ea typeface="Cambria Math" panose="02040503050406030204" pitchFamily="18" charset="0"/>
                              </a:rPr>
                              <m:t>𝜃</m:t>
                            </m:r>
                          </m:e>
                          <m:sub>
                            <m:r>
                              <a:rPr lang="en-US" sz="1400" b="0" i="1" smtClean="0">
                                <a:solidFill>
                                  <a:schemeClr val="bg1"/>
                                </a:solidFill>
                                <a:latin typeface="Cambria Math" panose="02040503050406030204" pitchFamily="18" charset="0"/>
                                <a:ea typeface="Cambria Math" panose="02040503050406030204" pitchFamily="18" charset="0"/>
                              </a:rPr>
                              <m:t>𝑖</m:t>
                            </m:r>
                          </m:sub>
                          <m:sup>
                            <m:r>
                              <a:rPr lang="zh-CN" altLang="en-US" sz="1400" i="1" smtClean="0">
                                <a:solidFill>
                                  <a:schemeClr val="bg1"/>
                                </a:solidFill>
                                <a:latin typeface="Cambria Math" panose="02040503050406030204" pitchFamily="18" charset="0"/>
                                <a:ea typeface="Cambria Math" panose="02040503050406030204" pitchFamily="18" charset="0"/>
                              </a:rPr>
                              <m:t>’</m:t>
                            </m:r>
                          </m:sup>
                        </m:sSubSup>
                      </m:oMath>
                    </m:oMathPara>
                  </a14:m>
                  <a:endParaRPr lang="en-US" sz="1400" dirty="0">
                    <a:solidFill>
                      <a:schemeClr val="bg1"/>
                    </a:solidFill>
                  </a:endParaRPr>
                </a:p>
              </p:txBody>
            </p:sp>
          </mc:Choice>
          <mc:Fallback xmlns="">
            <p:sp>
              <p:nvSpPr>
                <p:cNvPr id="109" name="Cube 108">
                  <a:extLst>
                    <a:ext uri="{FF2B5EF4-FFF2-40B4-BE49-F238E27FC236}">
                      <a16:creationId xmlns:a16="http://schemas.microsoft.com/office/drawing/2014/main" id="{BB3DC7D6-F45C-4813-B929-544EA8078FEE}"/>
                    </a:ext>
                  </a:extLst>
                </p:cNvPr>
                <p:cNvSpPr>
                  <a:spLocks noRot="1" noChangeAspect="1" noMove="1" noResize="1" noEditPoints="1" noAdjustHandles="1" noChangeArrowheads="1" noChangeShapeType="1" noTextEdit="1"/>
                </p:cNvSpPr>
                <p:nvPr/>
              </p:nvSpPr>
              <p:spPr>
                <a:xfrm>
                  <a:off x="2462235" y="5205848"/>
                  <a:ext cx="443315" cy="445226"/>
                </a:xfrm>
                <a:prstGeom prst="cube">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6EA696A1-A006-4028-A351-53048D07D60A}"/>
                    </a:ext>
                  </a:extLst>
                </p:cNvPr>
                <p:cNvSpPr/>
                <p:nvPr/>
              </p:nvSpPr>
              <p:spPr>
                <a:xfrm>
                  <a:off x="1367883" y="5329145"/>
                  <a:ext cx="580969" cy="3129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𝑖</m:t>
                                </m:r>
                              </m:sub>
                            </m:sSub>
                          </m:sub>
                        </m:sSub>
                      </m:oMath>
                    </m:oMathPara>
                  </a14:m>
                  <a:endParaRPr lang="en-US" dirty="0">
                    <a:solidFill>
                      <a:schemeClr val="bg1"/>
                    </a:solidFill>
                  </a:endParaRPr>
                </a:p>
              </p:txBody>
            </p:sp>
          </mc:Choice>
          <mc:Fallback xmlns="">
            <p:sp>
              <p:nvSpPr>
                <p:cNvPr id="110" name="Rectangle 109">
                  <a:extLst>
                    <a:ext uri="{FF2B5EF4-FFF2-40B4-BE49-F238E27FC236}">
                      <a16:creationId xmlns:a16="http://schemas.microsoft.com/office/drawing/2014/main" id="{6EA696A1-A006-4028-A351-53048D07D60A}"/>
                    </a:ext>
                  </a:extLst>
                </p:cNvPr>
                <p:cNvSpPr>
                  <a:spLocks noRot="1" noChangeAspect="1" noMove="1" noResize="1" noEditPoints="1" noAdjustHandles="1" noChangeArrowheads="1" noChangeShapeType="1" noTextEdit="1"/>
                </p:cNvSpPr>
                <p:nvPr/>
              </p:nvSpPr>
              <p:spPr>
                <a:xfrm>
                  <a:off x="1367883" y="5329145"/>
                  <a:ext cx="580969" cy="312933"/>
                </a:xfrm>
                <a:prstGeom prst="rect">
                  <a:avLst/>
                </a:prstGeom>
                <a:blipFill>
                  <a:blip r:embed="rId23"/>
                  <a:stretch>
                    <a:fillRect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FA0E103D-41D0-4473-9B9B-1BCFA3FD2129}"/>
                    </a:ext>
                  </a:extLst>
                </p:cNvPr>
                <p:cNvSpPr/>
                <p:nvPr/>
              </p:nvSpPr>
              <p:spPr>
                <a:xfrm>
                  <a:off x="3418933" y="5329145"/>
                  <a:ext cx="580969" cy="3129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sSubSup>
                              <m:sSubSupPr>
                                <m:ctrlPr>
                                  <a:rPr lang="en-US" i="1">
                                    <a:solidFill>
                                      <a:schemeClr val="bg1"/>
                                    </a:solidFill>
                                    <a:latin typeface="Cambria Math" panose="02040503050406030204" pitchFamily="18" charset="0"/>
                                    <a:ea typeface="Cambria Math" panose="02040503050406030204" pitchFamily="18" charset="0"/>
                                  </a:rPr>
                                </m:ctrlPr>
                              </m:sSubSupPr>
                              <m:e>
                                <m:r>
                                  <a:rPr lang="en-US" i="1">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𝑖</m:t>
                                </m:r>
                              </m:sub>
                              <m:sup>
                                <m:r>
                                  <a:rPr lang="zh-CN" altLang="en-US" i="1">
                                    <a:solidFill>
                                      <a:schemeClr val="bg1"/>
                                    </a:solidFill>
                                    <a:latin typeface="Cambria Math" panose="02040503050406030204" pitchFamily="18" charset="0"/>
                                    <a:ea typeface="Cambria Math" panose="02040503050406030204" pitchFamily="18" charset="0"/>
                                  </a:rPr>
                                  <m:t>’</m:t>
                                </m:r>
                              </m:sup>
                            </m:sSubSup>
                          </m:sub>
                        </m:sSub>
                      </m:oMath>
                    </m:oMathPara>
                  </a14:m>
                  <a:endParaRPr lang="en-US" dirty="0">
                    <a:solidFill>
                      <a:schemeClr val="bg1"/>
                    </a:solidFill>
                  </a:endParaRPr>
                </a:p>
              </p:txBody>
            </p:sp>
          </mc:Choice>
          <mc:Fallback xmlns="">
            <p:sp>
              <p:nvSpPr>
                <p:cNvPr id="111" name="Rectangle 110">
                  <a:extLst>
                    <a:ext uri="{FF2B5EF4-FFF2-40B4-BE49-F238E27FC236}">
                      <a16:creationId xmlns:a16="http://schemas.microsoft.com/office/drawing/2014/main" id="{FA0E103D-41D0-4473-9B9B-1BCFA3FD2129}"/>
                    </a:ext>
                  </a:extLst>
                </p:cNvPr>
                <p:cNvSpPr>
                  <a:spLocks noRot="1" noChangeAspect="1" noMove="1" noResize="1" noEditPoints="1" noAdjustHandles="1" noChangeArrowheads="1" noChangeShapeType="1" noTextEdit="1"/>
                </p:cNvSpPr>
                <p:nvPr/>
              </p:nvSpPr>
              <p:spPr>
                <a:xfrm>
                  <a:off x="3418933" y="5329145"/>
                  <a:ext cx="580969" cy="312933"/>
                </a:xfrm>
                <a:prstGeom prst="rect">
                  <a:avLst/>
                </a:prstGeom>
                <a:blipFill>
                  <a:blip r:embed="rId24"/>
                  <a:stretch>
                    <a:fillRect t="-5660" b="-22642"/>
                  </a:stretch>
                </a:blipFill>
              </p:spPr>
              <p:txBody>
                <a:bodyPr/>
                <a:lstStyle/>
                <a:p>
                  <a:r>
                    <a:rPr lang="en-US">
                      <a:noFill/>
                    </a:rPr>
                    <a:t> </a:t>
                  </a:r>
                </a:p>
              </p:txBody>
            </p:sp>
          </mc:Fallback>
        </mc:AlternateContent>
        <p:grpSp>
          <p:nvGrpSpPr>
            <p:cNvPr id="112" name="Group 111">
              <a:extLst>
                <a:ext uri="{FF2B5EF4-FFF2-40B4-BE49-F238E27FC236}">
                  <a16:creationId xmlns:a16="http://schemas.microsoft.com/office/drawing/2014/main" id="{B44D11C9-91E2-49CC-90E8-1612DABAAF31}"/>
                </a:ext>
              </a:extLst>
            </p:cNvPr>
            <p:cNvGrpSpPr/>
            <p:nvPr/>
          </p:nvGrpSpPr>
          <p:grpSpPr>
            <a:xfrm>
              <a:off x="4513286" y="5205848"/>
              <a:ext cx="1215971" cy="445226"/>
              <a:chOff x="4518908" y="3020495"/>
              <a:chExt cx="1215971" cy="445226"/>
            </a:xfrm>
          </p:grpSpPr>
          <mc:AlternateContent xmlns:mc="http://schemas.openxmlformats.org/markup-compatibility/2006" xmlns:a14="http://schemas.microsoft.com/office/drawing/2010/main">
            <mc:Choice Requires="a14">
              <p:sp>
                <p:nvSpPr>
                  <p:cNvPr id="118" name="Rectangle: Rounded Corners 117">
                    <a:extLst>
                      <a:ext uri="{FF2B5EF4-FFF2-40B4-BE49-F238E27FC236}">
                        <a16:creationId xmlns:a16="http://schemas.microsoft.com/office/drawing/2014/main" id="{8D2DA54B-C3FE-48AB-A27A-6B54E325E466}"/>
                      </a:ext>
                    </a:extLst>
                  </p:cNvPr>
                  <p:cNvSpPr/>
                  <p:nvPr/>
                </p:nvSpPr>
                <p:spPr>
                  <a:xfrm>
                    <a:off x="4518908" y="3168313"/>
                    <a:ext cx="515840" cy="26487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ℒ</m:t>
                              </m:r>
                            </m:e>
                            <m:sub>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𝒯</m:t>
                                  </m:r>
                                </m:e>
                                <m:sub>
                                  <m:r>
                                    <a:rPr lang="en-US" sz="1400" b="0" i="1" smtClean="0">
                                      <a:solidFill>
                                        <a:schemeClr val="bg1"/>
                                      </a:solidFill>
                                      <a:latin typeface="Cambria Math" panose="02040503050406030204" pitchFamily="18" charset="0"/>
                                      <a:ea typeface="Cambria Math" panose="02040503050406030204" pitchFamily="18" charset="0"/>
                                    </a:rPr>
                                    <m:t>𝑖</m:t>
                                  </m:r>
                                </m:sub>
                              </m:sSub>
                            </m:sub>
                          </m:sSub>
                        </m:oMath>
                      </m:oMathPara>
                    </a14:m>
                    <a:endParaRPr lang="en-US" sz="1400" dirty="0">
                      <a:solidFill>
                        <a:schemeClr val="bg1"/>
                      </a:solidFill>
                    </a:endParaRPr>
                  </a:p>
                </p:txBody>
              </p:sp>
            </mc:Choice>
            <mc:Fallback xmlns="">
              <p:sp>
                <p:nvSpPr>
                  <p:cNvPr id="118" name="Rectangle: Rounded Corners 117">
                    <a:extLst>
                      <a:ext uri="{FF2B5EF4-FFF2-40B4-BE49-F238E27FC236}">
                        <a16:creationId xmlns:a16="http://schemas.microsoft.com/office/drawing/2014/main" id="{8D2DA54B-C3FE-48AB-A27A-6B54E325E466}"/>
                      </a:ext>
                    </a:extLst>
                  </p:cNvPr>
                  <p:cNvSpPr>
                    <a:spLocks noRot="1" noChangeAspect="1" noMove="1" noResize="1" noEditPoints="1" noAdjustHandles="1" noChangeArrowheads="1" noChangeShapeType="1" noTextEdit="1"/>
                  </p:cNvSpPr>
                  <p:nvPr/>
                </p:nvSpPr>
                <p:spPr>
                  <a:xfrm>
                    <a:off x="4518908" y="3168313"/>
                    <a:ext cx="515840" cy="264877"/>
                  </a:xfrm>
                  <a:prstGeom prst="roundRect">
                    <a:avLst/>
                  </a:prstGeom>
                  <a:blipFill>
                    <a:blip r:embed="rId2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ube 118">
                    <a:extLst>
                      <a:ext uri="{FF2B5EF4-FFF2-40B4-BE49-F238E27FC236}">
                        <a16:creationId xmlns:a16="http://schemas.microsoft.com/office/drawing/2014/main" id="{42FA1822-34E4-4135-A438-3EEFD17B56DE}"/>
                      </a:ext>
                    </a:extLst>
                  </p:cNvPr>
                  <p:cNvSpPr/>
                  <p:nvPr/>
                </p:nvSpPr>
                <p:spPr>
                  <a:xfrm>
                    <a:off x="5291564" y="3020495"/>
                    <a:ext cx="443315" cy="445226"/>
                  </a:xfrm>
                  <a:prstGeom prst="cube">
                    <a:avLst/>
                  </a:prstGeom>
                  <a:blipFill dpi="0" rotWithShape="1">
                    <a:blip r:embed="rId26">
                      <a:alphaModFix amt="72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r>
                                <m:rPr>
                                  <m:sty m:val="p"/>
                                </m:rPr>
                                <a:rPr lang="en-US" sz="1400" i="1">
                                  <a:solidFill>
                                    <a:schemeClr val="bg1"/>
                                  </a:solidFill>
                                  <a:latin typeface="Cambria Math" panose="02040503050406030204" pitchFamily="18" charset="0"/>
                                  <a:ea typeface="Cambria Math" panose="02040503050406030204" pitchFamily="18" charset="0"/>
                                </a:rPr>
                                <m:t>∇</m:t>
                              </m:r>
                            </m:e>
                            <m:sub>
                              <m:r>
                                <a:rPr lang="en-US" sz="1400" i="1">
                                  <a:solidFill>
                                    <a:schemeClr val="bg1"/>
                                  </a:solidFill>
                                  <a:latin typeface="Cambria Math" panose="02040503050406030204" pitchFamily="18" charset="0"/>
                                  <a:ea typeface="Cambria Math" panose="02040503050406030204" pitchFamily="18" charset="0"/>
                                </a:rPr>
                                <m:t>𝜃</m:t>
                              </m:r>
                            </m:sub>
                            <m:sup>
                              <m:r>
                                <a:rPr lang="en-US" sz="1400" b="0" i="1" smtClean="0">
                                  <a:solidFill>
                                    <a:schemeClr val="bg1"/>
                                  </a:solidFill>
                                  <a:latin typeface="Cambria Math" panose="02040503050406030204" pitchFamily="18" charset="0"/>
                                  <a:ea typeface="Cambria Math" panose="02040503050406030204" pitchFamily="18" charset="0"/>
                                </a:rPr>
                                <m:t>𝑖</m:t>
                              </m:r>
                            </m:sup>
                          </m:sSubSup>
                        </m:oMath>
                      </m:oMathPara>
                    </a14:m>
                    <a:endParaRPr lang="en-US" sz="1400" dirty="0">
                      <a:solidFill>
                        <a:schemeClr val="bg1"/>
                      </a:solidFill>
                    </a:endParaRPr>
                  </a:p>
                </p:txBody>
              </p:sp>
            </mc:Choice>
            <mc:Fallback xmlns="">
              <p:sp>
                <p:nvSpPr>
                  <p:cNvPr id="119" name="Cube 118">
                    <a:extLst>
                      <a:ext uri="{FF2B5EF4-FFF2-40B4-BE49-F238E27FC236}">
                        <a16:creationId xmlns:a16="http://schemas.microsoft.com/office/drawing/2014/main" id="{42FA1822-34E4-4135-A438-3EEFD17B56DE}"/>
                      </a:ext>
                    </a:extLst>
                  </p:cNvPr>
                  <p:cNvSpPr>
                    <a:spLocks noRot="1" noChangeAspect="1" noMove="1" noResize="1" noEditPoints="1" noAdjustHandles="1" noChangeArrowheads="1" noChangeShapeType="1" noTextEdit="1"/>
                  </p:cNvSpPr>
                  <p:nvPr/>
                </p:nvSpPr>
                <p:spPr>
                  <a:xfrm>
                    <a:off x="5291564" y="3020495"/>
                    <a:ext cx="443315" cy="445226"/>
                  </a:xfrm>
                  <a:prstGeom prst="cube">
                    <a:avLst/>
                  </a:prstGeom>
                  <a:blipFill>
                    <a:blip r:embed="rId27"/>
                    <a:stretch>
                      <a:fillRect l="-1333"/>
                    </a:stretch>
                  </a:blipFill>
                </p:spPr>
                <p:txBody>
                  <a:bodyPr/>
                  <a:lstStyle/>
                  <a:p>
                    <a:r>
                      <a:rPr lang="en-US">
                        <a:noFill/>
                      </a:rPr>
                      <a:t> </a:t>
                    </a:r>
                  </a:p>
                </p:txBody>
              </p:sp>
            </mc:Fallback>
          </mc:AlternateContent>
          <p:cxnSp>
            <p:nvCxnSpPr>
              <p:cNvPr id="120" name="Straight Connector 119">
                <a:extLst>
                  <a:ext uri="{FF2B5EF4-FFF2-40B4-BE49-F238E27FC236}">
                    <a16:creationId xmlns:a16="http://schemas.microsoft.com/office/drawing/2014/main" id="{15C82F77-3807-4CBF-853D-B4CECF181524}"/>
                  </a:ext>
                </a:extLst>
              </p:cNvPr>
              <p:cNvCxnSpPr>
                <a:cxnSpLocks/>
                <a:stCxn id="118" idx="3"/>
                <a:endCxn id="119" idx="2"/>
              </p:cNvCxnSpPr>
              <p:nvPr/>
            </p:nvCxnSpPr>
            <p:spPr>
              <a:xfrm flipV="1">
                <a:off x="5034748" y="3298522"/>
                <a:ext cx="256816" cy="2230"/>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13" name="Straight Connector 112">
              <a:extLst>
                <a:ext uri="{FF2B5EF4-FFF2-40B4-BE49-F238E27FC236}">
                  <a16:creationId xmlns:a16="http://schemas.microsoft.com/office/drawing/2014/main" id="{6810A4B4-B75C-4E82-AB10-D100E4C230A3}"/>
                </a:ext>
              </a:extLst>
            </p:cNvPr>
            <p:cNvCxnSpPr>
              <a:cxnSpLocks/>
              <a:stCxn id="111" idx="3"/>
              <a:endCxn id="118" idx="1"/>
            </p:cNvCxnSpPr>
            <p:nvPr/>
          </p:nvCxnSpPr>
          <p:spPr>
            <a:xfrm>
              <a:off x="3999902" y="5485612"/>
              <a:ext cx="513384" cy="493"/>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B1205BB-8C9E-40BE-B4C2-70DB9502E991}"/>
                </a:ext>
              </a:extLst>
            </p:cNvPr>
            <p:cNvCxnSpPr>
              <a:cxnSpLocks/>
              <a:stCxn id="109" idx="4"/>
              <a:endCxn id="111" idx="1"/>
            </p:cNvCxnSpPr>
            <p:nvPr/>
          </p:nvCxnSpPr>
          <p:spPr>
            <a:xfrm>
              <a:off x="2794721" y="5483875"/>
              <a:ext cx="624212" cy="1737"/>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5DBE5E-A010-4035-9290-97F974749582}"/>
                </a:ext>
              </a:extLst>
            </p:cNvPr>
            <p:cNvCxnSpPr>
              <a:cxnSpLocks/>
              <a:stCxn id="110" idx="3"/>
              <a:endCxn id="109" idx="2"/>
            </p:cNvCxnSpPr>
            <p:nvPr/>
          </p:nvCxnSpPr>
          <p:spPr>
            <a:xfrm flipV="1">
              <a:off x="1948852" y="5483875"/>
              <a:ext cx="513383" cy="1737"/>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C8A7893-6C09-4211-8ACC-703874C443BD}"/>
                </a:ext>
              </a:extLst>
            </p:cNvPr>
            <p:cNvCxnSpPr>
              <a:cxnSpLocks/>
              <a:stCxn id="107" idx="1"/>
              <a:endCxn id="110" idx="2"/>
            </p:cNvCxnSpPr>
            <p:nvPr/>
          </p:nvCxnSpPr>
          <p:spPr>
            <a:xfrm flipV="1">
              <a:off x="1652348" y="5642078"/>
              <a:ext cx="6020" cy="151260"/>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389843B-9AE3-45FE-AEF2-D42789A8B55E}"/>
                </a:ext>
              </a:extLst>
            </p:cNvPr>
            <p:cNvCxnSpPr>
              <a:cxnSpLocks/>
              <a:stCxn id="108" idx="1"/>
              <a:endCxn id="111" idx="2"/>
            </p:cNvCxnSpPr>
            <p:nvPr/>
          </p:nvCxnSpPr>
          <p:spPr>
            <a:xfrm flipV="1">
              <a:off x="3703067" y="5642078"/>
              <a:ext cx="6351" cy="151260"/>
            </a:xfrm>
            <a:prstGeom prst="line">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3" name="Straight Connector 122">
            <a:extLst>
              <a:ext uri="{FF2B5EF4-FFF2-40B4-BE49-F238E27FC236}">
                <a16:creationId xmlns:a16="http://schemas.microsoft.com/office/drawing/2014/main" id="{55D7C496-E498-43B1-843B-ED43A0A88FA6}"/>
              </a:ext>
            </a:extLst>
          </p:cNvPr>
          <p:cNvCxnSpPr/>
          <p:nvPr/>
        </p:nvCxnSpPr>
        <p:spPr>
          <a:xfrm>
            <a:off x="6017895" y="2273504"/>
            <a:ext cx="0" cy="2926080"/>
          </a:xfrm>
          <a:prstGeom prst="line">
            <a:avLst/>
          </a:prstGeom>
          <a:ln w="25400">
            <a:solidFill>
              <a:srgbClr val="874587"/>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7ABC707-1E53-495F-9D3F-0D5CB8F5E206}"/>
              </a:ext>
            </a:extLst>
          </p:cNvPr>
          <p:cNvCxnSpPr>
            <a:endCxn id="61" idx="1"/>
          </p:cNvCxnSpPr>
          <p:nvPr/>
        </p:nvCxnSpPr>
        <p:spPr>
          <a:xfrm>
            <a:off x="973455" y="2936966"/>
            <a:ext cx="394428" cy="1737"/>
          </a:xfrm>
          <a:prstGeom prst="straightConnector1">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54EA03-CDF3-4FA1-BC78-16D0C3B23A40}"/>
              </a:ext>
            </a:extLst>
          </p:cNvPr>
          <p:cNvCxnSpPr/>
          <p:nvPr/>
        </p:nvCxnSpPr>
        <p:spPr>
          <a:xfrm>
            <a:off x="973455" y="4132975"/>
            <a:ext cx="394428" cy="1737"/>
          </a:xfrm>
          <a:prstGeom prst="straightConnector1">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ABA0CE4-4CF7-464E-8162-1B9804B00AD9}"/>
              </a:ext>
            </a:extLst>
          </p:cNvPr>
          <p:cNvCxnSpPr>
            <a:cxnSpLocks/>
          </p:cNvCxnSpPr>
          <p:nvPr/>
        </p:nvCxnSpPr>
        <p:spPr>
          <a:xfrm>
            <a:off x="973455" y="5262241"/>
            <a:ext cx="433856" cy="0"/>
          </a:xfrm>
          <a:prstGeom prst="straightConnector1">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4A812E9C-6960-45A7-8E5A-04CA79A0BABA}"/>
              </a:ext>
            </a:extLst>
          </p:cNvPr>
          <p:cNvCxnSpPr>
            <a:cxnSpLocks/>
          </p:cNvCxnSpPr>
          <p:nvPr/>
        </p:nvCxnSpPr>
        <p:spPr>
          <a:xfrm>
            <a:off x="5729257" y="5199584"/>
            <a:ext cx="288638" cy="0"/>
          </a:xfrm>
          <a:prstGeom prst="straightConnector1">
            <a:avLst/>
          </a:prstGeom>
          <a:ln w="19050">
            <a:solidFill>
              <a:schemeClr val="accent1">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2F8E77-37F4-481C-BE96-92A6F7DE0D5C}"/>
              </a:ext>
            </a:extLst>
          </p:cNvPr>
          <p:cNvCxnSpPr>
            <a:cxnSpLocks/>
          </p:cNvCxnSpPr>
          <p:nvPr/>
        </p:nvCxnSpPr>
        <p:spPr>
          <a:xfrm>
            <a:off x="5729257" y="4040568"/>
            <a:ext cx="288638" cy="0"/>
          </a:xfrm>
          <a:prstGeom prst="straightConnector1">
            <a:avLst/>
          </a:prstGeom>
          <a:ln w="19050">
            <a:solidFill>
              <a:schemeClr val="accent4">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4F5FEEF-EA3E-43A2-BAA4-2818671E6280}"/>
              </a:ext>
            </a:extLst>
          </p:cNvPr>
          <p:cNvCxnSpPr>
            <a:cxnSpLocks/>
          </p:cNvCxnSpPr>
          <p:nvPr/>
        </p:nvCxnSpPr>
        <p:spPr>
          <a:xfrm>
            <a:off x="5729257" y="2843244"/>
            <a:ext cx="288638" cy="0"/>
          </a:xfrm>
          <a:prstGeom prst="straightConnector1">
            <a:avLst/>
          </a:prstGeom>
          <a:ln w="19050">
            <a:solidFill>
              <a:srgbClr val="87458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DBCFAF6-1DB4-456A-9E4B-FA6F9DFE92FA}"/>
              </a:ext>
            </a:extLst>
          </p:cNvPr>
          <p:cNvCxnSpPr>
            <a:cxnSpLocks/>
            <a:endCxn id="38" idx="2"/>
          </p:cNvCxnSpPr>
          <p:nvPr/>
        </p:nvCxnSpPr>
        <p:spPr>
          <a:xfrm>
            <a:off x="1367883" y="2033155"/>
            <a:ext cx="4408077" cy="0"/>
          </a:xfrm>
          <a:prstGeom prst="line">
            <a:avLst/>
          </a:prstGeom>
          <a:ln w="25400">
            <a:solidFill>
              <a:srgbClr val="874587"/>
            </a:solidFill>
            <a:headEnd type="stealth" w="lg" len="lg"/>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2ECFDD1E-1AD4-41FD-B844-CBE054EC942A}"/>
              </a:ext>
            </a:extLst>
          </p:cNvPr>
          <p:cNvSpPr txBox="1"/>
          <p:nvPr/>
        </p:nvSpPr>
        <p:spPr>
          <a:xfrm>
            <a:off x="959677" y="4581579"/>
            <a:ext cx="458780" cy="369332"/>
          </a:xfrm>
          <a:prstGeom prst="rect">
            <a:avLst/>
          </a:prstGeom>
          <a:noFill/>
        </p:spPr>
        <p:txBody>
          <a:bodyPr wrap="none" rtlCol="0">
            <a:spAutoFit/>
          </a:bodyPr>
          <a:lstStyle/>
          <a:p>
            <a:r>
              <a:rPr lang="en-US" dirty="0"/>
              <a:t>…..</a:t>
            </a:r>
          </a:p>
        </p:txBody>
      </p:sp>
      <p:sp>
        <p:nvSpPr>
          <p:cNvPr id="142" name="Rectangle: Rounded Corners 141">
            <a:extLst>
              <a:ext uri="{FF2B5EF4-FFF2-40B4-BE49-F238E27FC236}">
                <a16:creationId xmlns:a16="http://schemas.microsoft.com/office/drawing/2014/main" id="{5ACA8F9D-ADB1-4DBB-A6DC-6C515DC8985B}"/>
              </a:ext>
            </a:extLst>
          </p:cNvPr>
          <p:cNvSpPr/>
          <p:nvPr/>
        </p:nvSpPr>
        <p:spPr>
          <a:xfrm>
            <a:off x="7526814" y="5104335"/>
            <a:ext cx="4101325" cy="423540"/>
          </a:xfrm>
          <a:prstGeom prst="roundRect">
            <a:avLst/>
          </a:prstGeom>
          <a:solidFill>
            <a:schemeClr val="accent5">
              <a:lumMod val="75000"/>
              <a:alpha val="37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tx1"/>
              </a:solidFill>
              <a:latin typeface="+mj-lt"/>
            </a:endParaRPr>
          </a:p>
        </p:txBody>
      </p:sp>
      <p:sp>
        <p:nvSpPr>
          <p:cNvPr id="143" name="Rectangle: Rounded Corners 142">
            <a:extLst>
              <a:ext uri="{FF2B5EF4-FFF2-40B4-BE49-F238E27FC236}">
                <a16:creationId xmlns:a16="http://schemas.microsoft.com/office/drawing/2014/main" id="{8E097514-4A48-49A3-8368-3FBB41BAB52C}"/>
              </a:ext>
            </a:extLst>
          </p:cNvPr>
          <p:cNvSpPr/>
          <p:nvPr/>
        </p:nvSpPr>
        <p:spPr>
          <a:xfrm>
            <a:off x="7673655" y="3733022"/>
            <a:ext cx="4058589" cy="795794"/>
          </a:xfrm>
          <a:prstGeom prst="roundRect">
            <a:avLst/>
          </a:prstGeom>
          <a:solidFill>
            <a:srgbClr val="C00000">
              <a:alpha val="24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tx1"/>
              </a:solidFill>
              <a:latin typeface="+mj-lt"/>
            </a:endParaRPr>
          </a:p>
        </p:txBody>
      </p:sp>
    </p:spTree>
    <p:extLst>
      <p:ext uri="{BB962C8B-B14F-4D97-AF65-F5344CB8AC3E}">
        <p14:creationId xmlns:p14="http://schemas.microsoft.com/office/powerpoint/2010/main" val="15815273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Meta-Learning for Low-Resource NMT</a:t>
            </a:r>
          </a:p>
        </p:txBody>
      </p:sp>
      <p:sp>
        <p:nvSpPr>
          <p:cNvPr id="11" name="TextBox 10">
            <a:extLst>
              <a:ext uri="{FF2B5EF4-FFF2-40B4-BE49-F238E27FC236}">
                <a16:creationId xmlns:a16="http://schemas.microsoft.com/office/drawing/2014/main" id="{3A26CD5D-9753-4E74-819F-5CE139D0BFB2}"/>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G</a:t>
            </a:r>
            <a:r>
              <a:rPr lang="en-US" altLang="zh-CN" dirty="0"/>
              <a:t>u</a:t>
            </a:r>
            <a:r>
              <a:rPr lang="en-US" dirty="0"/>
              <a:t> et al., </a:t>
            </a:r>
            <a:r>
              <a:rPr lang="en-US" b="1" dirty="0"/>
              <a:t>Meta-learning for Low-resource Neural Machine Translation </a:t>
            </a:r>
            <a:r>
              <a:rPr lang="en-US" dirty="0"/>
              <a:t>, EMNLP 2018.</a:t>
            </a:r>
          </a:p>
        </p:txBody>
      </p:sp>
      <p:pic>
        <p:nvPicPr>
          <p:cNvPr id="4" name="Picture 3">
            <a:extLst>
              <a:ext uri="{FF2B5EF4-FFF2-40B4-BE49-F238E27FC236}">
                <a16:creationId xmlns:a16="http://schemas.microsoft.com/office/drawing/2014/main" id="{32CA53B8-DB39-40A6-86C9-B6E4D3B64838}"/>
              </a:ext>
            </a:extLst>
          </p:cNvPr>
          <p:cNvPicPr>
            <a:picLocks noChangeAspect="1"/>
          </p:cNvPicPr>
          <p:nvPr/>
        </p:nvPicPr>
        <p:blipFill>
          <a:blip r:embed="rId2"/>
          <a:stretch>
            <a:fillRect/>
          </a:stretch>
        </p:blipFill>
        <p:spPr>
          <a:xfrm>
            <a:off x="404812" y="1690688"/>
            <a:ext cx="11382375" cy="4485462"/>
          </a:xfrm>
          <a:prstGeom prst="rect">
            <a:avLst/>
          </a:prstGeom>
        </p:spPr>
      </p:pic>
    </p:spTree>
    <p:extLst>
      <p:ext uri="{BB962C8B-B14F-4D97-AF65-F5344CB8AC3E}">
        <p14:creationId xmlns:p14="http://schemas.microsoft.com/office/powerpoint/2010/main" val="316881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D7CA-2A2C-484B-BF75-433399E80AE4}"/>
              </a:ext>
            </a:extLst>
          </p:cNvPr>
          <p:cNvSpPr>
            <a:spLocks noGrp="1"/>
          </p:cNvSpPr>
          <p:nvPr>
            <p:ph type="title"/>
          </p:nvPr>
        </p:nvSpPr>
        <p:spPr/>
        <p:txBody>
          <a:bodyPr>
            <a:normAutofit/>
          </a:bodyPr>
          <a:lstStyle/>
          <a:p>
            <a:pPr algn="ctr"/>
            <a:r>
              <a:rPr lang="en-US" dirty="0"/>
              <a:t>Meta-Learning for Low-Resource NMT</a:t>
            </a:r>
          </a:p>
        </p:txBody>
      </p:sp>
      <p:sp>
        <p:nvSpPr>
          <p:cNvPr id="7" name="TextBox 6">
            <a:extLst>
              <a:ext uri="{FF2B5EF4-FFF2-40B4-BE49-F238E27FC236}">
                <a16:creationId xmlns:a16="http://schemas.microsoft.com/office/drawing/2014/main" id="{6F17CA6F-607F-4766-AC95-33D0C409A40D}"/>
              </a:ext>
            </a:extLst>
          </p:cNvPr>
          <p:cNvSpPr txBox="1"/>
          <p:nvPr/>
        </p:nvSpPr>
        <p:spPr>
          <a:xfrm>
            <a:off x="1033830" y="6692609"/>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G</a:t>
            </a:r>
            <a:r>
              <a:rPr lang="en-US" altLang="zh-CN" dirty="0"/>
              <a:t>u</a:t>
            </a:r>
            <a:r>
              <a:rPr lang="en-US" dirty="0"/>
              <a:t> et al., </a:t>
            </a:r>
            <a:r>
              <a:rPr lang="en-US" b="1" dirty="0"/>
              <a:t>Meta-learning for Low-resource Neural Machine Translation </a:t>
            </a:r>
            <a:r>
              <a:rPr lang="en-US" dirty="0"/>
              <a:t>, EMNLP 2018.</a:t>
            </a:r>
          </a:p>
        </p:txBody>
      </p:sp>
      <p:pic>
        <p:nvPicPr>
          <p:cNvPr id="6" name="Picture 5">
            <a:extLst>
              <a:ext uri="{FF2B5EF4-FFF2-40B4-BE49-F238E27FC236}">
                <a16:creationId xmlns:a16="http://schemas.microsoft.com/office/drawing/2014/main" id="{F7B3B923-AC3B-496F-877F-7FF94DF40A40}"/>
              </a:ext>
            </a:extLst>
          </p:cNvPr>
          <p:cNvPicPr>
            <a:picLocks noChangeAspect="1"/>
          </p:cNvPicPr>
          <p:nvPr/>
        </p:nvPicPr>
        <p:blipFill>
          <a:blip r:embed="rId2"/>
          <a:stretch>
            <a:fillRect/>
          </a:stretch>
        </p:blipFill>
        <p:spPr>
          <a:xfrm>
            <a:off x="1834792" y="1286165"/>
            <a:ext cx="8522415" cy="5319724"/>
          </a:xfrm>
          <a:prstGeom prst="rect">
            <a:avLst/>
          </a:prstGeom>
        </p:spPr>
      </p:pic>
    </p:spTree>
    <p:extLst>
      <p:ext uri="{BB962C8B-B14F-4D97-AF65-F5344CB8AC3E}">
        <p14:creationId xmlns:p14="http://schemas.microsoft.com/office/powerpoint/2010/main" val="42503829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C4C-A2E1-4BCD-B52B-DBC34F7532D7}"/>
              </a:ext>
            </a:extLst>
          </p:cNvPr>
          <p:cNvSpPr>
            <a:spLocks noGrp="1"/>
          </p:cNvSpPr>
          <p:nvPr>
            <p:ph type="title"/>
          </p:nvPr>
        </p:nvSpPr>
        <p:spPr/>
        <p:txBody>
          <a:bodyPr/>
          <a:lstStyle/>
          <a:p>
            <a:r>
              <a:rPr lang="en-US" dirty="0"/>
              <a:t>Low Resource NMT</a:t>
            </a:r>
          </a:p>
        </p:txBody>
      </p:sp>
      <p:sp>
        <p:nvSpPr>
          <p:cNvPr id="13" name="Freeform: Shape 12">
            <a:extLst>
              <a:ext uri="{FF2B5EF4-FFF2-40B4-BE49-F238E27FC236}">
                <a16:creationId xmlns:a16="http://schemas.microsoft.com/office/drawing/2014/main" id="{3275833D-41AC-486C-B790-DD34B5613CBA}"/>
              </a:ext>
            </a:extLst>
          </p:cNvPr>
          <p:cNvSpPr/>
          <p:nvPr/>
        </p:nvSpPr>
        <p:spPr>
          <a:xfrm>
            <a:off x="6303646" y="4692046"/>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algn="ctr" defTabSz="622300">
              <a:lnSpc>
                <a:spcPct val="90000"/>
              </a:lnSpc>
              <a:spcBef>
                <a:spcPct val="0"/>
              </a:spcBef>
              <a:spcAft>
                <a:spcPct val="35000"/>
              </a:spcAft>
            </a:pPr>
            <a:r>
              <a:rPr lang="en-US" sz="1400" dirty="0"/>
              <a:t>Multi-Task Multilingual</a:t>
            </a:r>
          </a:p>
        </p:txBody>
      </p:sp>
      <p:sp>
        <p:nvSpPr>
          <p:cNvPr id="21" name="Freeform: Shape 20">
            <a:extLst>
              <a:ext uri="{FF2B5EF4-FFF2-40B4-BE49-F238E27FC236}">
                <a16:creationId xmlns:a16="http://schemas.microsoft.com/office/drawing/2014/main" id="{EC926650-EA11-4240-B38D-80B18C444E21}"/>
              </a:ext>
            </a:extLst>
          </p:cNvPr>
          <p:cNvSpPr/>
          <p:nvPr/>
        </p:nvSpPr>
        <p:spPr>
          <a:xfrm>
            <a:off x="3946311" y="4684193"/>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Pre-trained Model</a:t>
            </a:r>
          </a:p>
        </p:txBody>
      </p:sp>
      <p:grpSp>
        <p:nvGrpSpPr>
          <p:cNvPr id="17" name="Group 16">
            <a:extLst>
              <a:ext uri="{FF2B5EF4-FFF2-40B4-BE49-F238E27FC236}">
                <a16:creationId xmlns:a16="http://schemas.microsoft.com/office/drawing/2014/main" id="{EFF05C0F-B05F-4331-AF7A-1A85AC1F550C}"/>
              </a:ext>
            </a:extLst>
          </p:cNvPr>
          <p:cNvGrpSpPr/>
          <p:nvPr/>
        </p:nvGrpSpPr>
        <p:grpSpPr>
          <a:xfrm>
            <a:off x="4701204" y="2487372"/>
            <a:ext cx="2245558" cy="2142886"/>
            <a:chOff x="4701204" y="2487372"/>
            <a:chExt cx="2245558" cy="2142886"/>
          </a:xfrm>
        </p:grpSpPr>
        <p:sp>
          <p:nvSpPr>
            <p:cNvPr id="4" name="Freeform: Shape 3">
              <a:extLst>
                <a:ext uri="{FF2B5EF4-FFF2-40B4-BE49-F238E27FC236}">
                  <a16:creationId xmlns:a16="http://schemas.microsoft.com/office/drawing/2014/main" id="{E554AB11-26CB-477E-9CA9-34996C315942}"/>
                </a:ext>
              </a:extLst>
            </p:cNvPr>
            <p:cNvSpPr/>
            <p:nvPr/>
          </p:nvSpPr>
          <p:spPr>
            <a:xfrm>
              <a:off x="4970292" y="2779935"/>
              <a:ext cx="1700875" cy="1700875"/>
            </a:xfrm>
            <a:custGeom>
              <a:avLst/>
              <a:gdLst>
                <a:gd name="connsiteX0" fmla="*/ 0 w 1700875"/>
                <a:gd name="connsiteY0" fmla="*/ 850438 h 1700875"/>
                <a:gd name="connsiteX1" fmla="*/ 850438 w 1700875"/>
                <a:gd name="connsiteY1" fmla="*/ 0 h 1700875"/>
                <a:gd name="connsiteX2" fmla="*/ 1700876 w 1700875"/>
                <a:gd name="connsiteY2" fmla="*/ 850438 h 1700875"/>
                <a:gd name="connsiteX3" fmla="*/ 850438 w 1700875"/>
                <a:gd name="connsiteY3" fmla="*/ 1700876 h 1700875"/>
                <a:gd name="connsiteX4" fmla="*/ 0 w 1700875"/>
                <a:gd name="connsiteY4" fmla="*/ 850438 h 170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75" h="1700875">
                  <a:moveTo>
                    <a:pt x="0" y="850438"/>
                  </a:moveTo>
                  <a:cubicBezTo>
                    <a:pt x="0" y="380754"/>
                    <a:pt x="380754" y="0"/>
                    <a:pt x="850438" y="0"/>
                  </a:cubicBezTo>
                  <a:cubicBezTo>
                    <a:pt x="1320122" y="0"/>
                    <a:pt x="1700876" y="380754"/>
                    <a:pt x="1700876" y="850438"/>
                  </a:cubicBezTo>
                  <a:cubicBezTo>
                    <a:pt x="1700876" y="1320122"/>
                    <a:pt x="1320122" y="1700876"/>
                    <a:pt x="850438" y="1700876"/>
                  </a:cubicBezTo>
                  <a:cubicBezTo>
                    <a:pt x="380754" y="1700876"/>
                    <a:pt x="0" y="1320122"/>
                    <a:pt x="0" y="850438"/>
                  </a:cubicBez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8297" tIns="278297" rIns="278297" bIns="278297" numCol="1" spcCol="1270" anchor="ctr" anchorCtr="0">
              <a:noAutofit/>
            </a:bodyPr>
            <a:lstStyle/>
            <a:p>
              <a:pPr marL="0" lvl="0" indent="0" algn="ctr" defTabSz="1022350">
                <a:lnSpc>
                  <a:spcPct val="90000"/>
                </a:lnSpc>
                <a:spcBef>
                  <a:spcPct val="0"/>
                </a:spcBef>
                <a:spcAft>
                  <a:spcPct val="35000"/>
                </a:spcAft>
                <a:buNone/>
              </a:pPr>
              <a:r>
                <a:rPr lang="en-US" sz="2300" kern="1200" dirty="0"/>
                <a:t>Low Resource NMT</a:t>
              </a:r>
            </a:p>
          </p:txBody>
        </p:sp>
        <p:sp>
          <p:nvSpPr>
            <p:cNvPr id="5" name="Freeform: Shape 4">
              <a:extLst>
                <a:ext uri="{FF2B5EF4-FFF2-40B4-BE49-F238E27FC236}">
                  <a16:creationId xmlns:a16="http://schemas.microsoft.com/office/drawing/2014/main" id="{1E296D00-92C7-4D4C-BF9B-4262EB8506B8}"/>
                </a:ext>
              </a:extLst>
            </p:cNvPr>
            <p:cNvSpPr/>
            <p:nvPr/>
          </p:nvSpPr>
          <p:spPr>
            <a:xfrm rot="16200000">
              <a:off x="5673549" y="2390433"/>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Shape 7">
              <a:extLst>
                <a:ext uri="{FF2B5EF4-FFF2-40B4-BE49-F238E27FC236}">
                  <a16:creationId xmlns:a16="http://schemas.microsoft.com/office/drawing/2014/main" id="{FF71BFAA-3273-43B3-8D99-E04C673D842A}"/>
                </a:ext>
              </a:extLst>
            </p:cNvPr>
            <p:cNvSpPr/>
            <p:nvPr/>
          </p:nvSpPr>
          <p:spPr>
            <a:xfrm rot="20738226">
              <a:off x="6656214" y="3159072"/>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59DA0169-9E84-4E4F-983B-2208DA42722E}"/>
                </a:ext>
              </a:extLst>
            </p:cNvPr>
            <p:cNvSpPr/>
            <p:nvPr/>
          </p:nvSpPr>
          <p:spPr>
            <a:xfrm rot="3269915">
              <a:off x="6232275" y="4238597"/>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87163"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0" name="Freeform: Shape 19">
              <a:extLst>
                <a:ext uri="{FF2B5EF4-FFF2-40B4-BE49-F238E27FC236}">
                  <a16:creationId xmlns:a16="http://schemas.microsoft.com/office/drawing/2014/main" id="{CD0FDF59-5113-4C24-9990-1CA6E4B7937C}"/>
                </a:ext>
              </a:extLst>
            </p:cNvPr>
            <p:cNvSpPr/>
            <p:nvPr/>
          </p:nvSpPr>
          <p:spPr>
            <a:xfrm rot="18207849">
              <a:off x="5149167" y="4242771"/>
              <a:ext cx="290549" cy="484426"/>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290548" y="387540"/>
                  </a:moveTo>
                  <a:lnTo>
                    <a:pt x="145274" y="387540"/>
                  </a:lnTo>
                  <a:lnTo>
                    <a:pt x="145274" y="484425"/>
                  </a:lnTo>
                  <a:lnTo>
                    <a:pt x="0" y="242212"/>
                  </a:lnTo>
                  <a:lnTo>
                    <a:pt x="145274" y="0"/>
                  </a:lnTo>
                  <a:lnTo>
                    <a:pt x="145274" y="96885"/>
                  </a:lnTo>
                  <a:lnTo>
                    <a:pt x="290548" y="96885"/>
                  </a:lnTo>
                  <a:lnTo>
                    <a:pt x="290548"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163" tIns="96885" rIns="1"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2" name="Freeform: Shape 21">
              <a:extLst>
                <a:ext uri="{FF2B5EF4-FFF2-40B4-BE49-F238E27FC236}">
                  <a16:creationId xmlns:a16="http://schemas.microsoft.com/office/drawing/2014/main" id="{E2863B88-1095-4BF9-9B1A-BB3E7CA7DFAD}"/>
                </a:ext>
              </a:extLst>
            </p:cNvPr>
            <p:cNvSpPr/>
            <p:nvPr/>
          </p:nvSpPr>
          <p:spPr>
            <a:xfrm rot="976574">
              <a:off x="4701204" y="3156460"/>
              <a:ext cx="291051" cy="484426"/>
            </a:xfrm>
            <a:custGeom>
              <a:avLst/>
              <a:gdLst>
                <a:gd name="connsiteX0" fmla="*/ 0 w 291050"/>
                <a:gd name="connsiteY0" fmla="*/ 96885 h 484425"/>
                <a:gd name="connsiteX1" fmla="*/ 145525 w 291050"/>
                <a:gd name="connsiteY1" fmla="*/ 96885 h 484425"/>
                <a:gd name="connsiteX2" fmla="*/ 145525 w 291050"/>
                <a:gd name="connsiteY2" fmla="*/ 0 h 484425"/>
                <a:gd name="connsiteX3" fmla="*/ 291050 w 291050"/>
                <a:gd name="connsiteY3" fmla="*/ 242213 h 484425"/>
                <a:gd name="connsiteX4" fmla="*/ 145525 w 291050"/>
                <a:gd name="connsiteY4" fmla="*/ 484425 h 484425"/>
                <a:gd name="connsiteX5" fmla="*/ 145525 w 291050"/>
                <a:gd name="connsiteY5" fmla="*/ 387540 h 484425"/>
                <a:gd name="connsiteX6" fmla="*/ 0 w 291050"/>
                <a:gd name="connsiteY6" fmla="*/ 387540 h 484425"/>
                <a:gd name="connsiteX7" fmla="*/ 0 w 29105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050" h="484425">
                  <a:moveTo>
                    <a:pt x="291050" y="387540"/>
                  </a:moveTo>
                  <a:lnTo>
                    <a:pt x="145525" y="387540"/>
                  </a:lnTo>
                  <a:lnTo>
                    <a:pt x="145525" y="484425"/>
                  </a:lnTo>
                  <a:lnTo>
                    <a:pt x="0" y="242212"/>
                  </a:lnTo>
                  <a:lnTo>
                    <a:pt x="145525" y="0"/>
                  </a:lnTo>
                  <a:lnTo>
                    <a:pt x="145525" y="96885"/>
                  </a:lnTo>
                  <a:lnTo>
                    <a:pt x="291050" y="96885"/>
                  </a:lnTo>
                  <a:lnTo>
                    <a:pt x="29105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315" tIns="96886" rIns="0" bIns="96884"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
        <p:nvSpPr>
          <p:cNvPr id="9" name="Freeform: Shape 8">
            <a:extLst>
              <a:ext uri="{FF2B5EF4-FFF2-40B4-BE49-F238E27FC236}">
                <a16:creationId xmlns:a16="http://schemas.microsoft.com/office/drawing/2014/main" id="{33A40890-0183-40D0-8188-08CB5FBD6057}"/>
              </a:ext>
            </a:extLst>
          </p:cNvPr>
          <p:cNvSpPr/>
          <p:nvPr/>
        </p:nvSpPr>
        <p:spPr>
          <a:xfrm>
            <a:off x="7040880" y="2349895"/>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Another Language</a:t>
            </a:r>
          </a:p>
        </p:txBody>
      </p:sp>
      <p:sp>
        <p:nvSpPr>
          <p:cNvPr id="23" name="Freeform: Shape 22">
            <a:extLst>
              <a:ext uri="{FF2B5EF4-FFF2-40B4-BE49-F238E27FC236}">
                <a16:creationId xmlns:a16="http://schemas.microsoft.com/office/drawing/2014/main" id="{7D44C2AC-981A-4253-9D4B-C5B7B2E1E6F7}"/>
              </a:ext>
            </a:extLst>
          </p:cNvPr>
          <p:cNvSpPr/>
          <p:nvPr/>
        </p:nvSpPr>
        <p:spPr>
          <a:xfrm>
            <a:off x="3204034" y="2349895"/>
            <a:ext cx="1371600" cy="1371600"/>
          </a:xfrm>
          <a:custGeom>
            <a:avLst/>
            <a:gdLst>
              <a:gd name="connsiteX0" fmla="*/ 0 w 1188723"/>
              <a:gd name="connsiteY0" fmla="*/ 594362 h 1188723"/>
              <a:gd name="connsiteX1" fmla="*/ 594362 w 1188723"/>
              <a:gd name="connsiteY1" fmla="*/ 0 h 1188723"/>
              <a:gd name="connsiteX2" fmla="*/ 1188724 w 1188723"/>
              <a:gd name="connsiteY2" fmla="*/ 594362 h 1188723"/>
              <a:gd name="connsiteX3" fmla="*/ 594362 w 1188723"/>
              <a:gd name="connsiteY3" fmla="*/ 1188724 h 1188723"/>
              <a:gd name="connsiteX4" fmla="*/ 0 w 1188723"/>
              <a:gd name="connsiteY4" fmla="*/ 594362 h 118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3" h="1188723">
                <a:moveTo>
                  <a:pt x="0" y="594362"/>
                </a:moveTo>
                <a:cubicBezTo>
                  <a:pt x="0" y="266105"/>
                  <a:pt x="266105" y="0"/>
                  <a:pt x="594362" y="0"/>
                </a:cubicBezTo>
                <a:cubicBezTo>
                  <a:pt x="922619" y="0"/>
                  <a:pt x="1188724" y="266105"/>
                  <a:pt x="1188724" y="594362"/>
                </a:cubicBezTo>
                <a:cubicBezTo>
                  <a:pt x="1188724" y="922619"/>
                  <a:pt x="922619" y="1188724"/>
                  <a:pt x="594362" y="1188724"/>
                </a:cubicBezTo>
                <a:cubicBezTo>
                  <a:pt x="266105" y="1188724"/>
                  <a:pt x="0" y="922619"/>
                  <a:pt x="0" y="594362"/>
                </a:cubicBez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1864" tIns="191864" rIns="191864" bIns="191864" numCol="1" spcCol="1270" anchor="ctr" anchorCtr="0">
            <a:noAutofit/>
          </a:bodyPr>
          <a:lstStyle/>
          <a:p>
            <a:pPr marL="0" lvl="0" indent="0" algn="ctr" defTabSz="622300">
              <a:lnSpc>
                <a:spcPct val="90000"/>
              </a:lnSpc>
              <a:spcBef>
                <a:spcPct val="0"/>
              </a:spcBef>
              <a:spcAft>
                <a:spcPct val="35000"/>
              </a:spcAft>
              <a:buNone/>
            </a:pPr>
            <a:r>
              <a:rPr lang="en-US" sz="1400" kern="1200" dirty="0"/>
              <a:t>Human Labeling</a:t>
            </a:r>
          </a:p>
        </p:txBody>
      </p:sp>
      <p:sp>
        <p:nvSpPr>
          <p:cNvPr id="7" name="Freeform: Shape 6">
            <a:extLst>
              <a:ext uri="{FF2B5EF4-FFF2-40B4-BE49-F238E27FC236}">
                <a16:creationId xmlns:a16="http://schemas.microsoft.com/office/drawing/2014/main" id="{D0D05809-E54B-4D06-8FAF-9FCA4BAA5F5D}"/>
              </a:ext>
            </a:extLst>
          </p:cNvPr>
          <p:cNvSpPr/>
          <p:nvPr/>
        </p:nvSpPr>
        <p:spPr>
          <a:xfrm>
            <a:off x="5134929" y="1026282"/>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Monolingual Data</a:t>
            </a:r>
          </a:p>
        </p:txBody>
      </p:sp>
    </p:spTree>
    <p:extLst>
      <p:ext uri="{BB962C8B-B14F-4D97-AF65-F5344CB8AC3E}">
        <p14:creationId xmlns:p14="http://schemas.microsoft.com/office/powerpoint/2010/main" val="154927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8206-E7A1-485E-A612-E3702789F304}"/>
              </a:ext>
            </a:extLst>
          </p:cNvPr>
          <p:cNvSpPr>
            <a:spLocks noGrp="1"/>
          </p:cNvSpPr>
          <p:nvPr>
            <p:ph type="title"/>
          </p:nvPr>
        </p:nvSpPr>
        <p:spPr>
          <a:xfrm>
            <a:off x="595902" y="365125"/>
            <a:ext cx="11219380" cy="1325563"/>
          </a:xfrm>
        </p:spPr>
        <p:txBody>
          <a:bodyPr>
            <a:normAutofit/>
          </a:bodyPr>
          <a:lstStyle/>
          <a:p>
            <a:pPr algn="ctr"/>
            <a:r>
              <a:rPr lang="en-US" sz="4000" dirty="0"/>
              <a:t>Learning to Actively Learn Neural Machine Translation</a:t>
            </a:r>
          </a:p>
        </p:txBody>
      </p:sp>
      <p:sp>
        <p:nvSpPr>
          <p:cNvPr id="3" name="Content Placeholder 2">
            <a:extLst>
              <a:ext uri="{FF2B5EF4-FFF2-40B4-BE49-F238E27FC236}">
                <a16:creationId xmlns:a16="http://schemas.microsoft.com/office/drawing/2014/main" id="{FFBA56E1-DDBD-4A10-9D6D-76A610D0F058}"/>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4623457C-A35F-4315-8515-62110EC596C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Liu </a:t>
            </a:r>
            <a:r>
              <a:rPr lang="en-US" altLang="zh-CN" dirty="0"/>
              <a:t>et al.</a:t>
            </a:r>
            <a:r>
              <a:rPr lang="en-US" dirty="0"/>
              <a:t>, </a:t>
            </a:r>
            <a:r>
              <a:rPr lang="en-US" b="1" dirty="0"/>
              <a:t>Learning to Actively Learn Neural Machine Translation</a:t>
            </a:r>
            <a:r>
              <a:rPr lang="en-US" dirty="0"/>
              <a:t>, </a:t>
            </a:r>
            <a:r>
              <a:rPr lang="en-US" dirty="0" err="1"/>
              <a:t>CoNLL</a:t>
            </a:r>
            <a:r>
              <a:rPr lang="en-US" dirty="0"/>
              <a:t>, 2018</a:t>
            </a:r>
          </a:p>
        </p:txBody>
      </p:sp>
      <p:grpSp>
        <p:nvGrpSpPr>
          <p:cNvPr id="5" name="Group 4">
            <a:extLst>
              <a:ext uri="{FF2B5EF4-FFF2-40B4-BE49-F238E27FC236}">
                <a16:creationId xmlns:a16="http://schemas.microsoft.com/office/drawing/2014/main" id="{EA8EA34B-5AE5-42FD-AE41-7FAA23D575D0}"/>
              </a:ext>
            </a:extLst>
          </p:cNvPr>
          <p:cNvGrpSpPr/>
          <p:nvPr/>
        </p:nvGrpSpPr>
        <p:grpSpPr>
          <a:xfrm>
            <a:off x="9513333" y="4430449"/>
            <a:ext cx="1724247" cy="1444993"/>
            <a:chOff x="6275265" y="4486925"/>
            <a:chExt cx="1724247" cy="1444993"/>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A282FA-D947-475F-BFF7-DF1A92FCF6A4}"/>
                    </a:ext>
                  </a:extLst>
                </p:cNvPr>
                <p:cNvSpPr/>
                <p:nvPr/>
              </p:nvSpPr>
              <p:spPr>
                <a:xfrm>
                  <a:off x="6275265" y="5091946"/>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𝜙</m:t>
                            </m:r>
                          </m:e>
                          <m:sub>
                            <m:r>
                              <a:rPr lang="en-US">
                                <a:solidFill>
                                  <a:schemeClr val="tx1"/>
                                </a:solidFill>
                                <a:latin typeface="Cambria Math" panose="02040503050406030204" pitchFamily="18" charset="0"/>
                              </a:rPr>
                              <m:t>𝑡</m:t>
                            </m:r>
                            <m:r>
                              <a:rPr lang="en-US">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Rectangle 67">
                  <a:extLst>
                    <a:ext uri="{FF2B5EF4-FFF2-40B4-BE49-F238E27FC236}">
                      <a16:creationId xmlns:a16="http://schemas.microsoft.com/office/drawing/2014/main" id="{289F4B3E-0905-4DB8-AC67-30C8E8301A9B}"/>
                    </a:ext>
                  </a:extLst>
                </p:cNvPr>
                <p:cNvSpPr>
                  <a:spLocks noRot="1" noChangeAspect="1" noMove="1" noResize="1" noEditPoints="1" noAdjustHandles="1" noChangeArrowheads="1" noChangeShapeType="1" noTextEdit="1"/>
                </p:cNvSpPr>
                <p:nvPr/>
              </p:nvSpPr>
              <p:spPr>
                <a:xfrm>
                  <a:off x="6275265" y="5091946"/>
                  <a:ext cx="1724247" cy="839972"/>
                </a:xfrm>
                <a:prstGeom prst="rect">
                  <a:avLst/>
                </a:prstGeom>
                <a:blipFill>
                  <a:blip r:embed="rId10"/>
                  <a:stretch>
                    <a:fillRect/>
                  </a:stretch>
                </a:blipFill>
                <a:ln w="25400">
                  <a:solidFill>
                    <a:schemeClr val="tx1">
                      <a:lumMod val="95000"/>
                      <a:lumOff val="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FFCBC9E-325F-4CAC-A5BF-4CF5CE3914FA}"/>
                </a:ext>
              </a:extLst>
            </p:cNvPr>
            <p:cNvCxnSpPr>
              <a:cxnSpLocks/>
              <a:stCxn id="16" idx="2"/>
              <a:endCxn id="6" idx="0"/>
            </p:cNvCxnSpPr>
            <p:nvPr/>
          </p:nvCxnSpPr>
          <p:spPr>
            <a:xfrm>
              <a:off x="7137389" y="4486925"/>
              <a:ext cx="0" cy="605021"/>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594762-5291-4CDB-879E-1EB2F77604BC}"/>
                  </a:ext>
                </a:extLst>
              </p:cNvPr>
              <p:cNvSpPr/>
              <p:nvPr/>
            </p:nvSpPr>
            <p:spPr>
              <a:xfrm>
                <a:off x="3692422" y="3590477"/>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𝐿</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A594762-5291-4CDB-879E-1EB2F77604BC}"/>
                  </a:ext>
                </a:extLst>
              </p:cNvPr>
              <p:cNvSpPr>
                <a:spLocks noRot="1" noChangeAspect="1" noMove="1" noResize="1" noEditPoints="1" noAdjustHandles="1" noChangeArrowheads="1" noChangeShapeType="1" noTextEdit="1"/>
              </p:cNvSpPr>
              <p:nvPr/>
            </p:nvSpPr>
            <p:spPr>
              <a:xfrm>
                <a:off x="3692422" y="3590477"/>
                <a:ext cx="1724247" cy="839972"/>
              </a:xfrm>
              <a:prstGeom prst="rect">
                <a:avLst/>
              </a:prstGeom>
              <a:blipFill>
                <a:blip r:embed="rId11"/>
                <a:stretch>
                  <a:fillRect/>
                </a:stretch>
              </a:blipFill>
              <a:ln w="25400">
                <a:solidFill>
                  <a:srgbClr val="38572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F24BDD-DCD2-4348-808A-C24B5C8116CB}"/>
                  </a:ext>
                </a:extLst>
              </p:cNvPr>
              <p:cNvSpPr/>
              <p:nvPr/>
            </p:nvSpPr>
            <p:spPr>
              <a:xfrm>
                <a:off x="3789816" y="1521075"/>
                <a:ext cx="1529458"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a14:m>
                <a:r>
                  <a:rPr lang="en-US" dirty="0"/>
                  <a:t>}</a:t>
                </a:r>
              </a:p>
            </p:txBody>
          </p:sp>
        </mc:Choice>
        <mc:Fallback xmlns="">
          <p:sp>
            <p:nvSpPr>
              <p:cNvPr id="9" name="Rectangle 8">
                <a:extLst>
                  <a:ext uri="{FF2B5EF4-FFF2-40B4-BE49-F238E27FC236}">
                    <a16:creationId xmlns:a16="http://schemas.microsoft.com/office/drawing/2014/main" id="{85F24BDD-DCD2-4348-808A-C24B5C8116CB}"/>
                  </a:ext>
                </a:extLst>
              </p:cNvPr>
              <p:cNvSpPr>
                <a:spLocks noRot="1" noChangeAspect="1" noMove="1" noResize="1" noEditPoints="1" noAdjustHandles="1" noChangeArrowheads="1" noChangeShapeType="1" noTextEdit="1"/>
              </p:cNvSpPr>
              <p:nvPr/>
            </p:nvSpPr>
            <p:spPr>
              <a:xfrm>
                <a:off x="3789816" y="1521075"/>
                <a:ext cx="1529458" cy="369332"/>
              </a:xfrm>
              <a:prstGeom prst="rect">
                <a:avLst/>
              </a:prstGeom>
              <a:blipFill>
                <a:blip r:embed="rId12"/>
                <a:stretch>
                  <a:fillRect t="-10000" r="-199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D592EE5-F2A4-4B6F-928A-9061E860A21E}"/>
                  </a:ext>
                </a:extLst>
              </p:cNvPr>
              <p:cNvSpPr/>
              <p:nvPr/>
            </p:nvSpPr>
            <p:spPr>
              <a:xfrm>
                <a:off x="3692422" y="2145484"/>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9D592EE5-F2A4-4B6F-928A-9061E860A21E}"/>
                  </a:ext>
                </a:extLst>
              </p:cNvPr>
              <p:cNvSpPr>
                <a:spLocks noRot="1" noChangeAspect="1" noMove="1" noResize="1" noEditPoints="1" noAdjustHandles="1" noChangeArrowheads="1" noChangeShapeType="1" noTextEdit="1"/>
              </p:cNvSpPr>
              <p:nvPr/>
            </p:nvSpPr>
            <p:spPr>
              <a:xfrm>
                <a:off x="3692422" y="2145484"/>
                <a:ext cx="1724247" cy="839972"/>
              </a:xfrm>
              <a:prstGeom prst="rect">
                <a:avLst/>
              </a:prstGeom>
              <a:blipFill>
                <a:blip r:embed="rId13"/>
                <a:stretch>
                  <a:fillRect/>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6E26D-C9AE-46A2-B383-FB54E92D2678}"/>
                  </a:ext>
                </a:extLst>
              </p:cNvPr>
              <p:cNvSpPr/>
              <p:nvPr/>
            </p:nvSpPr>
            <p:spPr>
              <a:xfrm>
                <a:off x="3692422" y="5035470"/>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1" name="Rectangle 10">
                <a:extLst>
                  <a:ext uri="{FF2B5EF4-FFF2-40B4-BE49-F238E27FC236}">
                    <a16:creationId xmlns:a16="http://schemas.microsoft.com/office/drawing/2014/main" id="{A3D6E26D-C9AE-46A2-B383-FB54E92D2678}"/>
                  </a:ext>
                </a:extLst>
              </p:cNvPr>
              <p:cNvSpPr>
                <a:spLocks noRot="1" noChangeAspect="1" noMove="1" noResize="1" noEditPoints="1" noAdjustHandles="1" noChangeArrowheads="1" noChangeShapeType="1" noTextEdit="1"/>
              </p:cNvSpPr>
              <p:nvPr/>
            </p:nvSpPr>
            <p:spPr>
              <a:xfrm>
                <a:off x="3692422" y="5035470"/>
                <a:ext cx="1724247" cy="839972"/>
              </a:xfrm>
              <a:prstGeom prst="rect">
                <a:avLst/>
              </a:prstGeom>
              <a:blipFill>
                <a:blip r:embed="rId14"/>
                <a:stretch>
                  <a:fillRect/>
                </a:stretch>
              </a:blipFill>
              <a:ln w="25400">
                <a:solidFill>
                  <a:schemeClr val="tx1">
                    <a:lumMod val="95000"/>
                    <a:lumOff val="5000"/>
                  </a:schemeClr>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5B053AF-5EE3-4914-8B0D-612DC2E25B25}"/>
              </a:ext>
            </a:extLst>
          </p:cNvPr>
          <p:cNvCxnSpPr>
            <a:cxnSpLocks/>
            <a:stCxn id="8" idx="2"/>
            <a:endCxn id="11" idx="0"/>
          </p:cNvCxnSpPr>
          <p:nvPr/>
        </p:nvCxnSpPr>
        <p:spPr>
          <a:xfrm>
            <a:off x="4554546" y="4430449"/>
            <a:ext cx="0" cy="605021"/>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05551D2-7F4E-4EEA-A048-288376E8E6FD}"/>
              </a:ext>
            </a:extLst>
          </p:cNvPr>
          <p:cNvGrpSpPr/>
          <p:nvPr/>
        </p:nvGrpSpPr>
        <p:grpSpPr>
          <a:xfrm>
            <a:off x="5416669" y="1521075"/>
            <a:ext cx="6298195" cy="2909374"/>
            <a:chOff x="5416669" y="1521075"/>
            <a:chExt cx="6298195" cy="2909374"/>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91F69F5-A70E-494C-809A-EEACB43E19CF}"/>
                    </a:ext>
                  </a:extLst>
                </p:cNvPr>
                <p:cNvSpPr/>
                <p:nvPr/>
              </p:nvSpPr>
              <p:spPr>
                <a:xfrm>
                  <a:off x="9306961" y="1521075"/>
                  <a:ext cx="2407903"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p:txBody>
            </p:sp>
          </mc:Choice>
          <mc:Fallback xmlns="">
            <p:sp>
              <p:nvSpPr>
                <p:cNvPr id="70" name="Rectangle 69">
                  <a:extLst>
                    <a:ext uri="{FF2B5EF4-FFF2-40B4-BE49-F238E27FC236}">
                      <a16:creationId xmlns:a16="http://schemas.microsoft.com/office/drawing/2014/main" id="{32B37FDC-3B13-4893-B084-B6B21F1BFFB4}"/>
                    </a:ext>
                  </a:extLst>
                </p:cNvPr>
                <p:cNvSpPr>
                  <a:spLocks noRot="1" noChangeAspect="1" noMove="1" noResize="1" noEditPoints="1" noAdjustHandles="1" noChangeArrowheads="1" noChangeShapeType="1" noTextEdit="1"/>
                </p:cNvSpPr>
                <p:nvPr/>
              </p:nvSpPr>
              <p:spPr>
                <a:xfrm>
                  <a:off x="9306961" y="1521075"/>
                  <a:ext cx="2407903" cy="369332"/>
                </a:xfrm>
                <a:prstGeom prst="rect">
                  <a:avLst/>
                </a:prstGeom>
                <a:blipFill>
                  <a:blip r:embed="rId18"/>
                  <a:stretch>
                    <a:fillRect t="-10000" r="-101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179A70B-7568-4EAA-AB81-8DD891911329}"/>
                    </a:ext>
                  </a:extLst>
                </p:cNvPr>
                <p:cNvSpPr/>
                <p:nvPr/>
              </p:nvSpPr>
              <p:spPr>
                <a:xfrm>
                  <a:off x="9513333" y="2145484"/>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a:solidFill>
                                      <a:schemeClr val="tx1"/>
                                    </a:solidFill>
                                    <a:latin typeface="Cambria Math" panose="02040503050406030204" pitchFamily="18" charset="0"/>
                                  </a:rPr>
                                  <m:t>𝑥</m:t>
                                </m:r>
                              </m:e>
                            </m:acc>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9FC503AA-0FDE-4FEA-8A51-EB09D50786B7}"/>
                    </a:ext>
                  </a:extLst>
                </p:cNvPr>
                <p:cNvSpPr>
                  <a:spLocks noRot="1" noChangeAspect="1" noMove="1" noResize="1" noEditPoints="1" noAdjustHandles="1" noChangeArrowheads="1" noChangeShapeType="1" noTextEdit="1"/>
                </p:cNvSpPr>
                <p:nvPr/>
              </p:nvSpPr>
              <p:spPr>
                <a:xfrm>
                  <a:off x="9513333" y="2145484"/>
                  <a:ext cx="1724247" cy="839972"/>
                </a:xfrm>
                <a:prstGeom prst="rect">
                  <a:avLst/>
                </a:prstGeom>
                <a:blipFill>
                  <a:blip r:embed="rId19"/>
                  <a:stretch>
                    <a:fillRect r="-2797"/>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5B3DEE-3271-4DC4-BA13-8BD2E2C05B26}"/>
                    </a:ext>
                  </a:extLst>
                </p:cNvPr>
                <p:cNvSpPr/>
                <p:nvPr/>
              </p:nvSpPr>
              <p:spPr>
                <a:xfrm>
                  <a:off x="9513333" y="3590477"/>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Labeled Data</a:t>
                  </a:r>
                </a:p>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sub>
                        </m:sSub>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m:oMathPara>
                  </a14:m>
                  <a:endParaRPr lang="en-US" i="1" dirty="0">
                    <a:solidFill>
                      <a:schemeClr val="tx1"/>
                    </a:solidFill>
                    <a:latin typeface="Cambria Math" panose="02040503050406030204" pitchFamily="18" charset="0"/>
                  </a:endParaRPr>
                </a:p>
              </p:txBody>
            </p:sp>
          </mc:Choice>
          <mc:Fallback xmlns="">
            <p:sp>
              <p:nvSpPr>
                <p:cNvPr id="69" name="Rectangle 68">
                  <a:extLst>
                    <a:ext uri="{FF2B5EF4-FFF2-40B4-BE49-F238E27FC236}">
                      <a16:creationId xmlns:a16="http://schemas.microsoft.com/office/drawing/2014/main" id="{98092975-4D0D-4492-B0C5-DFFC87FC8A0C}"/>
                    </a:ext>
                  </a:extLst>
                </p:cNvPr>
                <p:cNvSpPr>
                  <a:spLocks noRot="1" noChangeAspect="1" noMove="1" noResize="1" noEditPoints="1" noAdjustHandles="1" noChangeArrowheads="1" noChangeShapeType="1" noTextEdit="1"/>
                </p:cNvSpPr>
                <p:nvPr/>
              </p:nvSpPr>
              <p:spPr>
                <a:xfrm>
                  <a:off x="9513333" y="3590477"/>
                  <a:ext cx="1724247" cy="839972"/>
                </a:xfrm>
                <a:prstGeom prst="rect">
                  <a:avLst/>
                </a:prstGeom>
                <a:blipFill>
                  <a:blip r:embed="rId20"/>
                  <a:stretch>
                    <a:fillRect t="-6338" r="-2448" b="-9155"/>
                  </a:stretch>
                </a:blipFill>
                <a:ln w="25400">
                  <a:solidFill>
                    <a:srgbClr val="385723"/>
                  </a:solidFill>
                </a:ln>
              </p:spPr>
              <p:txBody>
                <a:bodyPr/>
                <a:lstStyle/>
                <a:p>
                  <a:r>
                    <a:rPr lang="en-US">
                      <a:noFill/>
                    </a:rPr>
                    <a:t> </a:t>
                  </a:r>
                </a:p>
              </p:txBody>
            </p:sp>
          </mc:Fallback>
        </mc:AlternateContent>
        <p:pic>
          <p:nvPicPr>
            <p:cNvPr id="17" name="Picture 2" descr="âannotator cartoonâçå¾çæç´¢ç»æ">
              <a:extLst>
                <a:ext uri="{FF2B5EF4-FFF2-40B4-BE49-F238E27FC236}">
                  <a16:creationId xmlns:a16="http://schemas.microsoft.com/office/drawing/2014/main" id="{01211910-DDF7-4E2C-AD39-95DE7171C0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75124" y="1820867"/>
              <a:ext cx="1985607" cy="148920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0886586-B55B-4FDA-97B7-FB6EED50FC94}"/>
                </a:ext>
              </a:extLst>
            </p:cNvPr>
            <p:cNvCxnSpPr>
              <a:cxnSpLocks/>
              <a:stCxn id="10" idx="3"/>
              <a:endCxn id="17" idx="1"/>
            </p:cNvCxnSpPr>
            <p:nvPr/>
          </p:nvCxnSpPr>
          <p:spPr>
            <a:xfrm>
              <a:off x="5416669" y="2565470"/>
              <a:ext cx="1058455" cy="0"/>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8AFDD0-08AD-4E36-A53F-1F649850F696}"/>
                </a:ext>
              </a:extLst>
            </p:cNvPr>
            <p:cNvCxnSpPr>
              <a:cxnSpLocks/>
              <a:stCxn id="17" idx="3"/>
              <a:endCxn id="16" idx="1"/>
            </p:cNvCxnSpPr>
            <p:nvPr/>
          </p:nvCxnSpPr>
          <p:spPr>
            <a:xfrm>
              <a:off x="8460731" y="2565470"/>
              <a:ext cx="1052602" cy="1444993"/>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032A19-4C61-4F42-927B-862C35838742}"/>
                </a:ext>
              </a:extLst>
            </p:cNvPr>
            <p:cNvCxnSpPr>
              <a:cxnSpLocks/>
              <a:stCxn id="17" idx="3"/>
              <a:endCxn id="15" idx="1"/>
            </p:cNvCxnSpPr>
            <p:nvPr/>
          </p:nvCxnSpPr>
          <p:spPr>
            <a:xfrm>
              <a:off x="8460731" y="2565470"/>
              <a:ext cx="1052602" cy="0"/>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99F9362-8E22-43DE-85B1-5FB8C913F10B}"/>
                    </a:ext>
                  </a:extLst>
                </p:cNvPr>
                <p:cNvSpPr/>
                <p:nvPr/>
              </p:nvSpPr>
              <p:spPr>
                <a:xfrm>
                  <a:off x="5732193" y="22348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panose="02040503050406030204" pitchFamily="18" charset="0"/>
                                  </a:rPr>
                                  <m:t>𝑥</m:t>
                                </m:r>
                              </m:e>
                            </m:acc>
                          </m:e>
                          <m:sub>
                            <m:r>
                              <a:rPr lang="en-US">
                                <a:latin typeface="Cambria Math" panose="02040503050406030204" pitchFamily="18" charset="0"/>
                              </a:rPr>
                              <m:t>𝑡</m:t>
                            </m:r>
                          </m:sub>
                        </m:sSub>
                      </m:oMath>
                    </m:oMathPara>
                  </a14:m>
                  <a:endParaRPr lang="en-US" dirty="0"/>
                </a:p>
              </p:txBody>
            </p:sp>
          </mc:Choice>
          <mc:Fallback xmlns="">
            <p:sp>
              <p:nvSpPr>
                <p:cNvPr id="34" name="Rectangle 33">
                  <a:extLst>
                    <a:ext uri="{FF2B5EF4-FFF2-40B4-BE49-F238E27FC236}">
                      <a16:creationId xmlns:a16="http://schemas.microsoft.com/office/drawing/2014/main" id="{4B89FD61-65A8-4FFC-A440-E92FDDE6FC4E}"/>
                    </a:ext>
                  </a:extLst>
                </p:cNvPr>
                <p:cNvSpPr>
                  <a:spLocks noRot="1" noChangeAspect="1" noMove="1" noResize="1" noEditPoints="1" noAdjustHandles="1" noChangeArrowheads="1" noChangeShapeType="1" noTextEdit="1"/>
                </p:cNvSpPr>
                <p:nvPr/>
              </p:nvSpPr>
              <p:spPr>
                <a:xfrm>
                  <a:off x="5732193" y="2234876"/>
                  <a:ext cx="446532" cy="369332"/>
                </a:xfrm>
                <a:prstGeom prst="rect">
                  <a:avLst/>
                </a:prstGeom>
                <a:blipFill>
                  <a:blip r:embed="rId22"/>
                  <a:stretch>
                    <a:fillRect t="-6667" r="-1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F504CD6-A271-4C41-ADED-7CF8B464426C}"/>
                    </a:ext>
                  </a:extLst>
                </p:cNvPr>
                <p:cNvSpPr/>
                <p:nvPr/>
              </p:nvSpPr>
              <p:spPr>
                <a:xfrm>
                  <a:off x="8776255" y="22348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panose="02040503050406030204" pitchFamily="18" charset="0"/>
                                  </a:rPr>
                                  <m:t>𝑥</m:t>
                                </m:r>
                              </m:e>
                            </m:acc>
                          </m:e>
                          <m:sub>
                            <m:r>
                              <a:rPr lang="en-US">
                                <a:latin typeface="Cambria Math" panose="02040503050406030204" pitchFamily="18" charset="0"/>
                              </a:rPr>
                              <m:t>𝑡</m:t>
                            </m:r>
                          </m:sub>
                        </m:sSub>
                      </m:oMath>
                    </m:oMathPara>
                  </a14:m>
                  <a:endParaRPr lang="en-US" dirty="0"/>
                </a:p>
              </p:txBody>
            </p:sp>
          </mc:Choice>
          <mc:Fallback xmlns="">
            <p:sp>
              <p:nvSpPr>
                <p:cNvPr id="77" name="Rectangle 76">
                  <a:extLst>
                    <a:ext uri="{FF2B5EF4-FFF2-40B4-BE49-F238E27FC236}">
                      <a16:creationId xmlns:a16="http://schemas.microsoft.com/office/drawing/2014/main" id="{BFA65DB3-9ED2-42D7-8803-8773961AD9F4}"/>
                    </a:ext>
                  </a:extLst>
                </p:cNvPr>
                <p:cNvSpPr>
                  <a:spLocks noRot="1" noChangeAspect="1" noMove="1" noResize="1" noEditPoints="1" noAdjustHandles="1" noChangeArrowheads="1" noChangeShapeType="1" noTextEdit="1"/>
                </p:cNvSpPr>
                <p:nvPr/>
              </p:nvSpPr>
              <p:spPr>
                <a:xfrm>
                  <a:off x="8776255" y="2234876"/>
                  <a:ext cx="446532" cy="369332"/>
                </a:xfrm>
                <a:prstGeom prst="rect">
                  <a:avLst/>
                </a:prstGeom>
                <a:blipFill>
                  <a:blip r:embed="rId23"/>
                  <a:stretch>
                    <a:fillRect t="-6667" r="-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3335FE3-26D9-470F-8A62-A6F6886D41CD}"/>
                    </a:ext>
                  </a:extLst>
                </p:cNvPr>
                <p:cNvSpPr/>
                <p:nvPr/>
              </p:nvSpPr>
              <p:spPr>
                <a:xfrm rot="3294451">
                  <a:off x="8625112" y="2972137"/>
                  <a:ext cx="93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p:txBody>
            </p:sp>
          </mc:Choice>
          <mc:Fallback xmlns="">
            <p:sp>
              <p:nvSpPr>
                <p:cNvPr id="35" name="Rectangle 34">
                  <a:extLst>
                    <a:ext uri="{FF2B5EF4-FFF2-40B4-BE49-F238E27FC236}">
                      <a16:creationId xmlns:a16="http://schemas.microsoft.com/office/drawing/2014/main" id="{6B9FFEBB-EE18-4EA3-84BD-FDFCED6FFE74}"/>
                    </a:ext>
                  </a:extLst>
                </p:cNvPr>
                <p:cNvSpPr>
                  <a:spLocks noRot="1" noChangeAspect="1" noMove="1" noResize="1" noEditPoints="1" noAdjustHandles="1" noChangeArrowheads="1" noChangeShapeType="1" noTextEdit="1"/>
                </p:cNvSpPr>
                <p:nvPr/>
              </p:nvSpPr>
              <p:spPr>
                <a:xfrm rot="3294451">
                  <a:off x="8625112" y="2972137"/>
                  <a:ext cx="936089" cy="369332"/>
                </a:xfrm>
                <a:prstGeom prst="rect">
                  <a:avLst/>
                </a:prstGeom>
                <a:blipFill>
                  <a:blip r:embed="rId24"/>
                  <a:stretch>
                    <a:fillRect l="-2878" r="-7914" b="-1852"/>
                  </a:stretch>
                </a:blipFill>
              </p:spPr>
              <p:txBody>
                <a:bodyPr/>
                <a:lstStyle/>
                <a:p>
                  <a:r>
                    <a:rPr lang="en-US">
                      <a:noFill/>
                    </a:rPr>
                    <a:t> </a:t>
                  </a:r>
                </a:p>
              </p:txBody>
            </p:sp>
          </mc:Fallback>
        </mc:AlternateContent>
      </p:grpSp>
    </p:spTree>
    <p:extLst>
      <p:ext uri="{BB962C8B-B14F-4D97-AF65-F5344CB8AC3E}">
        <p14:creationId xmlns:p14="http://schemas.microsoft.com/office/powerpoint/2010/main" val="335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sz="2400" dirty="0">
                <a:latin typeface="+mj-lt"/>
              </a:rPr>
              <a:t>Modern Machine Translation</a:t>
            </a:r>
          </a:p>
          <a:p>
            <a:pPr lvl="1"/>
            <a:r>
              <a:rPr lang="en-US" altLang="zh-CN" sz="2000" dirty="0">
                <a:latin typeface="+mj-lt"/>
              </a:rPr>
              <a:t>In 1946, Warren Weaver firstly proposed the idea of translate the text from one language to another language</a:t>
            </a:r>
          </a:p>
          <a:p>
            <a:r>
              <a:rPr lang="en-US" sz="2400" dirty="0">
                <a:latin typeface="+mj-lt"/>
              </a:rPr>
              <a:t>Rule Base Machine Translation</a:t>
            </a:r>
          </a:p>
          <a:p>
            <a:pPr lvl="1"/>
            <a:r>
              <a:rPr lang="en-US" sz="2000" dirty="0">
                <a:latin typeface="+mj-lt"/>
              </a:rPr>
              <a:t>Based on rules designed by experts.</a:t>
            </a:r>
          </a:p>
          <a:p>
            <a:r>
              <a:rPr lang="en-US" sz="2400" dirty="0">
                <a:latin typeface="+mj-lt"/>
              </a:rPr>
              <a:t>Example Based Machine Translation</a:t>
            </a:r>
          </a:p>
          <a:p>
            <a:pPr lvl="1"/>
            <a:r>
              <a:rPr lang="en-US" sz="2000" dirty="0">
                <a:latin typeface="+mj-lt"/>
              </a:rPr>
              <a:t>Based on example sentence pairs.</a:t>
            </a:r>
          </a:p>
          <a:p>
            <a:r>
              <a:rPr lang="en-US" sz="2400" dirty="0">
                <a:latin typeface="+mj-lt"/>
              </a:rPr>
              <a:t>Statistical Machine Translation</a:t>
            </a:r>
          </a:p>
          <a:p>
            <a:pPr lvl="1"/>
            <a:r>
              <a:rPr lang="en-US" sz="2000" dirty="0">
                <a:latin typeface="+mj-lt"/>
              </a:rPr>
              <a:t>Based on statistical models trained with large corpus</a:t>
            </a:r>
          </a:p>
          <a:p>
            <a:r>
              <a:rPr lang="en-US" sz="2400" dirty="0">
                <a:latin typeface="+mj-lt"/>
              </a:rPr>
              <a:t>Neural Machine Translation</a:t>
            </a:r>
          </a:p>
          <a:p>
            <a:pPr lvl="1"/>
            <a:r>
              <a:rPr lang="en-US" sz="2000" dirty="0">
                <a:latin typeface="+mj-lt"/>
              </a:rPr>
              <a:t>Based on neural network trained with huge corpus</a:t>
            </a:r>
          </a:p>
        </p:txBody>
      </p:sp>
    </p:spTree>
    <p:extLst>
      <p:ext uri="{BB962C8B-B14F-4D97-AF65-F5344CB8AC3E}">
        <p14:creationId xmlns:p14="http://schemas.microsoft.com/office/powerpoint/2010/main" val="19865957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8206-E7A1-485E-A612-E3702789F304}"/>
              </a:ext>
            </a:extLst>
          </p:cNvPr>
          <p:cNvSpPr>
            <a:spLocks noGrp="1"/>
          </p:cNvSpPr>
          <p:nvPr>
            <p:ph type="title"/>
          </p:nvPr>
        </p:nvSpPr>
        <p:spPr>
          <a:xfrm>
            <a:off x="595902" y="365125"/>
            <a:ext cx="11219380" cy="1325563"/>
          </a:xfrm>
        </p:spPr>
        <p:txBody>
          <a:bodyPr>
            <a:normAutofit/>
          </a:bodyPr>
          <a:lstStyle/>
          <a:p>
            <a:pPr algn="ctr"/>
            <a:r>
              <a:rPr lang="en-US" sz="4000" dirty="0"/>
              <a:t>Learning to Actively Learn Neural Machine Translation</a:t>
            </a:r>
          </a:p>
        </p:txBody>
      </p:sp>
      <p:sp>
        <p:nvSpPr>
          <p:cNvPr id="3" name="Content Placeholder 2">
            <a:extLst>
              <a:ext uri="{FF2B5EF4-FFF2-40B4-BE49-F238E27FC236}">
                <a16:creationId xmlns:a16="http://schemas.microsoft.com/office/drawing/2014/main" id="{FFBA56E1-DDBD-4A10-9D6D-76A610D0F058}"/>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4623457C-A35F-4315-8515-62110EC596C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Liu </a:t>
            </a:r>
            <a:r>
              <a:rPr lang="en-US" altLang="zh-CN" dirty="0"/>
              <a:t>et al.</a:t>
            </a:r>
            <a:r>
              <a:rPr lang="en-US" dirty="0"/>
              <a:t>, </a:t>
            </a:r>
            <a:r>
              <a:rPr lang="en-US" b="1" dirty="0"/>
              <a:t>Learning to Actively Learn Neural Machine Translation</a:t>
            </a:r>
            <a:r>
              <a:rPr lang="en-US" dirty="0"/>
              <a:t>, </a:t>
            </a:r>
            <a:r>
              <a:rPr lang="en-US" dirty="0" err="1"/>
              <a:t>CoNLL</a:t>
            </a:r>
            <a:r>
              <a:rPr lang="en-US" dirty="0"/>
              <a:t>, 2018</a:t>
            </a:r>
          </a:p>
        </p:txBody>
      </p:sp>
      <p:grpSp>
        <p:nvGrpSpPr>
          <p:cNvPr id="5" name="Group 4">
            <a:extLst>
              <a:ext uri="{FF2B5EF4-FFF2-40B4-BE49-F238E27FC236}">
                <a16:creationId xmlns:a16="http://schemas.microsoft.com/office/drawing/2014/main" id="{EA8EA34B-5AE5-42FD-AE41-7FAA23D575D0}"/>
              </a:ext>
            </a:extLst>
          </p:cNvPr>
          <p:cNvGrpSpPr/>
          <p:nvPr/>
        </p:nvGrpSpPr>
        <p:grpSpPr>
          <a:xfrm>
            <a:off x="9513333" y="4430449"/>
            <a:ext cx="1724247" cy="1444993"/>
            <a:chOff x="6275265" y="4486925"/>
            <a:chExt cx="1724247" cy="1444993"/>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A282FA-D947-475F-BFF7-DF1A92FCF6A4}"/>
                    </a:ext>
                  </a:extLst>
                </p:cNvPr>
                <p:cNvSpPr/>
                <p:nvPr/>
              </p:nvSpPr>
              <p:spPr>
                <a:xfrm>
                  <a:off x="6275265" y="5091946"/>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𝜙</m:t>
                            </m:r>
                          </m:e>
                          <m:sub>
                            <m:r>
                              <a:rPr lang="en-US">
                                <a:solidFill>
                                  <a:schemeClr val="tx1"/>
                                </a:solidFill>
                                <a:latin typeface="Cambria Math" panose="02040503050406030204" pitchFamily="18" charset="0"/>
                              </a:rPr>
                              <m:t>𝑡</m:t>
                            </m:r>
                            <m:r>
                              <a:rPr lang="en-US">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Rectangle 67">
                  <a:extLst>
                    <a:ext uri="{FF2B5EF4-FFF2-40B4-BE49-F238E27FC236}">
                      <a16:creationId xmlns:a16="http://schemas.microsoft.com/office/drawing/2014/main" id="{289F4B3E-0905-4DB8-AC67-30C8E8301A9B}"/>
                    </a:ext>
                  </a:extLst>
                </p:cNvPr>
                <p:cNvSpPr>
                  <a:spLocks noRot="1" noChangeAspect="1" noMove="1" noResize="1" noEditPoints="1" noAdjustHandles="1" noChangeArrowheads="1" noChangeShapeType="1" noTextEdit="1"/>
                </p:cNvSpPr>
                <p:nvPr/>
              </p:nvSpPr>
              <p:spPr>
                <a:xfrm>
                  <a:off x="6275265" y="5091946"/>
                  <a:ext cx="1724247" cy="839972"/>
                </a:xfrm>
                <a:prstGeom prst="rect">
                  <a:avLst/>
                </a:prstGeom>
                <a:blipFill>
                  <a:blip r:embed="rId10"/>
                  <a:stretch>
                    <a:fillRect/>
                  </a:stretch>
                </a:blipFill>
                <a:ln w="25400">
                  <a:solidFill>
                    <a:schemeClr val="tx1">
                      <a:lumMod val="95000"/>
                      <a:lumOff val="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FFCBC9E-325F-4CAC-A5BF-4CF5CE3914FA}"/>
                </a:ext>
              </a:extLst>
            </p:cNvPr>
            <p:cNvCxnSpPr>
              <a:cxnSpLocks/>
              <a:stCxn id="16" idx="2"/>
              <a:endCxn id="6" idx="0"/>
            </p:cNvCxnSpPr>
            <p:nvPr/>
          </p:nvCxnSpPr>
          <p:spPr>
            <a:xfrm>
              <a:off x="7137389" y="4486925"/>
              <a:ext cx="0" cy="605021"/>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594762-5291-4CDB-879E-1EB2F77604BC}"/>
                  </a:ext>
                </a:extLst>
              </p:cNvPr>
              <p:cNvSpPr/>
              <p:nvPr/>
            </p:nvSpPr>
            <p:spPr>
              <a:xfrm>
                <a:off x="3692422" y="3590477"/>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𝐿</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A594762-5291-4CDB-879E-1EB2F77604BC}"/>
                  </a:ext>
                </a:extLst>
              </p:cNvPr>
              <p:cNvSpPr>
                <a:spLocks noRot="1" noChangeAspect="1" noMove="1" noResize="1" noEditPoints="1" noAdjustHandles="1" noChangeArrowheads="1" noChangeShapeType="1" noTextEdit="1"/>
              </p:cNvSpPr>
              <p:nvPr/>
            </p:nvSpPr>
            <p:spPr>
              <a:xfrm>
                <a:off x="3692422" y="3590477"/>
                <a:ext cx="1724247" cy="839972"/>
              </a:xfrm>
              <a:prstGeom prst="rect">
                <a:avLst/>
              </a:prstGeom>
              <a:blipFill>
                <a:blip r:embed="rId11"/>
                <a:stretch>
                  <a:fillRect/>
                </a:stretch>
              </a:blipFill>
              <a:ln w="25400">
                <a:solidFill>
                  <a:srgbClr val="38572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F24BDD-DCD2-4348-808A-C24B5C8116CB}"/>
                  </a:ext>
                </a:extLst>
              </p:cNvPr>
              <p:cNvSpPr/>
              <p:nvPr/>
            </p:nvSpPr>
            <p:spPr>
              <a:xfrm>
                <a:off x="3789816" y="1521075"/>
                <a:ext cx="1529458"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a14:m>
                <a:r>
                  <a:rPr lang="en-US" dirty="0"/>
                  <a:t>}</a:t>
                </a:r>
              </a:p>
            </p:txBody>
          </p:sp>
        </mc:Choice>
        <mc:Fallback xmlns="">
          <p:sp>
            <p:nvSpPr>
              <p:cNvPr id="9" name="Rectangle 8">
                <a:extLst>
                  <a:ext uri="{FF2B5EF4-FFF2-40B4-BE49-F238E27FC236}">
                    <a16:creationId xmlns:a16="http://schemas.microsoft.com/office/drawing/2014/main" id="{85F24BDD-DCD2-4348-808A-C24B5C8116CB}"/>
                  </a:ext>
                </a:extLst>
              </p:cNvPr>
              <p:cNvSpPr>
                <a:spLocks noRot="1" noChangeAspect="1" noMove="1" noResize="1" noEditPoints="1" noAdjustHandles="1" noChangeArrowheads="1" noChangeShapeType="1" noTextEdit="1"/>
              </p:cNvSpPr>
              <p:nvPr/>
            </p:nvSpPr>
            <p:spPr>
              <a:xfrm>
                <a:off x="3789816" y="1521075"/>
                <a:ext cx="1529458" cy="369332"/>
              </a:xfrm>
              <a:prstGeom prst="rect">
                <a:avLst/>
              </a:prstGeom>
              <a:blipFill>
                <a:blip r:embed="rId12"/>
                <a:stretch>
                  <a:fillRect t="-10000" r="-199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D592EE5-F2A4-4B6F-928A-9061E860A21E}"/>
                  </a:ext>
                </a:extLst>
              </p:cNvPr>
              <p:cNvSpPr/>
              <p:nvPr/>
            </p:nvSpPr>
            <p:spPr>
              <a:xfrm>
                <a:off x="3692422" y="2145484"/>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9D592EE5-F2A4-4B6F-928A-9061E860A21E}"/>
                  </a:ext>
                </a:extLst>
              </p:cNvPr>
              <p:cNvSpPr>
                <a:spLocks noRot="1" noChangeAspect="1" noMove="1" noResize="1" noEditPoints="1" noAdjustHandles="1" noChangeArrowheads="1" noChangeShapeType="1" noTextEdit="1"/>
              </p:cNvSpPr>
              <p:nvPr/>
            </p:nvSpPr>
            <p:spPr>
              <a:xfrm>
                <a:off x="3692422" y="2145484"/>
                <a:ext cx="1724247" cy="839972"/>
              </a:xfrm>
              <a:prstGeom prst="rect">
                <a:avLst/>
              </a:prstGeom>
              <a:blipFill>
                <a:blip r:embed="rId13"/>
                <a:stretch>
                  <a:fillRect/>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6E26D-C9AE-46A2-B383-FB54E92D2678}"/>
                  </a:ext>
                </a:extLst>
              </p:cNvPr>
              <p:cNvSpPr/>
              <p:nvPr/>
            </p:nvSpPr>
            <p:spPr>
              <a:xfrm>
                <a:off x="3692422" y="5035470"/>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11" name="Rectangle 10">
                <a:extLst>
                  <a:ext uri="{FF2B5EF4-FFF2-40B4-BE49-F238E27FC236}">
                    <a16:creationId xmlns:a16="http://schemas.microsoft.com/office/drawing/2014/main" id="{A3D6E26D-C9AE-46A2-B383-FB54E92D2678}"/>
                  </a:ext>
                </a:extLst>
              </p:cNvPr>
              <p:cNvSpPr>
                <a:spLocks noRot="1" noChangeAspect="1" noMove="1" noResize="1" noEditPoints="1" noAdjustHandles="1" noChangeArrowheads="1" noChangeShapeType="1" noTextEdit="1"/>
              </p:cNvSpPr>
              <p:nvPr/>
            </p:nvSpPr>
            <p:spPr>
              <a:xfrm>
                <a:off x="3692422" y="5035470"/>
                <a:ext cx="1724247" cy="839972"/>
              </a:xfrm>
              <a:prstGeom prst="rect">
                <a:avLst/>
              </a:prstGeom>
              <a:blipFill>
                <a:blip r:embed="rId14"/>
                <a:stretch>
                  <a:fillRect/>
                </a:stretch>
              </a:blipFill>
              <a:ln w="25400">
                <a:solidFill>
                  <a:schemeClr val="tx1">
                    <a:lumMod val="95000"/>
                    <a:lumOff val="5000"/>
                  </a:schemeClr>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5B053AF-5EE3-4914-8B0D-612DC2E25B25}"/>
              </a:ext>
            </a:extLst>
          </p:cNvPr>
          <p:cNvCxnSpPr>
            <a:cxnSpLocks/>
            <a:stCxn id="8" idx="2"/>
            <a:endCxn id="11" idx="0"/>
          </p:cNvCxnSpPr>
          <p:nvPr/>
        </p:nvCxnSpPr>
        <p:spPr>
          <a:xfrm>
            <a:off x="4554546" y="4430449"/>
            <a:ext cx="0" cy="605021"/>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05551D2-7F4E-4EEA-A048-288376E8E6FD}"/>
              </a:ext>
            </a:extLst>
          </p:cNvPr>
          <p:cNvGrpSpPr/>
          <p:nvPr/>
        </p:nvGrpSpPr>
        <p:grpSpPr>
          <a:xfrm>
            <a:off x="5416669" y="1521075"/>
            <a:ext cx="6298195" cy="2909374"/>
            <a:chOff x="5416669" y="1521075"/>
            <a:chExt cx="6298195" cy="2909374"/>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91F69F5-A70E-494C-809A-EEACB43E19CF}"/>
                    </a:ext>
                  </a:extLst>
                </p:cNvPr>
                <p:cNvSpPr/>
                <p:nvPr/>
              </p:nvSpPr>
              <p:spPr>
                <a:xfrm>
                  <a:off x="9306961" y="1521075"/>
                  <a:ext cx="2407903"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p:txBody>
            </p:sp>
          </mc:Choice>
          <mc:Fallback xmlns="">
            <p:sp>
              <p:nvSpPr>
                <p:cNvPr id="70" name="Rectangle 69">
                  <a:extLst>
                    <a:ext uri="{FF2B5EF4-FFF2-40B4-BE49-F238E27FC236}">
                      <a16:creationId xmlns:a16="http://schemas.microsoft.com/office/drawing/2014/main" id="{32B37FDC-3B13-4893-B084-B6B21F1BFFB4}"/>
                    </a:ext>
                  </a:extLst>
                </p:cNvPr>
                <p:cNvSpPr>
                  <a:spLocks noRot="1" noChangeAspect="1" noMove="1" noResize="1" noEditPoints="1" noAdjustHandles="1" noChangeArrowheads="1" noChangeShapeType="1" noTextEdit="1"/>
                </p:cNvSpPr>
                <p:nvPr/>
              </p:nvSpPr>
              <p:spPr>
                <a:xfrm>
                  <a:off x="9306961" y="1521075"/>
                  <a:ext cx="2407903" cy="369332"/>
                </a:xfrm>
                <a:prstGeom prst="rect">
                  <a:avLst/>
                </a:prstGeom>
                <a:blipFill>
                  <a:blip r:embed="rId18"/>
                  <a:stretch>
                    <a:fillRect t="-10000" r="-101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179A70B-7568-4EAA-AB81-8DD891911329}"/>
                    </a:ext>
                  </a:extLst>
                </p:cNvPr>
                <p:cNvSpPr/>
                <p:nvPr/>
              </p:nvSpPr>
              <p:spPr>
                <a:xfrm>
                  <a:off x="9513333" y="2145484"/>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a:solidFill>
                                      <a:schemeClr val="tx1"/>
                                    </a:solidFill>
                                    <a:latin typeface="Cambria Math" panose="02040503050406030204" pitchFamily="18" charset="0"/>
                                  </a:rPr>
                                  <m:t>𝑥</m:t>
                                </m:r>
                              </m:e>
                            </m:acc>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9FC503AA-0FDE-4FEA-8A51-EB09D50786B7}"/>
                    </a:ext>
                  </a:extLst>
                </p:cNvPr>
                <p:cNvSpPr>
                  <a:spLocks noRot="1" noChangeAspect="1" noMove="1" noResize="1" noEditPoints="1" noAdjustHandles="1" noChangeArrowheads="1" noChangeShapeType="1" noTextEdit="1"/>
                </p:cNvSpPr>
                <p:nvPr/>
              </p:nvSpPr>
              <p:spPr>
                <a:xfrm>
                  <a:off x="9513333" y="2145484"/>
                  <a:ext cx="1724247" cy="839972"/>
                </a:xfrm>
                <a:prstGeom prst="rect">
                  <a:avLst/>
                </a:prstGeom>
                <a:blipFill>
                  <a:blip r:embed="rId19"/>
                  <a:stretch>
                    <a:fillRect r="-2797"/>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5B3DEE-3271-4DC4-BA13-8BD2E2C05B26}"/>
                    </a:ext>
                  </a:extLst>
                </p:cNvPr>
                <p:cNvSpPr/>
                <p:nvPr/>
              </p:nvSpPr>
              <p:spPr>
                <a:xfrm>
                  <a:off x="9513333" y="3590477"/>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Labeled Data</a:t>
                  </a:r>
                </a:p>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sub>
                        </m:sSub>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m:oMathPara>
                  </a14:m>
                  <a:endParaRPr lang="en-US" i="1" dirty="0">
                    <a:solidFill>
                      <a:schemeClr val="tx1"/>
                    </a:solidFill>
                    <a:latin typeface="Cambria Math" panose="02040503050406030204" pitchFamily="18" charset="0"/>
                  </a:endParaRPr>
                </a:p>
              </p:txBody>
            </p:sp>
          </mc:Choice>
          <mc:Fallback xmlns="">
            <p:sp>
              <p:nvSpPr>
                <p:cNvPr id="69" name="Rectangle 68">
                  <a:extLst>
                    <a:ext uri="{FF2B5EF4-FFF2-40B4-BE49-F238E27FC236}">
                      <a16:creationId xmlns:a16="http://schemas.microsoft.com/office/drawing/2014/main" id="{98092975-4D0D-4492-B0C5-DFFC87FC8A0C}"/>
                    </a:ext>
                  </a:extLst>
                </p:cNvPr>
                <p:cNvSpPr>
                  <a:spLocks noRot="1" noChangeAspect="1" noMove="1" noResize="1" noEditPoints="1" noAdjustHandles="1" noChangeArrowheads="1" noChangeShapeType="1" noTextEdit="1"/>
                </p:cNvSpPr>
                <p:nvPr/>
              </p:nvSpPr>
              <p:spPr>
                <a:xfrm>
                  <a:off x="9513333" y="3590477"/>
                  <a:ext cx="1724247" cy="839972"/>
                </a:xfrm>
                <a:prstGeom prst="rect">
                  <a:avLst/>
                </a:prstGeom>
                <a:blipFill>
                  <a:blip r:embed="rId20"/>
                  <a:stretch>
                    <a:fillRect t="-6338" r="-2448" b="-9155"/>
                  </a:stretch>
                </a:blipFill>
                <a:ln w="25400">
                  <a:solidFill>
                    <a:srgbClr val="385723"/>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0886586-B55B-4FDA-97B7-FB6EED50FC94}"/>
                </a:ext>
              </a:extLst>
            </p:cNvPr>
            <p:cNvCxnSpPr>
              <a:cxnSpLocks/>
              <a:stCxn id="10" idx="3"/>
            </p:cNvCxnSpPr>
            <p:nvPr/>
          </p:nvCxnSpPr>
          <p:spPr>
            <a:xfrm>
              <a:off x="5416669" y="2565470"/>
              <a:ext cx="1058455" cy="0"/>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8AFDD0-08AD-4E36-A53F-1F649850F696}"/>
                </a:ext>
              </a:extLst>
            </p:cNvPr>
            <p:cNvCxnSpPr>
              <a:cxnSpLocks/>
              <a:endCxn id="16" idx="1"/>
            </p:cNvCxnSpPr>
            <p:nvPr/>
          </p:nvCxnSpPr>
          <p:spPr>
            <a:xfrm>
              <a:off x="8460731" y="2565470"/>
              <a:ext cx="1052602" cy="1444993"/>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032A19-4C61-4F42-927B-862C35838742}"/>
                </a:ext>
              </a:extLst>
            </p:cNvPr>
            <p:cNvCxnSpPr>
              <a:cxnSpLocks/>
              <a:endCxn id="15" idx="1"/>
            </p:cNvCxnSpPr>
            <p:nvPr/>
          </p:nvCxnSpPr>
          <p:spPr>
            <a:xfrm>
              <a:off x="8460731" y="2565470"/>
              <a:ext cx="1052602" cy="0"/>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99F9362-8E22-43DE-85B1-5FB8C913F10B}"/>
                    </a:ext>
                  </a:extLst>
                </p:cNvPr>
                <p:cNvSpPr/>
                <p:nvPr/>
              </p:nvSpPr>
              <p:spPr>
                <a:xfrm>
                  <a:off x="5732193" y="22348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panose="02040503050406030204" pitchFamily="18" charset="0"/>
                                  </a:rPr>
                                  <m:t>𝑥</m:t>
                                </m:r>
                              </m:e>
                            </m:acc>
                          </m:e>
                          <m:sub>
                            <m:r>
                              <a:rPr lang="en-US">
                                <a:latin typeface="Cambria Math" panose="02040503050406030204" pitchFamily="18" charset="0"/>
                              </a:rPr>
                              <m:t>𝑡</m:t>
                            </m:r>
                          </m:sub>
                        </m:sSub>
                      </m:oMath>
                    </m:oMathPara>
                  </a14:m>
                  <a:endParaRPr lang="en-US" dirty="0"/>
                </a:p>
              </p:txBody>
            </p:sp>
          </mc:Choice>
          <mc:Fallback xmlns="">
            <p:sp>
              <p:nvSpPr>
                <p:cNvPr id="34" name="Rectangle 33">
                  <a:extLst>
                    <a:ext uri="{FF2B5EF4-FFF2-40B4-BE49-F238E27FC236}">
                      <a16:creationId xmlns:a16="http://schemas.microsoft.com/office/drawing/2014/main" id="{4B89FD61-65A8-4FFC-A440-E92FDDE6FC4E}"/>
                    </a:ext>
                  </a:extLst>
                </p:cNvPr>
                <p:cNvSpPr>
                  <a:spLocks noRot="1" noChangeAspect="1" noMove="1" noResize="1" noEditPoints="1" noAdjustHandles="1" noChangeArrowheads="1" noChangeShapeType="1" noTextEdit="1"/>
                </p:cNvSpPr>
                <p:nvPr/>
              </p:nvSpPr>
              <p:spPr>
                <a:xfrm>
                  <a:off x="5732193" y="2234876"/>
                  <a:ext cx="446532" cy="369332"/>
                </a:xfrm>
                <a:prstGeom prst="rect">
                  <a:avLst/>
                </a:prstGeom>
                <a:blipFill>
                  <a:blip r:embed="rId22"/>
                  <a:stretch>
                    <a:fillRect t="-6667" r="-1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F504CD6-A271-4C41-ADED-7CF8B464426C}"/>
                    </a:ext>
                  </a:extLst>
                </p:cNvPr>
                <p:cNvSpPr/>
                <p:nvPr/>
              </p:nvSpPr>
              <p:spPr>
                <a:xfrm>
                  <a:off x="8776255" y="22348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panose="02040503050406030204" pitchFamily="18" charset="0"/>
                                  </a:rPr>
                                  <m:t>𝑥</m:t>
                                </m:r>
                              </m:e>
                            </m:acc>
                          </m:e>
                          <m:sub>
                            <m:r>
                              <a:rPr lang="en-US">
                                <a:latin typeface="Cambria Math" panose="02040503050406030204" pitchFamily="18" charset="0"/>
                              </a:rPr>
                              <m:t>𝑡</m:t>
                            </m:r>
                          </m:sub>
                        </m:sSub>
                      </m:oMath>
                    </m:oMathPara>
                  </a14:m>
                  <a:endParaRPr lang="en-US" dirty="0"/>
                </a:p>
              </p:txBody>
            </p:sp>
          </mc:Choice>
          <mc:Fallback xmlns="">
            <p:sp>
              <p:nvSpPr>
                <p:cNvPr id="77" name="Rectangle 76">
                  <a:extLst>
                    <a:ext uri="{FF2B5EF4-FFF2-40B4-BE49-F238E27FC236}">
                      <a16:creationId xmlns:a16="http://schemas.microsoft.com/office/drawing/2014/main" id="{BFA65DB3-9ED2-42D7-8803-8773961AD9F4}"/>
                    </a:ext>
                  </a:extLst>
                </p:cNvPr>
                <p:cNvSpPr>
                  <a:spLocks noRot="1" noChangeAspect="1" noMove="1" noResize="1" noEditPoints="1" noAdjustHandles="1" noChangeArrowheads="1" noChangeShapeType="1" noTextEdit="1"/>
                </p:cNvSpPr>
                <p:nvPr/>
              </p:nvSpPr>
              <p:spPr>
                <a:xfrm>
                  <a:off x="8776255" y="2234876"/>
                  <a:ext cx="446532" cy="369332"/>
                </a:xfrm>
                <a:prstGeom prst="rect">
                  <a:avLst/>
                </a:prstGeom>
                <a:blipFill>
                  <a:blip r:embed="rId23"/>
                  <a:stretch>
                    <a:fillRect t="-6667" r="-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3335FE3-26D9-470F-8A62-A6F6886D41CD}"/>
                    </a:ext>
                  </a:extLst>
                </p:cNvPr>
                <p:cNvSpPr/>
                <p:nvPr/>
              </p:nvSpPr>
              <p:spPr>
                <a:xfrm rot="3294451">
                  <a:off x="8625112" y="2972137"/>
                  <a:ext cx="93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p:txBody>
            </p:sp>
          </mc:Choice>
          <mc:Fallback xmlns="">
            <p:sp>
              <p:nvSpPr>
                <p:cNvPr id="35" name="Rectangle 34">
                  <a:extLst>
                    <a:ext uri="{FF2B5EF4-FFF2-40B4-BE49-F238E27FC236}">
                      <a16:creationId xmlns:a16="http://schemas.microsoft.com/office/drawing/2014/main" id="{6B9FFEBB-EE18-4EA3-84BD-FDFCED6FFE74}"/>
                    </a:ext>
                  </a:extLst>
                </p:cNvPr>
                <p:cNvSpPr>
                  <a:spLocks noRot="1" noChangeAspect="1" noMove="1" noResize="1" noEditPoints="1" noAdjustHandles="1" noChangeArrowheads="1" noChangeShapeType="1" noTextEdit="1"/>
                </p:cNvSpPr>
                <p:nvPr/>
              </p:nvSpPr>
              <p:spPr>
                <a:xfrm rot="3294451">
                  <a:off x="8625112" y="2972137"/>
                  <a:ext cx="936089" cy="369332"/>
                </a:xfrm>
                <a:prstGeom prst="rect">
                  <a:avLst/>
                </a:prstGeom>
                <a:blipFill>
                  <a:blip r:embed="rId24"/>
                  <a:stretch>
                    <a:fillRect l="-2878" r="-7914" b="-1852"/>
                  </a:stretch>
                </a:blipFill>
              </p:spPr>
              <p:txBody>
                <a:bodyPr/>
                <a:lstStyle/>
                <a:p>
                  <a:r>
                    <a:rPr lang="en-US">
                      <a:noFill/>
                    </a:rPr>
                    <a:t> </a:t>
                  </a:r>
                </a:p>
              </p:txBody>
            </p:sp>
          </mc:Fallback>
        </mc:AlternateContent>
      </p:grpSp>
      <p:sp>
        <p:nvSpPr>
          <p:cNvPr id="24" name="Rectangle 23">
            <a:extLst>
              <a:ext uri="{FF2B5EF4-FFF2-40B4-BE49-F238E27FC236}">
                <a16:creationId xmlns:a16="http://schemas.microsoft.com/office/drawing/2014/main" id="{0D103E50-B949-4D8D-8BA8-D627057FFBB6}"/>
              </a:ext>
            </a:extLst>
          </p:cNvPr>
          <p:cNvSpPr/>
          <p:nvPr/>
        </p:nvSpPr>
        <p:spPr>
          <a:xfrm>
            <a:off x="6515042" y="2142007"/>
            <a:ext cx="1896672" cy="839972"/>
          </a:xfrm>
          <a:prstGeom prst="rect">
            <a:avLst/>
          </a:prstGeom>
          <a:noFill/>
          <a:ln w="25400">
            <a:solidFill>
              <a:srgbClr val="7F6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Algorithmic Expert</a:t>
            </a:r>
          </a:p>
        </p:txBody>
      </p:sp>
    </p:spTree>
    <p:extLst>
      <p:ext uri="{BB962C8B-B14F-4D97-AF65-F5344CB8AC3E}">
        <p14:creationId xmlns:p14="http://schemas.microsoft.com/office/powerpoint/2010/main" val="1093194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8206-E7A1-485E-A612-E3702789F304}"/>
              </a:ext>
            </a:extLst>
          </p:cNvPr>
          <p:cNvSpPr>
            <a:spLocks noGrp="1"/>
          </p:cNvSpPr>
          <p:nvPr>
            <p:ph type="title"/>
          </p:nvPr>
        </p:nvSpPr>
        <p:spPr>
          <a:xfrm>
            <a:off x="595902" y="365125"/>
            <a:ext cx="11219380" cy="1325563"/>
          </a:xfrm>
        </p:spPr>
        <p:txBody>
          <a:bodyPr>
            <a:normAutofit/>
          </a:bodyPr>
          <a:lstStyle/>
          <a:p>
            <a:pPr algn="ctr"/>
            <a:r>
              <a:rPr lang="en-US" sz="4000" dirty="0"/>
              <a:t>Learning to Actively Learn Neural Machine Translation</a:t>
            </a:r>
          </a:p>
        </p:txBody>
      </p:sp>
      <p:sp>
        <p:nvSpPr>
          <p:cNvPr id="4" name="TextBox 3">
            <a:extLst>
              <a:ext uri="{FF2B5EF4-FFF2-40B4-BE49-F238E27FC236}">
                <a16:creationId xmlns:a16="http://schemas.microsoft.com/office/drawing/2014/main" id="{4623457C-A35F-4315-8515-62110EC596C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Liu </a:t>
            </a:r>
            <a:r>
              <a:rPr lang="en-US" altLang="zh-CN" dirty="0"/>
              <a:t>et al.</a:t>
            </a:r>
            <a:r>
              <a:rPr lang="en-US" dirty="0"/>
              <a:t>, </a:t>
            </a:r>
            <a:r>
              <a:rPr lang="en-US" b="1" dirty="0"/>
              <a:t>Learning to Actively Learn Neural Machine Translation</a:t>
            </a:r>
            <a:r>
              <a:rPr lang="en-US" dirty="0"/>
              <a:t>, </a:t>
            </a:r>
            <a:r>
              <a:rPr lang="en-US" dirty="0" err="1"/>
              <a:t>CoNLL</a:t>
            </a:r>
            <a:r>
              <a:rPr lang="en-US" dirty="0"/>
              <a:t>, 2018</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402C9A9-E801-4F1E-B3EE-A8292934BCCF}"/>
                  </a:ext>
                </a:extLst>
              </p:cNvPr>
              <p:cNvSpPr/>
              <p:nvPr/>
            </p:nvSpPr>
            <p:spPr>
              <a:xfrm>
                <a:off x="1277435" y="1683753"/>
                <a:ext cx="918200" cy="1754326"/>
              </a:xfrm>
              <a:prstGeom prst="rect">
                <a:avLst/>
              </a:prstGeom>
              <a:ln w="25400">
                <a:solidFill>
                  <a:schemeClr val="tx1"/>
                </a:solidFill>
              </a:ln>
            </p:spPr>
            <p:txBody>
              <a:bodyPr wrap="none">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oMath>
                </a14:m>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oMath>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a14:m>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oMath>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oMath>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a14:m>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oMath>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a14:m>
                <a:r>
                  <a:rPr lang="en-US" dirty="0">
                    <a:sym typeface="Wingdings" panose="05000000000000000000" pitchFamily="2" charset="2"/>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4</m:t>
                        </m:r>
                      </m:sub>
                    </m:sSub>
                  </m:oMath>
                </a14:m>
                <a:endParaRPr lang="en-US" dirty="0"/>
              </a:p>
              <a:p>
                <a:pPr algn="ctr"/>
                <a:r>
                  <a:rPr lang="en-US" dirty="0"/>
                  <a:t>…</a:t>
                </a:r>
              </a:p>
            </p:txBody>
          </p:sp>
        </mc:Choice>
        <mc:Fallback xmlns="">
          <p:sp>
            <p:nvSpPr>
              <p:cNvPr id="24" name="Rectangle 23">
                <a:extLst>
                  <a:ext uri="{FF2B5EF4-FFF2-40B4-BE49-F238E27FC236}">
                    <a16:creationId xmlns:a16="http://schemas.microsoft.com/office/drawing/2014/main" id="{B402C9A9-E801-4F1E-B3EE-A8292934BCCF}"/>
                  </a:ext>
                </a:extLst>
              </p:cNvPr>
              <p:cNvSpPr>
                <a:spLocks noRot="1" noChangeAspect="1" noMove="1" noResize="1" noEditPoints="1" noAdjustHandles="1" noChangeArrowheads="1" noChangeShapeType="1" noTextEdit="1"/>
              </p:cNvSpPr>
              <p:nvPr/>
            </p:nvSpPr>
            <p:spPr>
              <a:xfrm>
                <a:off x="1277435" y="1683753"/>
                <a:ext cx="918200" cy="1754326"/>
              </a:xfrm>
              <a:prstGeom prst="rect">
                <a:avLst/>
              </a:prstGeom>
              <a:blipFill>
                <a:blip r:embed="rId3"/>
                <a:stretch>
                  <a:fillRect t="-1370" b="-3767"/>
                </a:stretch>
              </a:blipFill>
              <a:ln w="25400">
                <a:solidFill>
                  <a:schemeClr val="tx1"/>
                </a:solidFill>
              </a:ln>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867A5E1F-3B8D-4A17-ACB1-9F12672EA5E5}"/>
              </a:ext>
            </a:extLst>
          </p:cNvPr>
          <p:cNvGrpSpPr/>
          <p:nvPr/>
        </p:nvGrpSpPr>
        <p:grpSpPr>
          <a:xfrm>
            <a:off x="367838" y="3438079"/>
            <a:ext cx="2737397" cy="2490781"/>
            <a:chOff x="367838" y="3438079"/>
            <a:chExt cx="2737397" cy="2490781"/>
          </a:xfrm>
        </p:grpSpPr>
        <p:grpSp>
          <p:nvGrpSpPr>
            <p:cNvPr id="26" name="Group 25">
              <a:extLst>
                <a:ext uri="{FF2B5EF4-FFF2-40B4-BE49-F238E27FC236}">
                  <a16:creationId xmlns:a16="http://schemas.microsoft.com/office/drawing/2014/main" id="{E97CAE96-23E4-40CD-A7D0-DE0C8A1A6538}"/>
                </a:ext>
              </a:extLst>
            </p:cNvPr>
            <p:cNvGrpSpPr/>
            <p:nvPr/>
          </p:nvGrpSpPr>
          <p:grpSpPr>
            <a:xfrm>
              <a:off x="367838" y="3958439"/>
              <a:ext cx="2737397" cy="1970421"/>
              <a:chOff x="9245482" y="3377756"/>
              <a:chExt cx="2737397" cy="1970421"/>
            </a:xfrm>
          </p:grpSpPr>
          <p:grpSp>
            <p:nvGrpSpPr>
              <p:cNvPr id="29" name="Group 28">
                <a:extLst>
                  <a:ext uri="{FF2B5EF4-FFF2-40B4-BE49-F238E27FC236}">
                    <a16:creationId xmlns:a16="http://schemas.microsoft.com/office/drawing/2014/main" id="{857E6019-1271-47CE-ABF8-722AEE676579}"/>
                  </a:ext>
                </a:extLst>
              </p:cNvPr>
              <p:cNvGrpSpPr/>
              <p:nvPr/>
            </p:nvGrpSpPr>
            <p:grpSpPr>
              <a:xfrm>
                <a:off x="9343078" y="3429000"/>
                <a:ext cx="2559568" cy="1850332"/>
                <a:chOff x="3636508" y="4658281"/>
                <a:chExt cx="2559568" cy="1850332"/>
              </a:xfrm>
            </p:grpSpPr>
            <p:pic>
              <p:nvPicPr>
                <p:cNvPr id="31" name="Picture 30">
                  <a:extLst>
                    <a:ext uri="{FF2B5EF4-FFF2-40B4-BE49-F238E27FC236}">
                      <a16:creationId xmlns:a16="http://schemas.microsoft.com/office/drawing/2014/main" id="{48F521B4-BE82-4C7F-8E0A-D5FF579380A4}"/>
                    </a:ext>
                  </a:extLst>
                </p:cNvPr>
                <p:cNvPicPr>
                  <a:picLocks noChangeAspect="1"/>
                </p:cNvPicPr>
                <p:nvPr/>
              </p:nvPicPr>
              <p:blipFill>
                <a:blip r:embed="rId4"/>
                <a:stretch>
                  <a:fillRect/>
                </a:stretch>
              </p:blipFill>
              <p:spPr>
                <a:xfrm>
                  <a:off x="3953680" y="4658281"/>
                  <a:ext cx="2039656" cy="1850332"/>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0C84D2B-A23C-46AD-9D85-649EC98B1FB1}"/>
                        </a:ext>
                      </a:extLst>
                    </p:cNvPr>
                    <p:cNvSpPr/>
                    <p:nvPr/>
                  </p:nvSpPr>
                  <p:spPr>
                    <a:xfrm>
                      <a:off x="3648210" y="489055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123" name="Rectangle 122">
                      <a:extLst>
                        <a:ext uri="{FF2B5EF4-FFF2-40B4-BE49-F238E27FC236}">
                          <a16:creationId xmlns:a16="http://schemas.microsoft.com/office/drawing/2014/main" id="{0AE40247-CDDB-480A-8470-5EA49BF03F80}"/>
                        </a:ext>
                      </a:extLst>
                    </p:cNvPr>
                    <p:cNvSpPr>
                      <a:spLocks noRot="1" noChangeAspect="1" noMove="1" noResize="1" noEditPoints="1" noAdjustHandles="1" noChangeArrowheads="1" noChangeShapeType="1" noTextEdit="1"/>
                    </p:cNvSpPr>
                    <p:nvPr/>
                  </p:nvSpPr>
                  <p:spPr>
                    <a:xfrm>
                      <a:off x="3648210" y="4890552"/>
                      <a:ext cx="44653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5E6402F-9D2D-4464-80AB-1D7F4A82AF88}"/>
                        </a:ext>
                      </a:extLst>
                    </p:cNvPr>
                    <p:cNvSpPr/>
                    <p:nvPr/>
                  </p:nvSpPr>
                  <p:spPr>
                    <a:xfrm>
                      <a:off x="3647376" y="5151198"/>
                      <a:ext cx="4482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sub>
                            </m:sSub>
                          </m:oMath>
                        </m:oMathPara>
                      </a14:m>
                      <a:endParaRPr lang="en-US" dirty="0"/>
                    </a:p>
                  </p:txBody>
                </p:sp>
              </mc:Choice>
              <mc:Fallback xmlns="">
                <p:sp>
                  <p:nvSpPr>
                    <p:cNvPr id="124" name="Rectangle 123">
                      <a:extLst>
                        <a:ext uri="{FF2B5EF4-FFF2-40B4-BE49-F238E27FC236}">
                          <a16:creationId xmlns:a16="http://schemas.microsoft.com/office/drawing/2014/main" id="{D74ABA89-CFAD-4AE9-AD90-F56742C7E7A8}"/>
                        </a:ext>
                      </a:extLst>
                    </p:cNvPr>
                    <p:cNvSpPr>
                      <a:spLocks noRot="1" noChangeAspect="1" noMove="1" noResize="1" noEditPoints="1" noAdjustHandles="1" noChangeArrowheads="1" noChangeShapeType="1" noTextEdit="1"/>
                    </p:cNvSpPr>
                    <p:nvPr/>
                  </p:nvSpPr>
                  <p:spPr>
                    <a:xfrm>
                      <a:off x="3647376" y="5151198"/>
                      <a:ext cx="448200" cy="369332"/>
                    </a:xfrm>
                    <a:prstGeom prst="rect">
                      <a:avLst/>
                    </a:prstGeom>
                    <a:blipFill>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87C8E84-8B1D-4CB2-A380-49965D3E24E7}"/>
                        </a:ext>
                      </a:extLst>
                    </p:cNvPr>
                    <p:cNvSpPr/>
                    <p:nvPr/>
                  </p:nvSpPr>
                  <p:spPr>
                    <a:xfrm>
                      <a:off x="3647088" y="5833844"/>
                      <a:ext cx="4487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m:oMathPara>
                      </a14:m>
                      <a:endParaRPr lang="en-US" dirty="0"/>
                    </a:p>
                  </p:txBody>
                </p:sp>
              </mc:Choice>
              <mc:Fallback xmlns="">
                <p:sp>
                  <p:nvSpPr>
                    <p:cNvPr id="125" name="Rectangle 124">
                      <a:extLst>
                        <a:ext uri="{FF2B5EF4-FFF2-40B4-BE49-F238E27FC236}">
                          <a16:creationId xmlns:a16="http://schemas.microsoft.com/office/drawing/2014/main" id="{28CB3318-0056-4CC0-AFC9-A2803101993B}"/>
                        </a:ext>
                      </a:extLst>
                    </p:cNvPr>
                    <p:cNvSpPr>
                      <a:spLocks noRot="1" noChangeAspect="1" noMove="1" noResize="1" noEditPoints="1" noAdjustHandles="1" noChangeArrowheads="1" noChangeShapeType="1" noTextEdit="1"/>
                    </p:cNvSpPr>
                    <p:nvPr/>
                  </p:nvSpPr>
                  <p:spPr>
                    <a:xfrm>
                      <a:off x="3647088" y="5833844"/>
                      <a:ext cx="44877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7258B9A-0943-4E75-A099-8DF4D935541A}"/>
                        </a:ext>
                      </a:extLst>
                    </p:cNvPr>
                    <p:cNvSpPr/>
                    <p:nvPr/>
                  </p:nvSpPr>
                  <p:spPr>
                    <a:xfrm>
                      <a:off x="3636508" y="5447968"/>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m:oMathPara>
                      </a14:m>
                      <a:endParaRPr lang="en-US" dirty="0"/>
                    </a:p>
                  </p:txBody>
                </p:sp>
              </mc:Choice>
              <mc:Fallback xmlns="">
                <p:sp>
                  <p:nvSpPr>
                    <p:cNvPr id="128" name="Rectangle 127">
                      <a:extLst>
                        <a:ext uri="{FF2B5EF4-FFF2-40B4-BE49-F238E27FC236}">
                          <a16:creationId xmlns:a16="http://schemas.microsoft.com/office/drawing/2014/main" id="{953BCF89-1A4C-442D-ACB2-94C36A2F473E}"/>
                        </a:ext>
                      </a:extLst>
                    </p:cNvPr>
                    <p:cNvSpPr>
                      <a:spLocks noRot="1" noChangeAspect="1" noMove="1" noResize="1" noEditPoints="1" noAdjustHandles="1" noChangeArrowheads="1" noChangeShapeType="1" noTextEdit="1"/>
                    </p:cNvSpPr>
                    <p:nvPr/>
                  </p:nvSpPr>
                  <p:spPr>
                    <a:xfrm>
                      <a:off x="3636508" y="5447968"/>
                      <a:ext cx="4699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E25DD2C-7F5E-4AB8-8DA3-46758C5D15EE}"/>
                        </a:ext>
                      </a:extLst>
                    </p:cNvPr>
                    <p:cNvSpPr/>
                    <p:nvPr/>
                  </p:nvSpPr>
                  <p:spPr>
                    <a:xfrm>
                      <a:off x="5393997" y="5182216"/>
                      <a:ext cx="802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𝑠𝑐𝑜𝑟𝑒</m:t>
                            </m:r>
                          </m:oMath>
                        </m:oMathPara>
                      </a14:m>
                      <a:endParaRPr lang="en-US" dirty="0"/>
                    </a:p>
                  </p:txBody>
                </p:sp>
              </mc:Choice>
              <mc:Fallback xmlns="">
                <p:sp>
                  <p:nvSpPr>
                    <p:cNvPr id="129" name="Rectangle 128">
                      <a:extLst>
                        <a:ext uri="{FF2B5EF4-FFF2-40B4-BE49-F238E27FC236}">
                          <a16:creationId xmlns:a16="http://schemas.microsoft.com/office/drawing/2014/main" id="{F96CCE0D-3887-4347-8B51-D76E99913DB9}"/>
                        </a:ext>
                      </a:extLst>
                    </p:cNvPr>
                    <p:cNvSpPr>
                      <a:spLocks noRot="1" noChangeAspect="1" noMove="1" noResize="1" noEditPoints="1" noAdjustHandles="1" noChangeArrowheads="1" noChangeShapeType="1" noTextEdit="1"/>
                    </p:cNvSpPr>
                    <p:nvPr/>
                  </p:nvSpPr>
                  <p:spPr>
                    <a:xfrm>
                      <a:off x="5393997" y="5182216"/>
                      <a:ext cx="802079" cy="369332"/>
                    </a:xfrm>
                    <a:prstGeom prst="rect">
                      <a:avLst/>
                    </a:prstGeom>
                    <a:blipFill>
                      <a:blip r:embed="rId9"/>
                      <a:stretch>
                        <a:fillRect/>
                      </a:stretch>
                    </a:blipFill>
                  </p:spPr>
                  <p:txBody>
                    <a:bodyPr/>
                    <a:lstStyle/>
                    <a:p>
                      <a:r>
                        <a:rPr lang="en-US">
                          <a:noFill/>
                        </a:rPr>
                        <a:t> </a:t>
                      </a:r>
                    </a:p>
                  </p:txBody>
                </p:sp>
              </mc:Fallback>
            </mc:AlternateContent>
          </p:grpSp>
          <p:sp>
            <p:nvSpPr>
              <p:cNvPr id="30" name="Rectangle 29">
                <a:extLst>
                  <a:ext uri="{FF2B5EF4-FFF2-40B4-BE49-F238E27FC236}">
                    <a16:creationId xmlns:a16="http://schemas.microsoft.com/office/drawing/2014/main" id="{C6E90D1A-2C6A-40B7-989B-ED562206F534}"/>
                  </a:ext>
                </a:extLst>
              </p:cNvPr>
              <p:cNvSpPr/>
              <p:nvPr/>
            </p:nvSpPr>
            <p:spPr>
              <a:xfrm>
                <a:off x="9245482" y="3377756"/>
                <a:ext cx="2737397" cy="197042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195E59A1-9530-4A50-9FEA-0FB3144C2E9D}"/>
                </a:ext>
              </a:extLst>
            </p:cNvPr>
            <p:cNvCxnSpPr>
              <a:cxnSpLocks/>
              <a:stCxn id="24" idx="2"/>
              <a:endCxn id="30" idx="0"/>
            </p:cNvCxnSpPr>
            <p:nvPr/>
          </p:nvCxnSpPr>
          <p:spPr>
            <a:xfrm>
              <a:off x="1736535" y="3438079"/>
              <a:ext cx="2" cy="520360"/>
            </a:xfrm>
            <a:prstGeom prst="straightConnector1">
              <a:avLst/>
            </a:prstGeom>
            <a:ln w="222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9C64DF0-2846-4440-B1D7-7C178CF63784}"/>
                </a:ext>
              </a:extLst>
            </p:cNvPr>
            <p:cNvSpPr/>
            <p:nvPr/>
          </p:nvSpPr>
          <p:spPr>
            <a:xfrm>
              <a:off x="869127" y="5550852"/>
              <a:ext cx="1590564" cy="369332"/>
            </a:xfrm>
            <a:prstGeom prst="rect">
              <a:avLst/>
            </a:prstGeom>
            <a:solidFill>
              <a:schemeClr val="bg1">
                <a:lumMod val="85000"/>
                <a:alpha val="58000"/>
              </a:schemeClr>
            </a:solidFill>
          </p:spPr>
          <p:txBody>
            <a:bodyPr wrap="none">
              <a:spAutoFit/>
            </a:bodyPr>
            <a:lstStyle/>
            <a:p>
              <a:pPr algn="ctr"/>
              <a:r>
                <a:rPr lang="en-US" dirty="0"/>
                <a:t>Policy Network</a:t>
              </a:r>
            </a:p>
          </p:txBody>
        </p:sp>
      </p:grpSp>
      <p:grpSp>
        <p:nvGrpSpPr>
          <p:cNvPr id="37" name="Group 36">
            <a:extLst>
              <a:ext uri="{FF2B5EF4-FFF2-40B4-BE49-F238E27FC236}">
                <a16:creationId xmlns:a16="http://schemas.microsoft.com/office/drawing/2014/main" id="{B83DCB2E-279C-4550-A4F6-1A75F347A36F}"/>
              </a:ext>
            </a:extLst>
          </p:cNvPr>
          <p:cNvGrpSpPr/>
          <p:nvPr/>
        </p:nvGrpSpPr>
        <p:grpSpPr>
          <a:xfrm>
            <a:off x="5416669" y="1521075"/>
            <a:ext cx="6298195" cy="4354367"/>
            <a:chOff x="2178601" y="1577551"/>
            <a:chExt cx="6298195" cy="4354367"/>
          </a:xfrm>
        </p:grpSpPr>
        <p:grpSp>
          <p:nvGrpSpPr>
            <p:cNvPr id="38" name="Group 37">
              <a:extLst>
                <a:ext uri="{FF2B5EF4-FFF2-40B4-BE49-F238E27FC236}">
                  <a16:creationId xmlns:a16="http://schemas.microsoft.com/office/drawing/2014/main" id="{D2B8DF6E-D9FE-44C9-93B1-196161D044BF}"/>
                </a:ext>
              </a:extLst>
            </p:cNvPr>
            <p:cNvGrpSpPr/>
            <p:nvPr/>
          </p:nvGrpSpPr>
          <p:grpSpPr>
            <a:xfrm>
              <a:off x="6275265" y="4486925"/>
              <a:ext cx="1724247" cy="1444993"/>
              <a:chOff x="6275265" y="4486925"/>
              <a:chExt cx="1724247" cy="1444993"/>
            </a:xfrm>
          </p:grpSpPr>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55BFC1C3-7481-4A0D-8EDE-AD747A401FB6}"/>
                      </a:ext>
                    </a:extLst>
                  </p:cNvPr>
                  <p:cNvSpPr/>
                  <p:nvPr/>
                </p:nvSpPr>
                <p:spPr>
                  <a:xfrm>
                    <a:off x="6275265" y="5091946"/>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𝜙</m:t>
                              </m:r>
                            </m:e>
                            <m:sub>
                              <m:r>
                                <a:rPr lang="en-US">
                                  <a:solidFill>
                                    <a:schemeClr val="tx1"/>
                                  </a:solidFill>
                                  <a:latin typeface="Cambria Math" panose="02040503050406030204" pitchFamily="18" charset="0"/>
                                </a:rPr>
                                <m:t>𝑡</m:t>
                              </m:r>
                              <m:r>
                                <a:rPr lang="en-US">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Rectangle 67">
                    <a:extLst>
                      <a:ext uri="{FF2B5EF4-FFF2-40B4-BE49-F238E27FC236}">
                        <a16:creationId xmlns:a16="http://schemas.microsoft.com/office/drawing/2014/main" id="{289F4B3E-0905-4DB8-AC67-30C8E8301A9B}"/>
                      </a:ext>
                    </a:extLst>
                  </p:cNvPr>
                  <p:cNvSpPr>
                    <a:spLocks noRot="1" noChangeAspect="1" noMove="1" noResize="1" noEditPoints="1" noAdjustHandles="1" noChangeArrowheads="1" noChangeShapeType="1" noTextEdit="1"/>
                  </p:cNvSpPr>
                  <p:nvPr/>
                </p:nvSpPr>
                <p:spPr>
                  <a:xfrm>
                    <a:off x="6275265" y="5091946"/>
                    <a:ext cx="1724247" cy="839972"/>
                  </a:xfrm>
                  <a:prstGeom prst="rect">
                    <a:avLst/>
                  </a:prstGeom>
                  <a:blipFill>
                    <a:blip r:embed="rId10"/>
                    <a:stretch>
                      <a:fillRect/>
                    </a:stretch>
                  </a:blipFill>
                  <a:ln w="25400">
                    <a:solidFill>
                      <a:schemeClr val="tx1">
                        <a:lumMod val="95000"/>
                        <a:lumOff val="5000"/>
                      </a:schemeClr>
                    </a:solidFill>
                  </a:ln>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B4B54F32-626B-4ED9-A45F-B11AF50D544B}"/>
                  </a:ext>
                </a:extLst>
              </p:cNvPr>
              <p:cNvCxnSpPr>
                <a:cxnSpLocks/>
                <a:stCxn id="43" idx="2"/>
                <a:endCxn id="56" idx="0"/>
              </p:cNvCxnSpPr>
              <p:nvPr/>
            </p:nvCxnSpPr>
            <p:spPr>
              <a:xfrm>
                <a:off x="7137389" y="4486925"/>
                <a:ext cx="0" cy="605021"/>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B9BC0EC-9E9D-464F-B83D-4B9BEBCFF11D}"/>
                </a:ext>
              </a:extLst>
            </p:cNvPr>
            <p:cNvGrpSpPr/>
            <p:nvPr/>
          </p:nvGrpSpPr>
          <p:grpSpPr>
            <a:xfrm>
              <a:off x="2178601" y="1577551"/>
              <a:ext cx="6298195" cy="2909374"/>
              <a:chOff x="2178601" y="1577551"/>
              <a:chExt cx="6298195" cy="2909374"/>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5C10B83-EBB0-4257-9BEF-321E41B94B66}"/>
                      </a:ext>
                    </a:extLst>
                  </p:cNvPr>
                  <p:cNvSpPr/>
                  <p:nvPr/>
                </p:nvSpPr>
                <p:spPr>
                  <a:xfrm>
                    <a:off x="6068893" y="1577551"/>
                    <a:ext cx="2407903"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p:txBody>
              </p:sp>
            </mc:Choice>
            <mc:Fallback xmlns="">
              <p:sp>
                <p:nvSpPr>
                  <p:cNvPr id="70" name="Rectangle 69">
                    <a:extLst>
                      <a:ext uri="{FF2B5EF4-FFF2-40B4-BE49-F238E27FC236}">
                        <a16:creationId xmlns:a16="http://schemas.microsoft.com/office/drawing/2014/main" id="{32B37FDC-3B13-4893-B084-B6B21F1BFFB4}"/>
                      </a:ext>
                    </a:extLst>
                  </p:cNvPr>
                  <p:cNvSpPr>
                    <a:spLocks noRot="1" noChangeAspect="1" noMove="1" noResize="1" noEditPoints="1" noAdjustHandles="1" noChangeArrowheads="1" noChangeShapeType="1" noTextEdit="1"/>
                  </p:cNvSpPr>
                  <p:nvPr/>
                </p:nvSpPr>
                <p:spPr>
                  <a:xfrm>
                    <a:off x="6068893" y="1577551"/>
                    <a:ext cx="2407903" cy="369332"/>
                  </a:xfrm>
                  <a:prstGeom prst="rect">
                    <a:avLst/>
                  </a:prstGeom>
                  <a:blipFill>
                    <a:blip r:embed="rId11"/>
                    <a:stretch>
                      <a:fillRect t="-10000" r="-1013" b="-2666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1B5A33BF-B41C-470A-8489-21A13551446B}"/>
                  </a:ext>
                </a:extLst>
              </p:cNvPr>
              <p:cNvGrpSpPr/>
              <p:nvPr/>
            </p:nvGrpSpPr>
            <p:grpSpPr>
              <a:xfrm>
                <a:off x="2178601" y="2201960"/>
                <a:ext cx="5820911" cy="2284965"/>
                <a:chOff x="2178601" y="2201960"/>
                <a:chExt cx="5820911" cy="2284965"/>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249FA4D3-78D9-46C1-A6FA-8F4E6A6EB931}"/>
                        </a:ext>
                      </a:extLst>
                    </p:cNvPr>
                    <p:cNvSpPr/>
                    <p:nvPr/>
                  </p:nvSpPr>
                  <p:spPr>
                    <a:xfrm>
                      <a:off x="6275265" y="2201960"/>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a:solidFill>
                                          <a:schemeClr val="tx1"/>
                                        </a:solidFill>
                                        <a:latin typeface="Cambria Math" panose="02040503050406030204" pitchFamily="18" charset="0"/>
                                      </a:rPr>
                                      <m:t>𝑥</m:t>
                                    </m:r>
                                  </m:e>
                                </m:acc>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9FC503AA-0FDE-4FEA-8A51-EB09D50786B7}"/>
                        </a:ext>
                      </a:extLst>
                    </p:cNvPr>
                    <p:cNvSpPr>
                      <a:spLocks noRot="1" noChangeAspect="1" noMove="1" noResize="1" noEditPoints="1" noAdjustHandles="1" noChangeArrowheads="1" noChangeShapeType="1" noTextEdit="1"/>
                    </p:cNvSpPr>
                    <p:nvPr/>
                  </p:nvSpPr>
                  <p:spPr>
                    <a:xfrm>
                      <a:off x="6275265" y="2201960"/>
                      <a:ext cx="1724247" cy="839972"/>
                    </a:xfrm>
                    <a:prstGeom prst="rect">
                      <a:avLst/>
                    </a:prstGeom>
                    <a:blipFill>
                      <a:blip r:embed="rId12"/>
                      <a:stretch>
                        <a:fillRect r="-2439"/>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27A6AA9-F943-4C71-A8DC-0EDE62CB87BA}"/>
                        </a:ext>
                      </a:extLst>
                    </p:cNvPr>
                    <p:cNvSpPr/>
                    <p:nvPr/>
                  </p:nvSpPr>
                  <p:spPr>
                    <a:xfrm>
                      <a:off x="6275265" y="3646953"/>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Labeled Data</a:t>
                      </a:r>
                    </a:p>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𝐿</m:t>
                                </m:r>
                              </m:e>
                              <m:sub>
                                <m:r>
                                  <a:rPr lang="en-US" i="1">
                                    <a:solidFill>
                                      <a:schemeClr val="tx1"/>
                                    </a:solidFill>
                                    <a:latin typeface="Cambria Math" panose="02040503050406030204" pitchFamily="18" charset="0"/>
                                  </a:rPr>
                                  <m:t>𝑡</m:t>
                                </m:r>
                              </m:sub>
                            </m:sSub>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m:oMathPara>
                      </a14:m>
                      <a:endParaRPr lang="en-US" i="1" dirty="0">
                        <a:solidFill>
                          <a:schemeClr val="tx1"/>
                        </a:solidFill>
                        <a:latin typeface="Cambria Math" panose="02040503050406030204" pitchFamily="18" charset="0"/>
                      </a:endParaRPr>
                    </a:p>
                  </p:txBody>
                </p:sp>
              </mc:Choice>
              <mc:Fallback xmlns="">
                <p:sp>
                  <p:nvSpPr>
                    <p:cNvPr id="69" name="Rectangle 68">
                      <a:extLst>
                        <a:ext uri="{FF2B5EF4-FFF2-40B4-BE49-F238E27FC236}">
                          <a16:creationId xmlns:a16="http://schemas.microsoft.com/office/drawing/2014/main" id="{98092975-4D0D-4492-B0C5-DFFC87FC8A0C}"/>
                        </a:ext>
                      </a:extLst>
                    </p:cNvPr>
                    <p:cNvSpPr>
                      <a:spLocks noRot="1" noChangeAspect="1" noMove="1" noResize="1" noEditPoints="1" noAdjustHandles="1" noChangeArrowheads="1" noChangeShapeType="1" noTextEdit="1"/>
                    </p:cNvSpPr>
                    <p:nvPr/>
                  </p:nvSpPr>
                  <p:spPr>
                    <a:xfrm>
                      <a:off x="6275265" y="3646953"/>
                      <a:ext cx="1724247" cy="839972"/>
                    </a:xfrm>
                    <a:prstGeom prst="rect">
                      <a:avLst/>
                    </a:prstGeom>
                    <a:blipFill>
                      <a:blip r:embed="rId13"/>
                      <a:stretch>
                        <a:fillRect t="-6338" r="-2439" b="-9155"/>
                      </a:stretch>
                    </a:blipFill>
                    <a:ln w="25400">
                      <a:solidFill>
                        <a:srgbClr val="385723"/>
                      </a:solidFill>
                    </a:ln>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8986E345-A3AE-45B1-B4B0-F5C261DA13DC}"/>
                    </a:ext>
                  </a:extLst>
                </p:cNvPr>
                <p:cNvGrpSpPr/>
                <p:nvPr/>
              </p:nvGrpSpPr>
              <p:grpSpPr>
                <a:xfrm>
                  <a:off x="2178601" y="2618469"/>
                  <a:ext cx="4096664" cy="1868456"/>
                  <a:chOff x="2178601" y="2618469"/>
                  <a:chExt cx="4096664" cy="1868456"/>
                </a:xfrm>
              </p:grpSpPr>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1AB2341-1150-4CF5-8237-B1EDBB90E137}"/>
                          </a:ext>
                        </a:extLst>
                      </p:cNvPr>
                      <p:cNvSpPr/>
                      <p:nvPr/>
                    </p:nvSpPr>
                    <p:spPr>
                      <a:xfrm>
                        <a:off x="4580826" y="374381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oMath>
                          </m:oMathPara>
                        </a14:m>
                        <a:endParaRPr lang="en-US" dirty="0"/>
                      </a:p>
                    </p:txBody>
                  </p:sp>
                </mc:Choice>
                <mc:Fallback xmlns="">
                  <p:sp>
                    <p:nvSpPr>
                      <p:cNvPr id="40" name="Rectangle 39">
                        <a:extLst>
                          <a:ext uri="{FF2B5EF4-FFF2-40B4-BE49-F238E27FC236}">
                            <a16:creationId xmlns:a16="http://schemas.microsoft.com/office/drawing/2014/main" id="{6B27F923-4557-47FD-9AE5-6AAAE1395BAD}"/>
                          </a:ext>
                        </a:extLst>
                      </p:cNvPr>
                      <p:cNvSpPr>
                        <a:spLocks noRot="1" noChangeAspect="1" noMove="1" noResize="1" noEditPoints="1" noAdjustHandles="1" noChangeArrowheads="1" noChangeShapeType="1" noTextEdit="1"/>
                      </p:cNvSpPr>
                      <p:nvPr/>
                    </p:nvSpPr>
                    <p:spPr>
                      <a:xfrm>
                        <a:off x="4580826" y="3743814"/>
                        <a:ext cx="446532" cy="369332"/>
                      </a:xfrm>
                      <a:prstGeom prst="rect">
                        <a:avLst/>
                      </a:prstGeom>
                      <a:blipFill>
                        <a:blip r:embed="rId14"/>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3B65BEFD-0B84-4187-8B52-2B43AB59C491}"/>
                      </a:ext>
                    </a:extLst>
                  </p:cNvPr>
                  <p:cNvCxnSpPr>
                    <a:cxnSpLocks/>
                    <a:stCxn id="53" idx="3"/>
                  </p:cNvCxnSpPr>
                  <p:nvPr/>
                </p:nvCxnSpPr>
                <p:spPr>
                  <a:xfrm>
                    <a:off x="4580928" y="4066939"/>
                    <a:ext cx="400636" cy="0"/>
                  </a:xfrm>
                  <a:prstGeom prst="straightConnector1">
                    <a:avLst/>
                  </a:prstGeom>
                  <a:ln w="22225">
                    <a:solidFill>
                      <a:srgbClr val="7030A0"/>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D4FF09F-5169-4762-80A9-E8CF9FD4B82A}"/>
                      </a:ext>
                    </a:extLst>
                  </p:cNvPr>
                  <p:cNvCxnSpPr>
                    <a:cxnSpLocks/>
                    <a:stCxn id="59" idx="3"/>
                    <a:endCxn id="53" idx="1"/>
                  </p:cNvCxnSpPr>
                  <p:nvPr/>
                </p:nvCxnSpPr>
                <p:spPr>
                  <a:xfrm>
                    <a:off x="2178601" y="4066939"/>
                    <a:ext cx="678080" cy="0"/>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10FDBE5-FED7-4B3E-AD01-D22BF46A3870}"/>
                      </a:ext>
                    </a:extLst>
                  </p:cNvPr>
                  <p:cNvCxnSpPr>
                    <a:cxnSpLocks/>
                    <a:stCxn id="61" idx="3"/>
                    <a:endCxn id="53" idx="1"/>
                  </p:cNvCxnSpPr>
                  <p:nvPr/>
                </p:nvCxnSpPr>
                <p:spPr>
                  <a:xfrm>
                    <a:off x="2178601" y="2621946"/>
                    <a:ext cx="678080" cy="1444993"/>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CB43D2-4C5D-49EA-987C-013C5ED7FB25}"/>
                      </a:ext>
                    </a:extLst>
                  </p:cNvPr>
                  <p:cNvCxnSpPr>
                    <a:cxnSpLocks/>
                  </p:cNvCxnSpPr>
                  <p:nvPr/>
                </p:nvCxnSpPr>
                <p:spPr>
                  <a:xfrm>
                    <a:off x="4981564" y="2630564"/>
                    <a:ext cx="0" cy="1225792"/>
                  </a:xfrm>
                  <a:prstGeom prst="straightConnector1">
                    <a:avLst/>
                  </a:prstGeom>
                  <a:ln w="22225">
                    <a:solidFill>
                      <a:srgbClr val="7030A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A167190-5900-4344-905F-C233161E3E06}"/>
                      </a:ext>
                    </a:extLst>
                  </p:cNvPr>
                  <p:cNvCxnSpPr>
                    <a:cxnSpLocks/>
                  </p:cNvCxnSpPr>
                  <p:nvPr/>
                </p:nvCxnSpPr>
                <p:spPr>
                  <a:xfrm>
                    <a:off x="4917844" y="3939726"/>
                    <a:ext cx="362384" cy="132836"/>
                  </a:xfrm>
                  <a:prstGeom prst="straightConnector1">
                    <a:avLst/>
                  </a:prstGeom>
                  <a:ln w="2540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64817DF-7202-437E-83B8-FB33BF9B0ACA}"/>
                      </a:ext>
                    </a:extLst>
                  </p:cNvPr>
                  <p:cNvCxnSpPr>
                    <a:cxnSpLocks/>
                    <a:endCxn id="43" idx="1"/>
                  </p:cNvCxnSpPr>
                  <p:nvPr/>
                </p:nvCxnSpPr>
                <p:spPr>
                  <a:xfrm flipV="1">
                    <a:off x="5318480" y="4066939"/>
                    <a:ext cx="956785" cy="11246"/>
                  </a:xfrm>
                  <a:prstGeom prst="straightConnector1">
                    <a:avLst/>
                  </a:prstGeom>
                  <a:ln w="22225">
                    <a:solidFill>
                      <a:srgbClr val="7030A0"/>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4180A0-90DA-41AD-871F-1941A3C4EA0A}"/>
                          </a:ext>
                        </a:extLst>
                      </p:cNvPr>
                      <p:cNvSpPr/>
                      <p:nvPr/>
                    </p:nvSpPr>
                    <p:spPr>
                      <a:xfrm>
                        <a:off x="5406659" y="3752340"/>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i="1">
                                      <a:latin typeface="Cambria Math" panose="02040503050406030204" pitchFamily="18" charset="0"/>
                                    </a:rPr>
                                    <m:t>𝑡</m:t>
                                  </m:r>
                                </m:sub>
                              </m:sSub>
                            </m:oMath>
                          </m:oMathPara>
                        </a14:m>
                        <a:endParaRPr lang="en-US" dirty="0"/>
                      </a:p>
                    </p:txBody>
                  </p:sp>
                </mc:Choice>
                <mc:Fallback xmlns="">
                  <p:sp>
                    <p:nvSpPr>
                      <p:cNvPr id="65" name="Rectangle 64">
                        <a:extLst>
                          <a:ext uri="{FF2B5EF4-FFF2-40B4-BE49-F238E27FC236}">
                            <a16:creationId xmlns:a16="http://schemas.microsoft.com/office/drawing/2014/main" id="{3226E6BD-4D4A-48E0-BEAD-31ACF35F818C}"/>
                          </a:ext>
                        </a:extLst>
                      </p:cNvPr>
                      <p:cNvSpPr>
                        <a:spLocks noRot="1" noChangeAspect="1" noMove="1" noResize="1" noEditPoints="1" noAdjustHandles="1" noChangeArrowheads="1" noChangeShapeType="1" noTextEdit="1"/>
                      </p:cNvSpPr>
                      <p:nvPr/>
                    </p:nvSpPr>
                    <p:spPr>
                      <a:xfrm>
                        <a:off x="5406659" y="3752340"/>
                        <a:ext cx="446532" cy="369332"/>
                      </a:xfrm>
                      <a:prstGeom prst="rect">
                        <a:avLst/>
                      </a:prstGeom>
                      <a:blipFill>
                        <a:blip r:embed="rId15"/>
                        <a:stretch>
                          <a:fillRect t="-6667" r="-12329"/>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5207C62B-94B8-49CC-85EC-DDAC8A0885FE}"/>
                      </a:ext>
                    </a:extLst>
                  </p:cNvPr>
                  <p:cNvSpPr/>
                  <p:nvPr/>
                </p:nvSpPr>
                <p:spPr>
                  <a:xfrm>
                    <a:off x="2856681" y="3646953"/>
                    <a:ext cx="1724247" cy="839972"/>
                  </a:xfrm>
                  <a:prstGeom prst="rect">
                    <a:avLst/>
                  </a:prstGeom>
                  <a:noFill/>
                  <a:ln w="25400">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Policy Network</a:t>
                    </a:r>
                  </a:p>
                </p:txBody>
              </p:sp>
              <p:cxnSp>
                <p:nvCxnSpPr>
                  <p:cNvPr id="54" name="Straight Arrow Connector 53">
                    <a:extLst>
                      <a:ext uri="{FF2B5EF4-FFF2-40B4-BE49-F238E27FC236}">
                        <a16:creationId xmlns:a16="http://schemas.microsoft.com/office/drawing/2014/main" id="{432C761D-3D3F-4AC2-8286-207195528181}"/>
                      </a:ext>
                    </a:extLst>
                  </p:cNvPr>
                  <p:cNvCxnSpPr>
                    <a:cxnSpLocks/>
                    <a:endCxn id="42" idx="1"/>
                  </p:cNvCxnSpPr>
                  <p:nvPr/>
                </p:nvCxnSpPr>
                <p:spPr>
                  <a:xfrm>
                    <a:off x="5899794" y="2621946"/>
                    <a:ext cx="375471" cy="0"/>
                  </a:xfrm>
                  <a:prstGeom prst="straightConnector1">
                    <a:avLst/>
                  </a:prstGeom>
                  <a:ln w="2222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A1D823B-DE6E-44B0-833F-DF7AA4DF0490}"/>
                      </a:ext>
                    </a:extLst>
                  </p:cNvPr>
                  <p:cNvCxnSpPr>
                    <a:cxnSpLocks/>
                  </p:cNvCxnSpPr>
                  <p:nvPr/>
                </p:nvCxnSpPr>
                <p:spPr>
                  <a:xfrm flipH="1">
                    <a:off x="5891443" y="2618469"/>
                    <a:ext cx="0" cy="1459716"/>
                  </a:xfrm>
                  <a:prstGeom prst="straightConnector1">
                    <a:avLst/>
                  </a:prstGeom>
                  <a:ln w="22225">
                    <a:solidFill>
                      <a:srgbClr val="7030A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grpSp>
      </p:grpSp>
      <p:grpSp>
        <p:nvGrpSpPr>
          <p:cNvPr id="58" name="Group 57">
            <a:extLst>
              <a:ext uri="{FF2B5EF4-FFF2-40B4-BE49-F238E27FC236}">
                <a16:creationId xmlns:a16="http://schemas.microsoft.com/office/drawing/2014/main" id="{2F8C5578-17C5-4F03-8DC0-2ECB9439C634}"/>
              </a:ext>
            </a:extLst>
          </p:cNvPr>
          <p:cNvGrpSpPr/>
          <p:nvPr/>
        </p:nvGrpSpPr>
        <p:grpSpPr>
          <a:xfrm>
            <a:off x="3692422" y="1521075"/>
            <a:ext cx="1724247" cy="2909374"/>
            <a:chOff x="3692422" y="1521075"/>
            <a:chExt cx="1724247" cy="2909374"/>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7058B902-D019-43CA-83C5-F48C17A9E57C}"/>
                    </a:ext>
                  </a:extLst>
                </p:cNvPr>
                <p:cNvSpPr/>
                <p:nvPr/>
              </p:nvSpPr>
              <p:spPr>
                <a:xfrm>
                  <a:off x="3692422" y="3590477"/>
                  <a:ext cx="1724247" cy="839972"/>
                </a:xfrm>
                <a:prstGeom prst="rect">
                  <a:avLst/>
                </a:prstGeom>
                <a:noFill/>
                <a:ln w="254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𝐿</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3" name="Rectangle 22">
                  <a:extLst>
                    <a:ext uri="{FF2B5EF4-FFF2-40B4-BE49-F238E27FC236}">
                      <a16:creationId xmlns:a16="http://schemas.microsoft.com/office/drawing/2014/main" id="{DA1FF6CF-8465-4518-A1EA-82B5707F6F34}"/>
                    </a:ext>
                  </a:extLst>
                </p:cNvPr>
                <p:cNvSpPr>
                  <a:spLocks noRot="1" noChangeAspect="1" noMove="1" noResize="1" noEditPoints="1" noAdjustHandles="1" noChangeArrowheads="1" noChangeShapeType="1" noTextEdit="1"/>
                </p:cNvSpPr>
                <p:nvPr/>
              </p:nvSpPr>
              <p:spPr>
                <a:xfrm>
                  <a:off x="3692422" y="3590477"/>
                  <a:ext cx="1724247" cy="839972"/>
                </a:xfrm>
                <a:prstGeom prst="rect">
                  <a:avLst/>
                </a:prstGeom>
                <a:blipFill>
                  <a:blip r:embed="rId16"/>
                  <a:stretch>
                    <a:fillRect/>
                  </a:stretch>
                </a:blipFill>
                <a:ln w="25400">
                  <a:solidFill>
                    <a:srgbClr val="38572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4756654-E054-4538-ABE6-EA8C5544FDB0}"/>
                    </a:ext>
                  </a:extLst>
                </p:cNvPr>
                <p:cNvSpPr/>
                <p:nvPr/>
              </p:nvSpPr>
              <p:spPr>
                <a:xfrm>
                  <a:off x="3789816" y="1521075"/>
                  <a:ext cx="1529458"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rPr>
                            <m:t>𝑡</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a14:m>
                  <a:r>
                    <a:rPr lang="en-US" dirty="0"/>
                    <a:t>}</a:t>
                  </a:r>
                </a:p>
              </p:txBody>
            </p:sp>
          </mc:Choice>
          <mc:Fallback xmlns="">
            <p:sp>
              <p:nvSpPr>
                <p:cNvPr id="41" name="Rectangle 40">
                  <a:extLst>
                    <a:ext uri="{FF2B5EF4-FFF2-40B4-BE49-F238E27FC236}">
                      <a16:creationId xmlns:a16="http://schemas.microsoft.com/office/drawing/2014/main" id="{4C605242-9A22-43F2-9106-F252F620B21F}"/>
                    </a:ext>
                  </a:extLst>
                </p:cNvPr>
                <p:cNvSpPr>
                  <a:spLocks noRot="1" noChangeAspect="1" noMove="1" noResize="1" noEditPoints="1" noAdjustHandles="1" noChangeArrowheads="1" noChangeShapeType="1" noTextEdit="1"/>
                </p:cNvSpPr>
                <p:nvPr/>
              </p:nvSpPr>
              <p:spPr>
                <a:xfrm>
                  <a:off x="3789816" y="1521075"/>
                  <a:ext cx="1529458" cy="369332"/>
                </a:xfrm>
                <a:prstGeom prst="rect">
                  <a:avLst/>
                </a:prstGeom>
                <a:blipFill>
                  <a:blip r:embed="rId5"/>
                  <a:stretch>
                    <a:fillRect t="-10000" r="-199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7A9DC396-A066-4D16-B7A9-001EA478B62E}"/>
                    </a:ext>
                  </a:extLst>
                </p:cNvPr>
                <p:cNvSpPr/>
                <p:nvPr/>
              </p:nvSpPr>
              <p:spPr>
                <a:xfrm>
                  <a:off x="3692422" y="2145484"/>
                  <a:ext cx="1724247" cy="839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Unlabeled Data</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𝑈</m:t>
                            </m:r>
                          </m:e>
                          <m:sub>
                            <m:r>
                              <a:rPr lang="en-US">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A80A91E3-99E0-4A19-BD84-BF4A9B3CBE1C}"/>
                    </a:ext>
                  </a:extLst>
                </p:cNvPr>
                <p:cNvSpPr>
                  <a:spLocks noRot="1" noChangeAspect="1" noMove="1" noResize="1" noEditPoints="1" noAdjustHandles="1" noChangeArrowheads="1" noChangeShapeType="1" noTextEdit="1"/>
                </p:cNvSpPr>
                <p:nvPr/>
              </p:nvSpPr>
              <p:spPr>
                <a:xfrm>
                  <a:off x="3692422" y="2145484"/>
                  <a:ext cx="1724247" cy="839972"/>
                </a:xfrm>
                <a:prstGeom prst="rect">
                  <a:avLst/>
                </a:prstGeom>
                <a:blipFill>
                  <a:blip r:embed="rId6"/>
                  <a:stretch>
                    <a:fillRect/>
                  </a:stretch>
                </a:blipFill>
                <a:ln w="25400">
                  <a:solidFill>
                    <a:srgbClr val="C00000"/>
                  </a:solidFill>
                </a:ln>
              </p:spPr>
              <p:txBody>
                <a:bodyPr/>
                <a:lstStyle/>
                <a:p>
                  <a:r>
                    <a:rPr lang="en-US">
                      <a:noFill/>
                    </a:rPr>
                    <a:t> </a:t>
                  </a:r>
                </a:p>
              </p:txBody>
            </p:sp>
          </mc:Fallback>
        </mc:AlternateContent>
      </p:grpSp>
      <p:grpSp>
        <p:nvGrpSpPr>
          <p:cNvPr id="62" name="Group 61">
            <a:extLst>
              <a:ext uri="{FF2B5EF4-FFF2-40B4-BE49-F238E27FC236}">
                <a16:creationId xmlns:a16="http://schemas.microsoft.com/office/drawing/2014/main" id="{8095140D-D715-4358-A5B5-D4B172F3914F}"/>
              </a:ext>
            </a:extLst>
          </p:cNvPr>
          <p:cNvGrpSpPr/>
          <p:nvPr/>
        </p:nvGrpSpPr>
        <p:grpSpPr>
          <a:xfrm>
            <a:off x="3692422" y="1521075"/>
            <a:ext cx="4754003" cy="4354367"/>
            <a:chOff x="3692422" y="1521075"/>
            <a:chExt cx="4754003" cy="4354367"/>
          </a:xfrm>
        </p:grpSpPr>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EAF59F8E-A57C-4B39-8857-A0A99401643E}"/>
                    </a:ext>
                  </a:extLst>
                </p:cNvPr>
                <p:cNvSpPr/>
                <p:nvPr/>
              </p:nvSpPr>
              <p:spPr>
                <a:xfrm>
                  <a:off x="7801577" y="2204756"/>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39" name="Rectangle 38">
                  <a:extLst>
                    <a:ext uri="{FF2B5EF4-FFF2-40B4-BE49-F238E27FC236}">
                      <a16:creationId xmlns:a16="http://schemas.microsoft.com/office/drawing/2014/main" id="{BB9EC9C8-B8CE-484B-BACB-1088799818D8}"/>
                    </a:ext>
                  </a:extLst>
                </p:cNvPr>
                <p:cNvSpPr>
                  <a:spLocks noRot="1" noChangeAspect="1" noMove="1" noResize="1" noEditPoints="1" noAdjustHandles="1" noChangeArrowheads="1" noChangeShapeType="1" noTextEdit="1"/>
                </p:cNvSpPr>
                <p:nvPr/>
              </p:nvSpPr>
              <p:spPr>
                <a:xfrm>
                  <a:off x="7801577" y="2204756"/>
                  <a:ext cx="453586" cy="369332"/>
                </a:xfrm>
                <a:prstGeom prst="rect">
                  <a:avLst/>
                </a:prstGeom>
                <a:blipFill>
                  <a:blip r:embed="rId17"/>
                  <a:stretch>
                    <a:fillRect/>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F6EB0CA1-04C0-4647-83EC-284614ADA9E3}"/>
                </a:ext>
              </a:extLst>
            </p:cNvPr>
            <p:cNvGrpSpPr/>
            <p:nvPr/>
          </p:nvGrpSpPr>
          <p:grpSpPr>
            <a:xfrm>
              <a:off x="3692422" y="1521075"/>
              <a:ext cx="4754003" cy="4354367"/>
              <a:chOff x="3692422" y="1521075"/>
              <a:chExt cx="4754003" cy="4354367"/>
            </a:xfrm>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E2758A7-8397-4B2D-B8A7-AE302169C40C}"/>
                      </a:ext>
                    </a:extLst>
                  </p:cNvPr>
                  <p:cNvSpPr/>
                  <p:nvPr/>
                </p:nvSpPr>
                <p:spPr>
                  <a:xfrm>
                    <a:off x="3692422" y="5035470"/>
                    <a:ext cx="1724247" cy="839972"/>
                  </a:xfrm>
                  <a:prstGeom prst="rect">
                    <a:avLst/>
                  </a:prstGeom>
                  <a:solidFill>
                    <a:schemeClr val="bg1"/>
                  </a:solid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CD9163CC-9C2B-4F3D-AA05-8CF7CAC4FE26}"/>
                      </a:ext>
                    </a:extLst>
                  </p:cNvPr>
                  <p:cNvSpPr>
                    <a:spLocks noRot="1" noChangeAspect="1" noMove="1" noResize="1" noEditPoints="1" noAdjustHandles="1" noChangeArrowheads="1" noChangeShapeType="1" noTextEdit="1"/>
                  </p:cNvSpPr>
                  <p:nvPr/>
                </p:nvSpPr>
                <p:spPr>
                  <a:xfrm>
                    <a:off x="3692422" y="5035470"/>
                    <a:ext cx="1724247" cy="839972"/>
                  </a:xfrm>
                  <a:prstGeom prst="rect">
                    <a:avLst/>
                  </a:prstGeom>
                  <a:blipFill>
                    <a:blip r:embed="rId7"/>
                    <a:stretch>
                      <a:fillRect/>
                    </a:stretch>
                  </a:blipFill>
                  <a:ln w="25400">
                    <a:solidFill>
                      <a:schemeClr val="tx1">
                        <a:lumMod val="95000"/>
                        <a:lumOff val="5000"/>
                      </a:schemeClr>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CA83EBB8-C25C-43CA-8BA9-F83B08B872BE}"/>
                  </a:ext>
                </a:extLst>
              </p:cNvPr>
              <p:cNvSpPr/>
              <p:nvPr/>
            </p:nvSpPr>
            <p:spPr>
              <a:xfrm>
                <a:off x="6057993" y="2142007"/>
                <a:ext cx="1724247" cy="839972"/>
              </a:xfrm>
              <a:prstGeom prst="rect">
                <a:avLst/>
              </a:prstGeom>
              <a:noFill/>
              <a:ln w="25400">
                <a:solidFill>
                  <a:srgbClr val="7F6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Algorithmic Expert</a:t>
                </a:r>
              </a:p>
            </p:txBody>
          </p:sp>
          <p:cxnSp>
            <p:nvCxnSpPr>
              <p:cNvPr id="67" name="Straight Arrow Connector 66">
                <a:extLst>
                  <a:ext uri="{FF2B5EF4-FFF2-40B4-BE49-F238E27FC236}">
                    <a16:creationId xmlns:a16="http://schemas.microsoft.com/office/drawing/2014/main" id="{94244DBA-E969-4C2C-85E9-E8C8D0EE9552}"/>
                  </a:ext>
                </a:extLst>
              </p:cNvPr>
              <p:cNvCxnSpPr>
                <a:cxnSpLocks/>
                <a:stCxn id="61" idx="3"/>
                <a:endCxn id="66" idx="1"/>
              </p:cNvCxnSpPr>
              <p:nvPr/>
            </p:nvCxnSpPr>
            <p:spPr>
              <a:xfrm flipV="1">
                <a:off x="5416669" y="2561993"/>
                <a:ext cx="641324" cy="3477"/>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326FE52-E115-4D17-9EC6-262714D79C96}"/>
                  </a:ext>
                </a:extLst>
              </p:cNvPr>
              <p:cNvCxnSpPr>
                <a:cxnSpLocks/>
                <a:stCxn id="59" idx="2"/>
                <a:endCxn id="65" idx="0"/>
              </p:cNvCxnSpPr>
              <p:nvPr/>
            </p:nvCxnSpPr>
            <p:spPr>
              <a:xfrm>
                <a:off x="4554546" y="4430449"/>
                <a:ext cx="0" cy="605021"/>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B5B1554-36E7-45B4-AC2C-2736FFE4D677}"/>
                      </a:ext>
                    </a:extLst>
                  </p:cNvPr>
                  <p:cNvSpPr/>
                  <p:nvPr/>
                </p:nvSpPr>
                <p:spPr>
                  <a:xfrm>
                    <a:off x="7992839" y="1521075"/>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20" name="Rectangle 119">
                    <a:extLst>
                      <a:ext uri="{FF2B5EF4-FFF2-40B4-BE49-F238E27FC236}">
                        <a16:creationId xmlns:a16="http://schemas.microsoft.com/office/drawing/2014/main" id="{96DD26CA-B29D-492B-AAD7-DC23DE4CF36A}"/>
                      </a:ext>
                    </a:extLst>
                  </p:cNvPr>
                  <p:cNvSpPr>
                    <a:spLocks noRot="1" noChangeAspect="1" noMove="1" noResize="1" noEditPoints="1" noAdjustHandles="1" noChangeArrowheads="1" noChangeShapeType="1" noTextEdit="1"/>
                  </p:cNvSpPr>
                  <p:nvPr/>
                </p:nvSpPr>
                <p:spPr>
                  <a:xfrm>
                    <a:off x="7992839" y="1521075"/>
                    <a:ext cx="453586" cy="369332"/>
                  </a:xfrm>
                  <a:prstGeom prst="rect">
                    <a:avLst/>
                  </a:prstGeom>
                  <a:blipFill>
                    <a:blip r:embed="rId18"/>
                    <a:stretch>
                      <a:fillRect/>
                    </a:stretch>
                  </a:blipFill>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EA2A55E2-A7E2-4B65-BE2F-A6FAF6B6CEEC}"/>
                  </a:ext>
                </a:extLst>
              </p:cNvPr>
              <p:cNvGrpSpPr/>
              <p:nvPr/>
            </p:nvGrpSpPr>
            <p:grpSpPr>
              <a:xfrm>
                <a:off x="7782240" y="1890407"/>
                <a:ext cx="437392" cy="671586"/>
                <a:chOff x="4544172" y="1946883"/>
                <a:chExt cx="437392" cy="671586"/>
              </a:xfrm>
            </p:grpSpPr>
            <p:cxnSp>
              <p:nvCxnSpPr>
                <p:cNvPr id="72" name="Straight Arrow Connector 71">
                  <a:extLst>
                    <a:ext uri="{FF2B5EF4-FFF2-40B4-BE49-F238E27FC236}">
                      <a16:creationId xmlns:a16="http://schemas.microsoft.com/office/drawing/2014/main" id="{ADB1CCDC-C8C2-4285-A786-E5AFD4819EF6}"/>
                    </a:ext>
                  </a:extLst>
                </p:cNvPr>
                <p:cNvCxnSpPr>
                  <a:cxnSpLocks/>
                  <a:stCxn id="66" idx="3"/>
                </p:cNvCxnSpPr>
                <p:nvPr/>
              </p:nvCxnSpPr>
              <p:spPr>
                <a:xfrm>
                  <a:off x="4544172" y="2618469"/>
                  <a:ext cx="437392" cy="0"/>
                </a:xfrm>
                <a:prstGeom prst="straightConnector1">
                  <a:avLst/>
                </a:prstGeom>
                <a:ln w="254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F0BE01A-3F52-4FF2-A95F-94C30F16D785}"/>
                    </a:ext>
                  </a:extLst>
                </p:cNvPr>
                <p:cNvCxnSpPr>
                  <a:cxnSpLocks/>
                  <a:stCxn id="69" idx="2"/>
                </p:cNvCxnSpPr>
                <p:nvPr/>
              </p:nvCxnSpPr>
              <p:spPr>
                <a:xfrm>
                  <a:off x="4981564" y="1946883"/>
                  <a:ext cx="0" cy="671586"/>
                </a:xfrm>
                <a:prstGeom prst="straightConnector1">
                  <a:avLst/>
                </a:prstGeom>
                <a:ln w="22225">
                  <a:solidFill>
                    <a:srgbClr val="0070C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7CE04A6E-7EDD-44DC-9DD8-3D258DC056E7}"/>
                  </a:ext>
                </a:extLst>
              </p:cNvPr>
              <p:cNvCxnSpPr>
                <a:cxnSpLocks/>
                <a:stCxn id="65" idx="3"/>
                <a:endCxn id="66" idx="1"/>
              </p:cNvCxnSpPr>
              <p:nvPr/>
            </p:nvCxnSpPr>
            <p:spPr>
              <a:xfrm flipV="1">
                <a:off x="5416669" y="2561993"/>
                <a:ext cx="641324" cy="2893463"/>
              </a:xfrm>
              <a:prstGeom prst="straightConnector1">
                <a:avLst/>
              </a:prstGeom>
              <a:ln w="22225">
                <a:solidFill>
                  <a:srgbClr val="0070C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74" name="Group 73">
            <a:extLst>
              <a:ext uri="{FF2B5EF4-FFF2-40B4-BE49-F238E27FC236}">
                <a16:creationId xmlns:a16="http://schemas.microsoft.com/office/drawing/2014/main" id="{DD34171D-98CA-41C6-A470-069BF34052AF}"/>
              </a:ext>
            </a:extLst>
          </p:cNvPr>
          <p:cNvGrpSpPr/>
          <p:nvPr/>
        </p:nvGrpSpPr>
        <p:grpSpPr>
          <a:xfrm>
            <a:off x="2195635" y="2560916"/>
            <a:ext cx="1496787" cy="1449547"/>
            <a:chOff x="2195635" y="2560916"/>
            <a:chExt cx="1496787" cy="1449547"/>
          </a:xfrm>
        </p:grpSpPr>
        <p:cxnSp>
          <p:nvCxnSpPr>
            <p:cNvPr id="75" name="Straight Arrow Connector 74">
              <a:extLst>
                <a:ext uri="{FF2B5EF4-FFF2-40B4-BE49-F238E27FC236}">
                  <a16:creationId xmlns:a16="http://schemas.microsoft.com/office/drawing/2014/main" id="{8501413E-3FE5-4EBC-87A6-F1CECF6F8855}"/>
                </a:ext>
              </a:extLst>
            </p:cNvPr>
            <p:cNvCxnSpPr>
              <a:cxnSpLocks/>
              <a:stCxn id="61" idx="1"/>
              <a:endCxn id="24" idx="3"/>
            </p:cNvCxnSpPr>
            <p:nvPr/>
          </p:nvCxnSpPr>
          <p:spPr>
            <a:xfrm flipH="1" flipV="1">
              <a:off x="2195635" y="2560916"/>
              <a:ext cx="1496787" cy="4554"/>
            </a:xfrm>
            <a:prstGeom prst="straightConnector1">
              <a:avLst/>
            </a:prstGeom>
            <a:ln w="222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E56E96-481E-485A-B9E8-A51646380BC3}"/>
                </a:ext>
              </a:extLst>
            </p:cNvPr>
            <p:cNvCxnSpPr>
              <a:cxnSpLocks/>
              <a:stCxn id="59" idx="1"/>
              <a:endCxn id="24" idx="3"/>
            </p:cNvCxnSpPr>
            <p:nvPr/>
          </p:nvCxnSpPr>
          <p:spPr>
            <a:xfrm flipH="1" flipV="1">
              <a:off x="2195635" y="2560916"/>
              <a:ext cx="1496787" cy="1449547"/>
            </a:xfrm>
            <a:prstGeom prst="straightConnector1">
              <a:avLst/>
            </a:prstGeom>
            <a:ln w="2222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21D233B1-0DFD-4166-9D14-146A21952A1D}"/>
              </a:ext>
            </a:extLst>
          </p:cNvPr>
          <p:cNvGrpSpPr/>
          <p:nvPr/>
        </p:nvGrpSpPr>
        <p:grpSpPr>
          <a:xfrm>
            <a:off x="5971747" y="3591587"/>
            <a:ext cx="2460303" cy="1577115"/>
            <a:chOff x="6057993" y="321907"/>
            <a:chExt cx="2097918" cy="1361558"/>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E15247FB-41A6-4DA0-8450-5E0BC7975744}"/>
                    </a:ext>
                  </a:extLst>
                </p:cNvPr>
                <p:cNvSpPr/>
                <p:nvPr/>
              </p:nvSpPr>
              <p:spPr>
                <a:xfrm>
                  <a:off x="6057993" y="321907"/>
                  <a:ext cx="1828800" cy="365760"/>
                </a:xfrm>
                <a:prstGeom prst="roundRect">
                  <a:avLst/>
                </a:prstGeom>
                <a:solidFill>
                  <a:srgbClr val="3B383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a:t>
                  </a:r>
                  <a:r>
                    <a:rPr lang="en-US" altLang="zh-CN" sz="1200" dirty="0"/>
                    <a:t>election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𝑎</m:t>
                          </m:r>
                        </m:e>
                        <m:sub>
                          <m:r>
                            <a:rPr lang="en-US" sz="1200">
                              <a:latin typeface="Cambria Math" panose="02040503050406030204" pitchFamily="18" charset="0"/>
                            </a:rPr>
                            <m:t>𝑡</m:t>
                          </m:r>
                        </m:sub>
                      </m:sSub>
                    </m:oMath>
                  </a14:m>
                  <a:r>
                    <a:rPr lang="en-US" sz="1200" dirty="0"/>
                    <a:t> from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𝑈</m:t>
                          </m:r>
                        </m:e>
                        <m:sub>
                          <m:r>
                            <a:rPr lang="en-US" sz="1200">
                              <a:latin typeface="Cambria Math" panose="02040503050406030204" pitchFamily="18" charset="0"/>
                            </a:rPr>
                            <m:t>𝑡</m:t>
                          </m:r>
                        </m:sub>
                      </m:sSub>
                      <m:r>
                        <a:rPr lang="en-US" sz="1200">
                          <a:latin typeface="Cambria Math" panose="02040503050406030204" pitchFamily="18" charset="0"/>
                        </a:rPr>
                        <m:t> </m:t>
                      </m:r>
                    </m:oMath>
                  </a14:m>
                  <a:r>
                    <a:rPr lang="en-US" sz="1200" dirty="0"/>
                    <a:t>to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𝐿</m:t>
                          </m:r>
                        </m:e>
                        <m:sub>
                          <m:r>
                            <a:rPr lang="en-US" sz="1200">
                              <a:latin typeface="Cambria Math" panose="02040503050406030204" pitchFamily="18" charset="0"/>
                            </a:rPr>
                            <m:t>𝑡</m:t>
                          </m:r>
                        </m:sub>
                      </m:sSub>
                    </m:oMath>
                  </a14:m>
                  <a:r>
                    <a:rPr lang="en-US" sz="1200" dirty="0"/>
                    <a:t> </a:t>
                  </a:r>
                </a:p>
              </p:txBody>
            </p:sp>
          </mc:Choice>
          <mc:Fallback xmlns="">
            <p:sp>
              <p:nvSpPr>
                <p:cNvPr id="3" name="Rectangle: Rounded Corners 2">
                  <a:extLst>
                    <a:ext uri="{FF2B5EF4-FFF2-40B4-BE49-F238E27FC236}">
                      <a16:creationId xmlns:a16="http://schemas.microsoft.com/office/drawing/2014/main" id="{C461A8F1-D22C-4E37-B880-AF6BE4F7ED79}"/>
                    </a:ext>
                  </a:extLst>
                </p:cNvPr>
                <p:cNvSpPr>
                  <a:spLocks noRot="1" noChangeAspect="1" noMove="1" noResize="1" noEditPoints="1" noAdjustHandles="1" noChangeArrowheads="1" noChangeShapeType="1" noTextEdit="1"/>
                </p:cNvSpPr>
                <p:nvPr/>
              </p:nvSpPr>
              <p:spPr>
                <a:xfrm>
                  <a:off x="6057993" y="321907"/>
                  <a:ext cx="1828800" cy="365760"/>
                </a:xfrm>
                <a:prstGeom prst="round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Rounded Corners 78">
                  <a:extLst>
                    <a:ext uri="{FF2B5EF4-FFF2-40B4-BE49-F238E27FC236}">
                      <a16:creationId xmlns:a16="http://schemas.microsoft.com/office/drawing/2014/main" id="{5BEF5A54-6B3C-408F-B33D-D151AE721A90}"/>
                    </a:ext>
                  </a:extLst>
                </p:cNvPr>
                <p:cNvSpPr/>
                <p:nvPr/>
              </p:nvSpPr>
              <p:spPr>
                <a:xfrm>
                  <a:off x="6057993" y="819806"/>
                  <a:ext cx="1828800" cy="365760"/>
                </a:xfrm>
                <a:prstGeom prst="roundRect">
                  <a:avLst/>
                </a:prstGeom>
                <a:solidFill>
                  <a:srgbClr val="3B383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update model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𝜙</m:t>
                          </m:r>
                        </m:e>
                        <m:sub>
                          <m:r>
                            <a:rPr lang="en-US" sz="1200">
                              <a:latin typeface="Cambria Math" panose="02040503050406030204" pitchFamily="18" charset="0"/>
                            </a:rPr>
                            <m:t>𝑡</m:t>
                          </m:r>
                        </m:sub>
                      </m:sSub>
                    </m:oMath>
                  </a14:m>
                  <a:r>
                    <a:rPr lang="en-US" sz="1200" dirty="0"/>
                    <a:t> with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𝑎</m:t>
                          </m:r>
                        </m:e>
                        <m:sub>
                          <m:r>
                            <a:rPr lang="en-US" sz="1200">
                              <a:latin typeface="Cambria Math" panose="02040503050406030204" pitchFamily="18" charset="0"/>
                            </a:rPr>
                            <m:t>𝑡</m:t>
                          </m:r>
                        </m:sub>
                      </m:sSub>
                    </m:oMath>
                  </a14:m>
                  <a:r>
                    <a:rPr lang="en-US" sz="1200" dirty="0"/>
                    <a:t> </a:t>
                  </a:r>
                </a:p>
              </p:txBody>
            </p:sp>
          </mc:Choice>
          <mc:Fallback xmlns="">
            <p:sp>
              <p:nvSpPr>
                <p:cNvPr id="58" name="Rectangle: Rounded Corners 57">
                  <a:extLst>
                    <a:ext uri="{FF2B5EF4-FFF2-40B4-BE49-F238E27FC236}">
                      <a16:creationId xmlns:a16="http://schemas.microsoft.com/office/drawing/2014/main" id="{2408BEA2-9B15-482A-87D0-5820735C6598}"/>
                    </a:ext>
                  </a:extLst>
                </p:cNvPr>
                <p:cNvSpPr>
                  <a:spLocks noRot="1" noChangeAspect="1" noMove="1" noResize="1" noEditPoints="1" noAdjustHandles="1" noChangeArrowheads="1" noChangeShapeType="1" noTextEdit="1"/>
                </p:cNvSpPr>
                <p:nvPr/>
              </p:nvSpPr>
              <p:spPr>
                <a:xfrm>
                  <a:off x="6057993" y="819806"/>
                  <a:ext cx="1828800" cy="365760"/>
                </a:xfrm>
                <a:prstGeom prst="round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Rounded Corners 79">
                  <a:extLst>
                    <a:ext uri="{FF2B5EF4-FFF2-40B4-BE49-F238E27FC236}">
                      <a16:creationId xmlns:a16="http://schemas.microsoft.com/office/drawing/2014/main" id="{2A3D6B18-7EA9-4B2B-91BD-51C370C1D60F}"/>
                    </a:ext>
                  </a:extLst>
                </p:cNvPr>
                <p:cNvSpPr/>
                <p:nvPr/>
              </p:nvSpPr>
              <p:spPr>
                <a:xfrm>
                  <a:off x="6057993" y="1317705"/>
                  <a:ext cx="1828800" cy="365760"/>
                </a:xfrm>
                <a:prstGeom prst="roundRect">
                  <a:avLst/>
                </a:prstGeom>
                <a:solidFill>
                  <a:srgbClr val="3B3838">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Evaluate the model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𝜙</m:t>
                          </m:r>
                        </m:e>
                        <m:sub>
                          <m:r>
                            <a:rPr lang="en-US" sz="1200">
                              <a:latin typeface="Cambria Math" panose="02040503050406030204" pitchFamily="18" charset="0"/>
                            </a:rPr>
                            <m:t>𝑡</m:t>
                          </m:r>
                        </m:sub>
                      </m:sSub>
                    </m:oMath>
                  </a14:m>
                  <a:r>
                    <a:rPr lang="en-US" sz="1200" dirty="0"/>
                    <a:t> </a:t>
                  </a:r>
                </a:p>
              </p:txBody>
            </p:sp>
          </mc:Choice>
          <mc:Fallback xmlns="">
            <p:sp>
              <p:nvSpPr>
                <p:cNvPr id="59" name="Rectangle: Rounded Corners 58">
                  <a:extLst>
                    <a:ext uri="{FF2B5EF4-FFF2-40B4-BE49-F238E27FC236}">
                      <a16:creationId xmlns:a16="http://schemas.microsoft.com/office/drawing/2014/main" id="{79280F24-FD17-4FB9-963A-C428A21989EA}"/>
                    </a:ext>
                  </a:extLst>
                </p:cNvPr>
                <p:cNvSpPr>
                  <a:spLocks noRot="1" noChangeAspect="1" noMove="1" noResize="1" noEditPoints="1" noAdjustHandles="1" noChangeArrowheads="1" noChangeShapeType="1" noTextEdit="1"/>
                </p:cNvSpPr>
                <p:nvPr/>
              </p:nvSpPr>
              <p:spPr>
                <a:xfrm>
                  <a:off x="6057993" y="1317705"/>
                  <a:ext cx="1828800" cy="365760"/>
                </a:xfrm>
                <a:prstGeom prst="roundRect">
                  <a:avLst/>
                </a:prstGeom>
                <a:blipFill>
                  <a:blip r:embed="rId21"/>
                  <a:stretch>
                    <a:fillRect/>
                  </a:stretch>
                </a:blipFill>
                <a:ln>
                  <a:noFill/>
                </a:ln>
              </p:spPr>
              <p:txBody>
                <a:bodyPr/>
                <a:lstStyle/>
                <a:p>
                  <a:r>
                    <a:rPr lang="en-US">
                      <a:noFill/>
                    </a:rPr>
                    <a:t> </a:t>
                  </a:r>
                </a:p>
              </p:txBody>
            </p:sp>
          </mc:Fallback>
        </mc:AlternateContent>
        <p:sp>
          <p:nvSpPr>
            <p:cNvPr id="81" name="Arrow: Down 80">
              <a:extLst>
                <a:ext uri="{FF2B5EF4-FFF2-40B4-BE49-F238E27FC236}">
                  <a16:creationId xmlns:a16="http://schemas.microsoft.com/office/drawing/2014/main" id="{94D06968-78A4-4B16-824D-F254812192C0}"/>
                </a:ext>
              </a:extLst>
            </p:cNvPr>
            <p:cNvSpPr/>
            <p:nvPr/>
          </p:nvSpPr>
          <p:spPr>
            <a:xfrm>
              <a:off x="6920116" y="687667"/>
              <a:ext cx="186431" cy="1752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81">
              <a:extLst>
                <a:ext uri="{FF2B5EF4-FFF2-40B4-BE49-F238E27FC236}">
                  <a16:creationId xmlns:a16="http://schemas.microsoft.com/office/drawing/2014/main" id="{9B137C88-7CB9-4868-8D85-59CC17A0C91F}"/>
                </a:ext>
              </a:extLst>
            </p:cNvPr>
            <p:cNvSpPr/>
            <p:nvPr/>
          </p:nvSpPr>
          <p:spPr>
            <a:xfrm>
              <a:off x="6925772" y="1195180"/>
              <a:ext cx="186431" cy="1752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Curved Right 82">
              <a:extLst>
                <a:ext uri="{FF2B5EF4-FFF2-40B4-BE49-F238E27FC236}">
                  <a16:creationId xmlns:a16="http://schemas.microsoft.com/office/drawing/2014/main" id="{7C288CF5-97C0-4974-B631-0540BE41CBC7}"/>
                </a:ext>
              </a:extLst>
            </p:cNvPr>
            <p:cNvSpPr/>
            <p:nvPr/>
          </p:nvSpPr>
          <p:spPr>
            <a:xfrm rot="10800000">
              <a:off x="7883982" y="407825"/>
              <a:ext cx="271929" cy="1152868"/>
            </a:xfrm>
            <a:prstGeom prst="curv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091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8206-E7A1-485E-A612-E3702789F304}"/>
              </a:ext>
            </a:extLst>
          </p:cNvPr>
          <p:cNvSpPr>
            <a:spLocks noGrp="1"/>
          </p:cNvSpPr>
          <p:nvPr>
            <p:ph type="title"/>
          </p:nvPr>
        </p:nvSpPr>
        <p:spPr>
          <a:xfrm>
            <a:off x="595902" y="365125"/>
            <a:ext cx="11219380" cy="1325563"/>
          </a:xfrm>
        </p:spPr>
        <p:txBody>
          <a:bodyPr>
            <a:normAutofit/>
          </a:bodyPr>
          <a:lstStyle/>
          <a:p>
            <a:pPr algn="ctr"/>
            <a:r>
              <a:rPr lang="en-US" sz="4000" dirty="0"/>
              <a:t>Learning to Actively Learn Neural Machine Translation</a:t>
            </a:r>
          </a:p>
        </p:txBody>
      </p:sp>
      <p:sp>
        <p:nvSpPr>
          <p:cNvPr id="4" name="TextBox 3">
            <a:extLst>
              <a:ext uri="{FF2B5EF4-FFF2-40B4-BE49-F238E27FC236}">
                <a16:creationId xmlns:a16="http://schemas.microsoft.com/office/drawing/2014/main" id="{4623457C-A35F-4315-8515-62110EC596C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Liu </a:t>
            </a:r>
            <a:r>
              <a:rPr lang="en-US" altLang="zh-CN" dirty="0"/>
              <a:t>et al.</a:t>
            </a:r>
            <a:r>
              <a:rPr lang="en-US" dirty="0"/>
              <a:t>, </a:t>
            </a:r>
            <a:r>
              <a:rPr lang="en-US" b="1" dirty="0"/>
              <a:t>Learning to Actively Learn Neural Machine Translation</a:t>
            </a:r>
            <a:r>
              <a:rPr lang="en-US" dirty="0"/>
              <a:t>, </a:t>
            </a:r>
            <a:r>
              <a:rPr lang="en-US" dirty="0" err="1"/>
              <a:t>CoNLL</a:t>
            </a:r>
            <a:r>
              <a:rPr lang="en-US" dirty="0"/>
              <a:t>, 2018</a:t>
            </a:r>
          </a:p>
        </p:txBody>
      </p:sp>
      <p:pic>
        <p:nvPicPr>
          <p:cNvPr id="3" name="Picture 2">
            <a:extLst>
              <a:ext uri="{FF2B5EF4-FFF2-40B4-BE49-F238E27FC236}">
                <a16:creationId xmlns:a16="http://schemas.microsoft.com/office/drawing/2014/main" id="{8D4458A1-C906-497C-BF45-6191560D7791}"/>
              </a:ext>
            </a:extLst>
          </p:cNvPr>
          <p:cNvPicPr>
            <a:picLocks noChangeAspect="1"/>
          </p:cNvPicPr>
          <p:nvPr/>
        </p:nvPicPr>
        <p:blipFill>
          <a:blip r:embed="rId3"/>
          <a:stretch>
            <a:fillRect/>
          </a:stretch>
        </p:blipFill>
        <p:spPr>
          <a:xfrm>
            <a:off x="1355725" y="1690688"/>
            <a:ext cx="9480550" cy="4020934"/>
          </a:xfrm>
          <a:prstGeom prst="rect">
            <a:avLst/>
          </a:prstGeom>
        </p:spPr>
      </p:pic>
    </p:spTree>
    <p:extLst>
      <p:ext uri="{BB962C8B-B14F-4D97-AF65-F5344CB8AC3E}">
        <p14:creationId xmlns:p14="http://schemas.microsoft.com/office/powerpoint/2010/main" val="21001611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8BC1-7764-4F29-9833-E78D2600DADC}"/>
              </a:ext>
            </a:extLst>
          </p:cNvPr>
          <p:cNvSpPr>
            <a:spLocks noGrp="1"/>
          </p:cNvSpPr>
          <p:nvPr>
            <p:ph type="ctrTitle"/>
          </p:nvPr>
        </p:nvSpPr>
        <p:spPr>
          <a:xfrm>
            <a:off x="1524000" y="2235200"/>
            <a:ext cx="9144000" cy="2387600"/>
          </a:xfrm>
        </p:spPr>
        <p:txBody>
          <a:bodyPr vert="horz" lIns="91440" tIns="45720" rIns="91440" bIns="45720" rtlCol="0" anchor="ctr">
            <a:normAutofit/>
          </a:bodyPr>
          <a:lstStyle/>
          <a:p>
            <a:r>
              <a:rPr lang="en-US" altLang="zh-CN" dirty="0"/>
              <a:t>Unsupervised </a:t>
            </a:r>
            <a:br>
              <a:rPr lang="en-US" altLang="zh-CN" dirty="0"/>
            </a:br>
            <a:r>
              <a:rPr lang="en-US" altLang="zh-CN" dirty="0"/>
              <a:t>Neural Machine Translation</a:t>
            </a:r>
            <a:endParaRPr lang="en-US" dirty="0"/>
          </a:p>
        </p:txBody>
      </p:sp>
    </p:spTree>
    <p:extLst>
      <p:ext uri="{BB962C8B-B14F-4D97-AF65-F5344CB8AC3E}">
        <p14:creationId xmlns:p14="http://schemas.microsoft.com/office/powerpoint/2010/main" val="39769205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AB3-6920-4F1A-90F6-BE783B77E48D}"/>
              </a:ext>
            </a:extLst>
          </p:cNvPr>
          <p:cNvSpPr>
            <a:spLocks noGrp="1"/>
          </p:cNvSpPr>
          <p:nvPr>
            <p:ph type="title"/>
          </p:nvPr>
        </p:nvSpPr>
        <p:spPr/>
        <p:txBody>
          <a:bodyPr/>
          <a:lstStyle/>
          <a:p>
            <a:pPr algn="ctr"/>
            <a:r>
              <a:rPr lang="en-US" altLang="zh-CN" dirty="0"/>
              <a:t>Unsupervised Neural Machine Translation</a:t>
            </a:r>
          </a:p>
        </p:txBody>
      </p:sp>
      <p:sp>
        <p:nvSpPr>
          <p:cNvPr id="3" name="Content Placeholder 2">
            <a:extLst>
              <a:ext uri="{FF2B5EF4-FFF2-40B4-BE49-F238E27FC236}">
                <a16:creationId xmlns:a16="http://schemas.microsoft.com/office/drawing/2014/main" id="{D41F9D48-E6B2-4078-A796-262E0191C61A}"/>
              </a:ext>
            </a:extLst>
          </p:cNvPr>
          <p:cNvSpPr>
            <a:spLocks noGrp="1"/>
          </p:cNvSpPr>
          <p:nvPr>
            <p:ph idx="1"/>
          </p:nvPr>
        </p:nvSpPr>
        <p:spPr/>
        <p:txBody>
          <a:bodyPr/>
          <a:lstStyle/>
          <a:p>
            <a:r>
              <a:rPr lang="en-US" altLang="zh-CN" sz="2200" b="1" dirty="0">
                <a:latin typeface="+mj-lt"/>
              </a:rPr>
              <a:t>Cross-Lingual Word Embedding</a:t>
            </a:r>
          </a:p>
          <a:p>
            <a:endParaRPr lang="en-US" altLang="zh-CN" sz="2200" b="1" dirty="0">
              <a:latin typeface="+mj-lt"/>
            </a:endParaRPr>
          </a:p>
          <a:p>
            <a:r>
              <a:rPr lang="en-US" sz="2200" dirty="0">
                <a:latin typeface="+mj-lt"/>
              </a:rPr>
              <a:t>Joint Training for Unsupervised NMT</a:t>
            </a:r>
          </a:p>
          <a:p>
            <a:endParaRPr lang="en-US" sz="2200" dirty="0">
              <a:latin typeface="+mj-lt"/>
            </a:endParaRPr>
          </a:p>
          <a:p>
            <a:r>
              <a:rPr lang="en-US" sz="2200" dirty="0">
                <a:latin typeface="+mj-lt"/>
              </a:rPr>
              <a:t>Posterior Regularization with SMT</a:t>
            </a:r>
          </a:p>
          <a:p>
            <a:endParaRPr lang="en-US" sz="2200" dirty="0">
              <a:latin typeface="+mj-lt"/>
            </a:endParaRPr>
          </a:p>
          <a:p>
            <a:r>
              <a:rPr lang="en-US" sz="2200" dirty="0">
                <a:latin typeface="+mj-lt"/>
              </a:rPr>
              <a:t>Explicit Pre-training for Unsupervised NMT</a:t>
            </a:r>
          </a:p>
          <a:p>
            <a:endParaRPr lang="en-US" sz="2200" dirty="0">
              <a:latin typeface="+mj-lt"/>
            </a:endParaRPr>
          </a:p>
          <a:p>
            <a:endParaRPr lang="en-US" dirty="0"/>
          </a:p>
        </p:txBody>
      </p:sp>
    </p:spTree>
    <p:extLst>
      <p:ext uri="{BB962C8B-B14F-4D97-AF65-F5344CB8AC3E}">
        <p14:creationId xmlns:p14="http://schemas.microsoft.com/office/powerpoint/2010/main" val="3952454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126">
            <a:extLst>
              <a:ext uri="{FF2B5EF4-FFF2-40B4-BE49-F238E27FC236}">
                <a16:creationId xmlns:a16="http://schemas.microsoft.com/office/drawing/2014/main" id="{1F622746-F03E-4D41-AFC3-1BF160602465}"/>
              </a:ext>
            </a:extLst>
          </p:cNvPr>
          <p:cNvPicPr>
            <a:picLocks noChangeAspect="1"/>
          </p:cNvPicPr>
          <p:nvPr/>
        </p:nvPicPr>
        <p:blipFill>
          <a:blip r:embed="rId5"/>
          <a:stretch>
            <a:fillRect/>
          </a:stretch>
        </p:blipFill>
        <p:spPr>
          <a:xfrm>
            <a:off x="7295788" y="2658928"/>
            <a:ext cx="3931920" cy="744844"/>
          </a:xfrm>
          <a:prstGeom prst="rect">
            <a:avLst/>
          </a:prstGeom>
        </p:spPr>
      </p:pic>
      <p:sp>
        <p:nvSpPr>
          <p:cNvPr id="97" name="Title 1">
            <a:extLst>
              <a:ext uri="{FF2B5EF4-FFF2-40B4-BE49-F238E27FC236}">
                <a16:creationId xmlns:a16="http://schemas.microsoft.com/office/drawing/2014/main" id="{806E30E7-9CEC-4308-A12A-A6507261AA7A}"/>
              </a:ext>
            </a:extLst>
          </p:cNvPr>
          <p:cNvSpPr>
            <a:spLocks noGrp="1"/>
          </p:cNvSpPr>
          <p:nvPr>
            <p:ph type="title"/>
          </p:nvPr>
        </p:nvSpPr>
        <p:spPr>
          <a:xfrm>
            <a:off x="838200" y="167721"/>
            <a:ext cx="10515600" cy="1325563"/>
          </a:xfrm>
        </p:spPr>
        <p:txBody>
          <a:bodyPr/>
          <a:lstStyle/>
          <a:p>
            <a:pPr algn="ctr"/>
            <a:r>
              <a:rPr lang="en-US" altLang="zh-CN" dirty="0"/>
              <a:t>General Framework of UNMT</a:t>
            </a:r>
            <a:endParaRPr lang="en-US" dirty="0"/>
          </a:p>
        </p:txBody>
      </p:sp>
      <p:pic>
        <p:nvPicPr>
          <p:cNvPr id="56" name="Picture 55">
            <a:extLst>
              <a:ext uri="{FF2B5EF4-FFF2-40B4-BE49-F238E27FC236}">
                <a16:creationId xmlns:a16="http://schemas.microsoft.com/office/drawing/2014/main" id="{1F25EBEF-5C0F-4A32-8B35-F439F98918E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80377" y="1773021"/>
            <a:ext cx="3931920" cy="2576045"/>
          </a:xfrm>
          <a:prstGeom prst="rect">
            <a:avLst/>
          </a:prstGeom>
        </p:spPr>
      </p:pic>
      <p:sp>
        <p:nvSpPr>
          <p:cNvPr id="57" name="TextBox 56">
            <a:extLst>
              <a:ext uri="{FF2B5EF4-FFF2-40B4-BE49-F238E27FC236}">
                <a16:creationId xmlns:a16="http://schemas.microsoft.com/office/drawing/2014/main" id="{29DCC1B3-78F2-4AFF-8FCD-0D42ACE01AA8}"/>
              </a:ext>
            </a:extLst>
          </p:cNvPr>
          <p:cNvSpPr txBox="1"/>
          <p:nvPr/>
        </p:nvSpPr>
        <p:spPr>
          <a:xfrm>
            <a:off x="426682" y="1627941"/>
            <a:ext cx="2692233" cy="338554"/>
          </a:xfrm>
          <a:prstGeom prst="rect">
            <a:avLst/>
          </a:prstGeom>
          <a:noFill/>
        </p:spPr>
        <p:txBody>
          <a:bodyPr wrap="square" rtlCol="0">
            <a:spAutoFit/>
          </a:bodyPr>
          <a:lstStyle/>
          <a:p>
            <a:r>
              <a:rPr lang="en-US" sz="1600" u="sng" dirty="0" err="1"/>
              <a:t>Crosslingual</a:t>
            </a:r>
            <a:r>
              <a:rPr lang="en-US" sz="1600" u="sng" dirty="0"/>
              <a:t> Word Embedding</a:t>
            </a:r>
          </a:p>
        </p:txBody>
      </p:sp>
      <p:sp>
        <p:nvSpPr>
          <p:cNvPr id="58" name="Rectangle 57">
            <a:extLst>
              <a:ext uri="{FF2B5EF4-FFF2-40B4-BE49-F238E27FC236}">
                <a16:creationId xmlns:a16="http://schemas.microsoft.com/office/drawing/2014/main" id="{D519BE89-80EA-4788-92C5-D9F8284E7B4F}"/>
              </a:ext>
            </a:extLst>
          </p:cNvPr>
          <p:cNvSpPr/>
          <p:nvPr/>
        </p:nvSpPr>
        <p:spPr>
          <a:xfrm flipH="1">
            <a:off x="2344514" y="2946207"/>
            <a:ext cx="2071226" cy="1623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p:sp>
        <p:nvSpPr>
          <p:cNvPr id="59" name="Rectangle 58">
            <a:extLst>
              <a:ext uri="{FF2B5EF4-FFF2-40B4-BE49-F238E27FC236}">
                <a16:creationId xmlns:a16="http://schemas.microsoft.com/office/drawing/2014/main" id="{451A3074-2A04-402B-A557-A366F15A9F40}"/>
              </a:ext>
            </a:extLst>
          </p:cNvPr>
          <p:cNvSpPr/>
          <p:nvPr/>
        </p:nvSpPr>
        <p:spPr>
          <a:xfrm>
            <a:off x="6746014" y="1615140"/>
            <a:ext cx="4904966" cy="283242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p:sp>
        <p:nvSpPr>
          <p:cNvPr id="61" name="TextBox 60">
            <a:extLst>
              <a:ext uri="{FF2B5EF4-FFF2-40B4-BE49-F238E27FC236}">
                <a16:creationId xmlns:a16="http://schemas.microsoft.com/office/drawing/2014/main" id="{B779A5A6-7D41-44D8-82F3-365A03D287AC}"/>
              </a:ext>
            </a:extLst>
          </p:cNvPr>
          <p:cNvSpPr txBox="1"/>
          <p:nvPr/>
        </p:nvSpPr>
        <p:spPr>
          <a:xfrm>
            <a:off x="6698617" y="1612552"/>
            <a:ext cx="3219080" cy="338554"/>
          </a:xfrm>
          <a:prstGeom prst="rect">
            <a:avLst/>
          </a:prstGeom>
          <a:noFill/>
        </p:spPr>
        <p:txBody>
          <a:bodyPr wrap="square" rtlCol="0">
            <a:spAutoFit/>
          </a:bodyPr>
          <a:lstStyle/>
          <a:p>
            <a:r>
              <a:rPr lang="en-US" sz="1600" u="sng" dirty="0"/>
              <a:t>Joint Training</a:t>
            </a:r>
          </a:p>
        </p:txBody>
      </p:sp>
      <p:grpSp>
        <p:nvGrpSpPr>
          <p:cNvPr id="62" name="Group 61">
            <a:extLst>
              <a:ext uri="{FF2B5EF4-FFF2-40B4-BE49-F238E27FC236}">
                <a16:creationId xmlns:a16="http://schemas.microsoft.com/office/drawing/2014/main" id="{83C3317C-062F-4199-86EE-724620F7A7BA}"/>
              </a:ext>
            </a:extLst>
          </p:cNvPr>
          <p:cNvGrpSpPr/>
          <p:nvPr/>
        </p:nvGrpSpPr>
        <p:grpSpPr>
          <a:xfrm>
            <a:off x="7620474" y="5085372"/>
            <a:ext cx="3046813" cy="822045"/>
            <a:chOff x="7620474" y="5085372"/>
            <a:chExt cx="3046813" cy="822045"/>
          </a:xfrm>
        </p:grpSpPr>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678A802F-2D09-4F4E-A71D-DB572DAB92AA}"/>
                    </a:ext>
                  </a:extLst>
                </p:cNvPr>
                <p:cNvSpPr/>
                <p:nvPr/>
              </p:nvSpPr>
              <p:spPr>
                <a:xfrm>
                  <a:off x="7620474" y="5085372"/>
                  <a:ext cx="1152525" cy="368838"/>
                </a:xfrm>
                <a:prstGeom prst="rect">
                  <a:avLst/>
                </a:prstGeom>
                <a:ln w="25400">
                  <a:solidFill>
                    <a:srgbClr val="699C93"/>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ln w="0"/>
                                <a:solidFill>
                                  <a:schemeClr val="tx1"/>
                                </a:solidFill>
                                <a:latin typeface="Cambria Math" panose="02040503050406030204" pitchFamily="18" charset="0"/>
                                <a:cs typeface="Calibri Light" panose="020F0302020204030204" pitchFamily="34" charset="0"/>
                              </a:rPr>
                            </m:ctrlPr>
                          </m:sSubSupPr>
                          <m:e>
                            <m:r>
                              <a:rPr lang="en-US" sz="1400" b="0" i="1" smtClean="0">
                                <a:ln w="0"/>
                                <a:solidFill>
                                  <a:schemeClr val="tx1"/>
                                </a:solidFill>
                                <a:latin typeface="Cambria Math" panose="02040503050406030204" pitchFamily="18" charset="0"/>
                                <a:cs typeface="Calibri Light" panose="020F0302020204030204" pitchFamily="34" charset="0"/>
                              </a:rPr>
                              <m:t>𝑃</m:t>
                            </m:r>
                          </m:e>
                          <m:sub>
                            <m:r>
                              <a:rPr lang="en-US" sz="1400" b="0" i="1" smtClean="0">
                                <a:ln w="0"/>
                                <a:solidFill>
                                  <a:schemeClr val="tx1"/>
                                </a:solidFill>
                                <a:latin typeface="Cambria Math" panose="02040503050406030204" pitchFamily="18" charset="0"/>
                                <a:cs typeface="Calibri Light" panose="020F0302020204030204" pitchFamily="34" charset="0"/>
                              </a:rPr>
                              <m:t>𝑠</m:t>
                            </m:r>
                            <m:r>
                              <a:rPr lang="en-US" sz="1400" b="0" i="1" smtClean="0">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𝑡</m:t>
                            </m:r>
                          </m:sub>
                          <m:sup>
                            <m:r>
                              <a:rPr lang="en-US" sz="1400" b="0" i="1" smtClean="0">
                                <a:ln w="0"/>
                                <a:solidFill>
                                  <a:schemeClr val="tx1"/>
                                </a:solidFill>
                                <a:latin typeface="Cambria Math" panose="02040503050406030204" pitchFamily="18" charset="0"/>
                                <a:cs typeface="Calibri Light" panose="020F0302020204030204" pitchFamily="34" charset="0"/>
                              </a:rPr>
                              <m:t>0</m:t>
                            </m:r>
                          </m:sup>
                        </m:sSubSup>
                        <m:r>
                          <a:rPr lang="en-US" sz="1400" b="0" i="1" smtClean="0">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𝑥</m:t>
                        </m:r>
                        <m:r>
                          <a:rPr lang="en-US" sz="1400" b="0" i="1" smtClean="0">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𝑦</m:t>
                        </m:r>
                        <m:r>
                          <a:rPr lang="en-US" sz="1400" b="0" i="1" smtClean="0">
                            <a:ln w="0"/>
                            <a:solidFill>
                              <a:schemeClr val="tx1"/>
                            </a:solidFill>
                            <a:latin typeface="Cambria Math" panose="02040503050406030204" pitchFamily="18" charset="0"/>
                            <a:cs typeface="Calibri Light" panose="020F0302020204030204" pitchFamily="34" charset="0"/>
                          </a:rPr>
                          <m:t>)</m:t>
                        </m:r>
                      </m:oMath>
                    </m:oMathPara>
                  </a14:m>
                  <a:endParaRPr lang="en-US" sz="1400" i="1" dirty="0">
                    <a:ln w="0"/>
                    <a:solidFill>
                      <a:schemeClr val="tx1"/>
                    </a:solidFill>
                    <a:latin typeface="Calibri Light" panose="020F0302020204030204" pitchFamily="34" charset="0"/>
                    <a:cs typeface="Calibri Light" panose="020F0302020204030204" pitchFamily="34" charset="0"/>
                  </a:endParaRPr>
                </a:p>
              </p:txBody>
            </p:sp>
          </mc:Choice>
          <mc:Fallback xmlns="">
            <p:sp>
              <p:nvSpPr>
                <p:cNvPr id="209" name="Rectangle 208"/>
                <p:cNvSpPr>
                  <a:spLocks noRot="1" noChangeAspect="1" noMove="1" noResize="1" noEditPoints="1" noAdjustHandles="1" noChangeArrowheads="1" noChangeShapeType="1" noTextEdit="1"/>
                </p:cNvSpPr>
                <p:nvPr/>
              </p:nvSpPr>
              <p:spPr>
                <a:xfrm>
                  <a:off x="7620474" y="5085372"/>
                  <a:ext cx="1152525" cy="368838"/>
                </a:xfrm>
                <a:prstGeom prst="rect">
                  <a:avLst/>
                </a:prstGeom>
                <a:blipFill>
                  <a:blip r:embed="rId7"/>
                  <a:stretch>
                    <a:fillRect/>
                  </a:stretch>
                </a:blipFill>
                <a:ln w="25400">
                  <a:solidFill>
                    <a:srgbClr val="699C9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BDC0FC9F-0DD9-4C09-813C-96898E301C11}"/>
                    </a:ext>
                  </a:extLst>
                </p:cNvPr>
                <p:cNvSpPr/>
                <p:nvPr/>
              </p:nvSpPr>
              <p:spPr>
                <a:xfrm>
                  <a:off x="9514762" y="5085515"/>
                  <a:ext cx="1152525" cy="368838"/>
                </a:xfrm>
                <a:prstGeom prst="rect">
                  <a:avLst/>
                </a:prstGeom>
                <a:ln w="25400">
                  <a:solidFill>
                    <a:srgbClr val="BD8F9C"/>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400" i="1" smtClean="0">
                                <a:ln w="0"/>
                                <a:solidFill>
                                  <a:schemeClr val="tx1"/>
                                </a:solidFill>
                                <a:latin typeface="Cambria Math" panose="02040503050406030204" pitchFamily="18" charset="0"/>
                                <a:cs typeface="Calibri Light" panose="020F0302020204030204" pitchFamily="34" charset="0"/>
                              </a:rPr>
                            </m:ctrlPr>
                          </m:sSubSupPr>
                          <m:e>
                            <m:r>
                              <a:rPr lang="en-US" sz="1400" b="0" i="1">
                                <a:ln w="0"/>
                                <a:solidFill>
                                  <a:schemeClr val="tx1"/>
                                </a:solidFill>
                                <a:latin typeface="Cambria Math" panose="02040503050406030204" pitchFamily="18" charset="0"/>
                                <a:cs typeface="Calibri Light" panose="020F0302020204030204" pitchFamily="34" charset="0"/>
                              </a:rPr>
                              <m:t>𝑃</m:t>
                            </m:r>
                          </m:e>
                          <m:sub>
                            <m:r>
                              <a:rPr lang="en-US" sz="1400" b="0" i="1" smtClean="0">
                                <a:ln w="0"/>
                                <a:solidFill>
                                  <a:schemeClr val="tx1"/>
                                </a:solidFill>
                                <a:latin typeface="Cambria Math" panose="02040503050406030204" pitchFamily="18" charset="0"/>
                                <a:cs typeface="Calibri Light" panose="020F0302020204030204" pitchFamily="34" charset="0"/>
                              </a:rPr>
                              <m:t>𝑡</m:t>
                            </m:r>
                            <m:r>
                              <a:rPr lang="en-US" sz="1400" b="0" i="1">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𝑠</m:t>
                            </m:r>
                          </m:sub>
                          <m:sup>
                            <m:r>
                              <a:rPr lang="en-US" sz="1400" b="0" i="1">
                                <a:ln w="0"/>
                                <a:solidFill>
                                  <a:schemeClr val="tx1"/>
                                </a:solidFill>
                                <a:latin typeface="Cambria Math" panose="02040503050406030204" pitchFamily="18" charset="0"/>
                                <a:cs typeface="Calibri Light" panose="020F0302020204030204" pitchFamily="34" charset="0"/>
                              </a:rPr>
                              <m:t>0</m:t>
                            </m:r>
                          </m:sup>
                        </m:sSubSup>
                        <m:r>
                          <a:rPr lang="en-US" sz="1400" b="0" i="1">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𝑦</m:t>
                        </m:r>
                        <m:r>
                          <a:rPr lang="en-US" sz="1400" b="0" i="1">
                            <a:ln w="0"/>
                            <a:solidFill>
                              <a:schemeClr val="tx1"/>
                            </a:solidFill>
                            <a:latin typeface="Cambria Math" panose="02040503050406030204" pitchFamily="18" charset="0"/>
                            <a:cs typeface="Calibri Light" panose="020F0302020204030204" pitchFamily="34" charset="0"/>
                          </a:rPr>
                          <m:t>|</m:t>
                        </m:r>
                        <m:r>
                          <a:rPr lang="en-US" sz="1400" b="0" i="1" smtClean="0">
                            <a:ln w="0"/>
                            <a:solidFill>
                              <a:schemeClr val="tx1"/>
                            </a:solidFill>
                            <a:latin typeface="Cambria Math" panose="02040503050406030204" pitchFamily="18" charset="0"/>
                            <a:cs typeface="Calibri Light" panose="020F0302020204030204" pitchFamily="34" charset="0"/>
                          </a:rPr>
                          <m:t>𝑥</m:t>
                        </m:r>
                        <m:r>
                          <a:rPr lang="en-US" sz="1400" b="0" i="1">
                            <a:ln w="0"/>
                            <a:solidFill>
                              <a:schemeClr val="tx1"/>
                            </a:solidFill>
                            <a:latin typeface="Cambria Math" panose="02040503050406030204" pitchFamily="18" charset="0"/>
                            <a:cs typeface="Calibri Light" panose="020F0302020204030204" pitchFamily="34" charset="0"/>
                          </a:rPr>
                          <m:t>)</m:t>
                        </m:r>
                      </m:oMath>
                    </m:oMathPara>
                  </a14:m>
                  <a:endParaRPr lang="en-US" sz="1400" dirty="0">
                    <a:ln w="0"/>
                    <a:solidFill>
                      <a:schemeClr val="tx1"/>
                    </a:solidFill>
                    <a:latin typeface="Calibri Light" panose="020F0302020204030204" pitchFamily="34" charset="0"/>
                    <a:cs typeface="Calibri Light" panose="020F0302020204030204" pitchFamily="34" charset="0"/>
                  </a:endParaRPr>
                </a:p>
              </p:txBody>
            </p:sp>
          </mc:Choice>
          <mc:Fallback xmlns="">
            <p:sp>
              <p:nvSpPr>
                <p:cNvPr id="210" name="Rectangle 209"/>
                <p:cNvSpPr>
                  <a:spLocks noRot="1" noChangeAspect="1" noMove="1" noResize="1" noEditPoints="1" noAdjustHandles="1" noChangeArrowheads="1" noChangeShapeType="1" noTextEdit="1"/>
                </p:cNvSpPr>
                <p:nvPr/>
              </p:nvSpPr>
              <p:spPr>
                <a:xfrm>
                  <a:off x="9514762" y="5085515"/>
                  <a:ext cx="1152525" cy="368838"/>
                </a:xfrm>
                <a:prstGeom prst="rect">
                  <a:avLst/>
                </a:prstGeom>
                <a:blipFill>
                  <a:blip r:embed="rId8"/>
                  <a:stretch>
                    <a:fillRect/>
                  </a:stretch>
                </a:blipFill>
                <a:ln w="25400">
                  <a:solidFill>
                    <a:srgbClr val="BD8F9C"/>
                  </a:solidFill>
                </a:ln>
              </p:spPr>
              <p:txBody>
                <a:bodyPr/>
                <a:lstStyle/>
                <a:p>
                  <a:r>
                    <a:rPr lang="en-US">
                      <a:noFill/>
                    </a:rPr>
                    <a:t> </a:t>
                  </a:r>
                </a:p>
              </p:txBody>
            </p:sp>
          </mc:Fallback>
        </mc:AlternateContent>
        <p:cxnSp>
          <p:nvCxnSpPr>
            <p:cNvPr id="66" name="Curved Connector 210">
              <a:extLst>
                <a:ext uri="{FF2B5EF4-FFF2-40B4-BE49-F238E27FC236}">
                  <a16:creationId xmlns:a16="http://schemas.microsoft.com/office/drawing/2014/main" id="{6B3314C0-B38C-4E02-A540-E001218AFD9F}"/>
                </a:ext>
              </a:extLst>
            </p:cNvPr>
            <p:cNvCxnSpPr>
              <a:stCxn id="82" idx="0"/>
              <a:endCxn id="63" idx="2"/>
            </p:cNvCxnSpPr>
            <p:nvPr/>
          </p:nvCxnSpPr>
          <p:spPr>
            <a:xfrm rot="16200000" flipV="1">
              <a:off x="8494737" y="5156211"/>
              <a:ext cx="453207" cy="1049206"/>
            </a:xfrm>
            <a:prstGeom prst="curvedConnector3">
              <a:avLst>
                <a:gd name="adj1" fmla="val 50000"/>
              </a:avLst>
            </a:prstGeom>
            <a:ln>
              <a:solidFill>
                <a:schemeClr val="tx1"/>
              </a:solidFill>
              <a:prstDash val="solid"/>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67" name="Curved Connector 213">
              <a:extLst>
                <a:ext uri="{FF2B5EF4-FFF2-40B4-BE49-F238E27FC236}">
                  <a16:creationId xmlns:a16="http://schemas.microsoft.com/office/drawing/2014/main" id="{9FFAE106-387B-4967-8048-EAE502ECCD9E}"/>
                </a:ext>
              </a:extLst>
            </p:cNvPr>
            <p:cNvCxnSpPr>
              <a:stCxn id="82" idx="0"/>
              <a:endCxn id="64" idx="2"/>
            </p:cNvCxnSpPr>
            <p:nvPr/>
          </p:nvCxnSpPr>
          <p:spPr>
            <a:xfrm rot="5400000" flipH="1" flipV="1">
              <a:off x="9441952" y="5258344"/>
              <a:ext cx="453064" cy="845082"/>
            </a:xfrm>
            <a:prstGeom prst="curvedConnector3">
              <a:avLst>
                <a:gd name="adj1" fmla="val 50000"/>
              </a:avLst>
            </a:prstGeom>
            <a:ln>
              <a:solidFill>
                <a:schemeClr val="tx1"/>
              </a:solidFill>
              <a:prstDash val="solid"/>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9BC03156-92AC-49CB-A151-67681512DC43}"/>
              </a:ext>
            </a:extLst>
          </p:cNvPr>
          <p:cNvSpPr/>
          <p:nvPr/>
        </p:nvSpPr>
        <p:spPr>
          <a:xfrm>
            <a:off x="6698617" y="4457811"/>
            <a:ext cx="2681440" cy="338554"/>
          </a:xfrm>
          <a:prstGeom prst="rect">
            <a:avLst/>
          </a:prstGeom>
        </p:spPr>
        <p:txBody>
          <a:bodyPr wrap="none">
            <a:spAutoFit/>
          </a:bodyPr>
          <a:lstStyle/>
          <a:p>
            <a:r>
              <a:rPr lang="en-US" sz="1600" u="sng" dirty="0"/>
              <a:t>From W</a:t>
            </a:r>
            <a:r>
              <a:rPr lang="en-US" altLang="zh-CN" sz="1600" u="sng" dirty="0"/>
              <a:t>ord-based MT to NMT</a:t>
            </a:r>
            <a:endParaRPr lang="en-US" sz="1600" u="sng" dirty="0"/>
          </a:p>
        </p:txBody>
      </p:sp>
      <p:sp>
        <p:nvSpPr>
          <p:cNvPr id="69" name="Rectangle 68">
            <a:extLst>
              <a:ext uri="{FF2B5EF4-FFF2-40B4-BE49-F238E27FC236}">
                <a16:creationId xmlns:a16="http://schemas.microsoft.com/office/drawing/2014/main" id="{6E1214EE-A17C-4072-9871-73AD6F9D174D}"/>
              </a:ext>
            </a:extLst>
          </p:cNvPr>
          <p:cNvSpPr/>
          <p:nvPr/>
        </p:nvSpPr>
        <p:spPr>
          <a:xfrm>
            <a:off x="468380" y="1615140"/>
            <a:ext cx="6111691" cy="283242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p:sp>
        <p:nvSpPr>
          <p:cNvPr id="70" name="TextBox 69">
            <a:extLst>
              <a:ext uri="{FF2B5EF4-FFF2-40B4-BE49-F238E27FC236}">
                <a16:creationId xmlns:a16="http://schemas.microsoft.com/office/drawing/2014/main" id="{3BC69241-3D24-4295-BBED-D49D5414BFD9}"/>
              </a:ext>
            </a:extLst>
          </p:cNvPr>
          <p:cNvSpPr txBox="1"/>
          <p:nvPr/>
        </p:nvSpPr>
        <p:spPr>
          <a:xfrm>
            <a:off x="426682" y="4457811"/>
            <a:ext cx="2364111" cy="338554"/>
          </a:xfrm>
          <a:prstGeom prst="rect">
            <a:avLst/>
          </a:prstGeom>
          <a:noFill/>
        </p:spPr>
        <p:txBody>
          <a:bodyPr wrap="square" rtlCol="0">
            <a:spAutoFit/>
          </a:bodyPr>
          <a:lstStyle/>
          <a:p>
            <a:r>
              <a:rPr lang="en-US" sz="1600" u="sng" dirty="0"/>
              <a:t>Word Based MT</a:t>
            </a:r>
          </a:p>
        </p:txBody>
      </p:sp>
      <p:grpSp>
        <p:nvGrpSpPr>
          <p:cNvPr id="71" name="Group 70">
            <a:extLst>
              <a:ext uri="{FF2B5EF4-FFF2-40B4-BE49-F238E27FC236}">
                <a16:creationId xmlns:a16="http://schemas.microsoft.com/office/drawing/2014/main" id="{5D55DA51-E44C-47CA-8553-DF66380BAF41}"/>
              </a:ext>
            </a:extLst>
          </p:cNvPr>
          <p:cNvGrpSpPr/>
          <p:nvPr/>
        </p:nvGrpSpPr>
        <p:grpSpPr>
          <a:xfrm>
            <a:off x="1080478" y="4508740"/>
            <a:ext cx="3078875" cy="1767515"/>
            <a:chOff x="1080478" y="4508740"/>
            <a:chExt cx="3078875" cy="1767515"/>
          </a:xfrm>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3C9520F1-09BA-4E51-968B-F6E1A775E6F3}"/>
                    </a:ext>
                  </a:extLst>
                </p:cNvPr>
                <p:cNvSpPr/>
                <p:nvPr/>
              </p:nvSpPr>
              <p:spPr>
                <a:xfrm>
                  <a:off x="2499261" y="5020898"/>
                  <a:ext cx="1660092" cy="12553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ln w="0"/>
                      <a:solidFill>
                        <a:schemeClr val="tx1"/>
                      </a:solidFill>
                      <a:latin typeface="Calibri Light" panose="020F0302020204030204" pitchFamily="34" charset="0"/>
                      <a:cs typeface="Calibri Light" panose="020F0302020204030204" pitchFamily="34" charset="0"/>
                    </a:rPr>
                    <a:t>hello</a:t>
                  </a:r>
                  <a:r>
                    <a:rPr lang="en-US" sz="1400" dirty="0">
                      <a:ln w="0"/>
                      <a:solidFill>
                        <a:schemeClr val="tx1"/>
                      </a:solidFill>
                      <a:effectLst/>
                      <a:latin typeface="Calibri Light" panose="020F0302020204030204" pitchFamily="34" charset="0"/>
                      <a:cs typeface="Calibri Light" panose="020F0302020204030204" pitchFamily="34" charset="0"/>
                    </a:rPr>
                    <a:t> </a:t>
                  </a:r>
                  <a14:m>
                    <m:oMath xmlns:m="http://schemas.openxmlformats.org/officeDocument/2006/math">
                      <m:r>
                        <a:rPr lang="en-US" sz="1400" i="1" smtClean="0">
                          <a:ln w="0"/>
                          <a:solidFill>
                            <a:schemeClr val="tx1"/>
                          </a:solidFill>
                          <a:effectLst/>
                          <a:latin typeface="Cambria Math" panose="02040503050406030204" pitchFamily="18" charset="0"/>
                          <a:ea typeface="Cambria Math" panose="02040503050406030204" pitchFamily="18" charset="0"/>
                          <a:cs typeface="Calibri Light" panose="020F0302020204030204" pitchFamily="34" charset="0"/>
                        </a:rPr>
                        <m:t>↔</m:t>
                      </m:r>
                    </m:oMath>
                  </a14:m>
                  <a:r>
                    <a:rPr lang="en-US" sz="1400" dirty="0">
                      <a:ln w="0"/>
                      <a:solidFill>
                        <a:schemeClr val="tx1"/>
                      </a:solidFill>
                      <a:effectLst/>
                      <a:latin typeface="Calibri Light" panose="020F0302020204030204" pitchFamily="34" charset="0"/>
                      <a:cs typeface="Calibri Light" panose="020F0302020204030204" pitchFamily="34" charset="0"/>
                    </a:rPr>
                    <a:t> </a:t>
                  </a:r>
                  <a:r>
                    <a:rPr lang="zh-CN" altLang="en-US" sz="1400" dirty="0">
                      <a:ln w="0"/>
                      <a:solidFill>
                        <a:schemeClr val="tx1"/>
                      </a:solidFill>
                      <a:latin typeface="Calibri Light" panose="020F0302020204030204" pitchFamily="34" charset="0"/>
                      <a:cs typeface="Calibri Light" panose="020F0302020204030204" pitchFamily="34" charset="0"/>
                    </a:rPr>
                    <a:t>你好</a:t>
                  </a:r>
                  <a:endParaRPr lang="en-US" sz="1400" dirty="0">
                    <a:ln w="0"/>
                    <a:solidFill>
                      <a:schemeClr val="tx1"/>
                    </a:solidFill>
                    <a:effectLst/>
                    <a:latin typeface="Calibri Light" panose="020F0302020204030204" pitchFamily="34" charset="0"/>
                    <a:cs typeface="Calibri Light" panose="020F0302020204030204" pitchFamily="34" charset="0"/>
                  </a:endParaRPr>
                </a:p>
                <a:p>
                  <a:r>
                    <a:rPr lang="en-US" sz="1400" dirty="0">
                      <a:ln w="0"/>
                      <a:solidFill>
                        <a:schemeClr val="tx1"/>
                      </a:solidFill>
                      <a:effectLst/>
                      <a:latin typeface="+mj-lt"/>
                      <a:ea typeface="Cambria Math" panose="02040503050406030204" pitchFamily="18" charset="0"/>
                      <a:cs typeface="Calibri Light" panose="020F0302020204030204" pitchFamily="34" charset="0"/>
                    </a:rPr>
                    <a:t>my</a:t>
                  </a:r>
                  <a:r>
                    <a:rPr lang="en-US" sz="1400" dirty="0">
                      <a:ln w="0"/>
                      <a:solidFill>
                        <a:schemeClr val="tx1"/>
                      </a:solidFill>
                      <a:effectLst/>
                      <a:ea typeface="Cambria Math" panose="02040503050406030204" pitchFamily="18" charset="0"/>
                      <a:cs typeface="Calibri Light" panose="020F0302020204030204" pitchFamily="34" charset="0"/>
                    </a:rPr>
                    <a:t> </a:t>
                  </a:r>
                  <a14:m>
                    <m:oMath xmlns:m="http://schemas.openxmlformats.org/officeDocument/2006/math">
                      <m:r>
                        <a:rPr lang="en-US" sz="1400" i="1">
                          <a:ln w="0"/>
                          <a:solidFill>
                            <a:schemeClr val="tx1"/>
                          </a:solidFill>
                          <a:effectLst/>
                          <a:latin typeface="Cambria Math" panose="02040503050406030204" pitchFamily="18" charset="0"/>
                          <a:ea typeface="Cambria Math" panose="02040503050406030204" pitchFamily="18" charset="0"/>
                          <a:cs typeface="Calibri Light" panose="020F0302020204030204" pitchFamily="34" charset="0"/>
                        </a:rPr>
                        <m:t>↔</m:t>
                      </m:r>
                    </m:oMath>
                  </a14:m>
                  <a:r>
                    <a:rPr lang="en-US" sz="1400" dirty="0">
                      <a:ln w="0"/>
                      <a:solidFill>
                        <a:schemeClr val="tx1"/>
                      </a:solidFill>
                      <a:effectLst/>
                      <a:latin typeface="Calibri Light" panose="020F0302020204030204" pitchFamily="34" charset="0"/>
                      <a:cs typeface="Calibri Light" panose="020F0302020204030204" pitchFamily="34" charset="0"/>
                    </a:rPr>
                    <a:t>  </a:t>
                  </a:r>
                  <a:r>
                    <a:rPr lang="zh-CN" altLang="en-US" sz="1400" dirty="0">
                      <a:ln w="0"/>
                      <a:solidFill>
                        <a:schemeClr val="tx1"/>
                      </a:solidFill>
                      <a:effectLst/>
                      <a:latin typeface="Calibri Light" panose="020F0302020204030204" pitchFamily="34" charset="0"/>
                      <a:cs typeface="Calibri Light" panose="020F0302020204030204" pitchFamily="34" charset="0"/>
                    </a:rPr>
                    <a:t>我的</a:t>
                  </a:r>
                  <a:endParaRPr lang="en-US" sz="1400" dirty="0">
                    <a:ln w="0"/>
                    <a:solidFill>
                      <a:schemeClr val="tx1"/>
                    </a:solidFill>
                    <a:effectLst/>
                    <a:latin typeface="Calibri Light" panose="020F0302020204030204" pitchFamily="34" charset="0"/>
                    <a:cs typeface="Calibri Light" panose="020F0302020204030204" pitchFamily="34" charset="0"/>
                  </a:endParaRPr>
                </a:p>
                <a:p>
                  <a:r>
                    <a:rPr lang="en-US" sz="1400" dirty="0">
                      <a:ln w="0"/>
                      <a:solidFill>
                        <a:schemeClr val="tx1"/>
                      </a:solidFill>
                      <a:effectLst/>
                      <a:latin typeface="Calibri Light" panose="020F0302020204030204" pitchFamily="34" charset="0"/>
                      <a:cs typeface="Calibri Light" panose="020F0302020204030204" pitchFamily="34" charset="0"/>
                    </a:rPr>
                    <a:t>good</a:t>
                  </a:r>
                  <a:r>
                    <a:rPr lang="en-US" sz="1400" dirty="0">
                      <a:ln w="0"/>
                      <a:solidFill>
                        <a:schemeClr val="tx1"/>
                      </a:solidFill>
                      <a:effectLst/>
                      <a:ea typeface="Cambria Math" panose="02040503050406030204" pitchFamily="18" charset="0"/>
                      <a:cs typeface="Calibri Light" panose="020F0302020204030204" pitchFamily="34" charset="0"/>
                    </a:rPr>
                    <a:t> </a:t>
                  </a:r>
                  <a14:m>
                    <m:oMath xmlns:m="http://schemas.openxmlformats.org/officeDocument/2006/math">
                      <m:r>
                        <a:rPr lang="en-US" sz="1400" i="1">
                          <a:ln w="0"/>
                          <a:solidFill>
                            <a:schemeClr val="tx1"/>
                          </a:solidFill>
                          <a:effectLst/>
                          <a:latin typeface="Cambria Math" panose="02040503050406030204" pitchFamily="18" charset="0"/>
                          <a:ea typeface="Cambria Math" panose="02040503050406030204" pitchFamily="18" charset="0"/>
                          <a:cs typeface="Calibri Light" panose="020F0302020204030204" pitchFamily="34" charset="0"/>
                        </a:rPr>
                        <m:t>↔ </m:t>
                      </m:r>
                    </m:oMath>
                  </a14:m>
                  <a:r>
                    <a:rPr lang="zh-CN" altLang="en-US" sz="1400" dirty="0">
                      <a:ln w="0"/>
                      <a:solidFill>
                        <a:schemeClr val="tx1"/>
                      </a:solidFill>
                      <a:effectLst/>
                      <a:latin typeface="Calibri Light" panose="020F0302020204030204" pitchFamily="34" charset="0"/>
                      <a:cs typeface="Calibri Light" panose="020F0302020204030204" pitchFamily="34" charset="0"/>
                    </a:rPr>
                    <a:t>好的</a:t>
                  </a:r>
                  <a:endParaRPr lang="en-US" sz="1400" dirty="0">
                    <a:ln w="0"/>
                    <a:solidFill>
                      <a:schemeClr val="tx1"/>
                    </a:solidFill>
                    <a:effectLst/>
                    <a:latin typeface="Calibri Light" panose="020F0302020204030204" pitchFamily="34" charset="0"/>
                    <a:cs typeface="Calibri Light" panose="020F0302020204030204" pitchFamily="34" charset="0"/>
                  </a:endParaRPr>
                </a:p>
                <a:p>
                  <a:r>
                    <a:rPr lang="en-US" sz="1400" dirty="0">
                      <a:ln w="0"/>
                      <a:solidFill>
                        <a:schemeClr val="tx1"/>
                      </a:solidFill>
                      <a:effectLst/>
                      <a:latin typeface="Calibri Light" panose="020F0302020204030204" pitchFamily="34" charset="0"/>
                      <a:cs typeface="Calibri Light" panose="020F0302020204030204" pitchFamily="34" charset="0"/>
                    </a:rPr>
                    <a:t>bad </a:t>
                  </a:r>
                  <a14:m>
                    <m:oMath xmlns:m="http://schemas.openxmlformats.org/officeDocument/2006/math">
                      <m:r>
                        <a:rPr lang="en-US" sz="1400" i="1">
                          <a:ln w="0"/>
                          <a:solidFill>
                            <a:schemeClr val="tx1"/>
                          </a:solidFill>
                          <a:effectLst/>
                          <a:latin typeface="Cambria Math" panose="02040503050406030204" pitchFamily="18" charset="0"/>
                          <a:ea typeface="Cambria Math" panose="02040503050406030204" pitchFamily="18" charset="0"/>
                          <a:cs typeface="Calibri Light" panose="020F0302020204030204" pitchFamily="34" charset="0"/>
                        </a:rPr>
                        <m:t>↔</m:t>
                      </m:r>
                    </m:oMath>
                  </a14:m>
                  <a:r>
                    <a:rPr lang="en-US" sz="1400" dirty="0">
                      <a:ln w="0"/>
                      <a:solidFill>
                        <a:schemeClr val="tx1"/>
                      </a:solidFill>
                      <a:effectLst/>
                      <a:latin typeface="Calibri Light" panose="020F0302020204030204" pitchFamily="34" charset="0"/>
                      <a:cs typeface="Calibri Light" panose="020F0302020204030204" pitchFamily="34" charset="0"/>
                    </a:rPr>
                    <a:t> </a:t>
                  </a:r>
                  <a:r>
                    <a:rPr lang="zh-CN" altLang="en-US" sz="1400" dirty="0">
                      <a:ln w="0"/>
                      <a:solidFill>
                        <a:schemeClr val="tx1"/>
                      </a:solidFill>
                      <a:latin typeface="Calibri Light" panose="020F0302020204030204" pitchFamily="34" charset="0"/>
                      <a:cs typeface="Calibri Light" panose="020F0302020204030204" pitchFamily="34" charset="0"/>
                    </a:rPr>
                    <a:t>坏的</a:t>
                  </a:r>
                  <a:endParaRPr lang="en-US" sz="1400" dirty="0">
                    <a:ln w="0"/>
                    <a:solidFill>
                      <a:schemeClr val="tx1"/>
                    </a:solidFill>
                    <a:effectLst/>
                    <a:latin typeface="Calibri Light" panose="020F0302020204030204" pitchFamily="34" charset="0"/>
                    <a:cs typeface="Calibri Light" panose="020F0302020204030204" pitchFamily="34" charset="0"/>
                  </a:endParaRPr>
                </a:p>
                <a:p>
                  <a:r>
                    <a:rPr lang="en-US" sz="1400" dirty="0">
                      <a:ln w="0"/>
                      <a:solidFill>
                        <a:schemeClr val="tx1"/>
                      </a:solidFill>
                      <a:effectLst/>
                      <a:latin typeface="Calibri Light" panose="020F0302020204030204" pitchFamily="34" charset="0"/>
                      <a:cs typeface="Calibri Light" panose="020F0302020204030204" pitchFamily="34" charset="0"/>
                    </a:rPr>
                    <a:t>…</a:t>
                  </a:r>
                </a:p>
                <a:p>
                  <a:endParaRPr lang="en-US"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mc:Choice>
          <mc:Fallback xmlns="">
            <p:sp>
              <p:nvSpPr>
                <p:cNvPr id="120" name="Rectangle 119"/>
                <p:cNvSpPr>
                  <a:spLocks noRot="1" noChangeAspect="1" noMove="1" noResize="1" noEditPoints="1" noAdjustHandles="1" noChangeArrowheads="1" noChangeShapeType="1" noTextEdit="1"/>
                </p:cNvSpPr>
                <p:nvPr/>
              </p:nvSpPr>
              <p:spPr>
                <a:xfrm>
                  <a:off x="2499261" y="5020898"/>
                  <a:ext cx="1660092" cy="1255357"/>
                </a:xfrm>
                <a:prstGeom prst="rect">
                  <a:avLst/>
                </a:prstGeom>
                <a:blipFill>
                  <a:blip r:embed="rId9"/>
                  <a:stretch>
                    <a:fillRect l="-730" t="-481"/>
                  </a:stretch>
                </a:blipFill>
                <a:ln>
                  <a:solidFill>
                    <a:schemeClr val="tx1"/>
                  </a:solid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5974CFC1-5EBD-4EBC-A99E-69EF63ADA8E8}"/>
                </a:ext>
              </a:extLst>
            </p:cNvPr>
            <p:cNvSpPr txBox="1"/>
            <p:nvPr/>
          </p:nvSpPr>
          <p:spPr>
            <a:xfrm>
              <a:off x="1080478" y="5206144"/>
              <a:ext cx="1406799" cy="307777"/>
            </a:xfrm>
            <a:prstGeom prst="rect">
              <a:avLst/>
            </a:prstGeom>
            <a:noFill/>
          </p:spPr>
          <p:txBody>
            <a:bodyPr wrap="square" rtlCol="0">
              <a:spAutoFit/>
            </a:bodyPr>
            <a:lstStyle/>
            <a:p>
              <a:r>
                <a:rPr lang="en-US" sz="1400" u="sng" dirty="0"/>
                <a:t>Translation Tab</a:t>
              </a:r>
              <a:r>
                <a:rPr lang="en-US" altLang="zh-CN" sz="1400" u="sng" dirty="0"/>
                <a:t>le</a:t>
              </a:r>
              <a:endParaRPr lang="en-US" sz="1400" u="sng" dirty="0"/>
            </a:p>
          </p:txBody>
        </p:sp>
        <p:sp>
          <p:nvSpPr>
            <p:cNvPr id="78" name="Down Arrow 104">
              <a:extLst>
                <a:ext uri="{FF2B5EF4-FFF2-40B4-BE49-F238E27FC236}">
                  <a16:creationId xmlns:a16="http://schemas.microsoft.com/office/drawing/2014/main" id="{A2954968-6888-4D23-9767-922E61C9744F}"/>
                </a:ext>
              </a:extLst>
            </p:cNvPr>
            <p:cNvSpPr/>
            <p:nvPr/>
          </p:nvSpPr>
          <p:spPr>
            <a:xfrm>
              <a:off x="3183887" y="4508740"/>
              <a:ext cx="392479" cy="321788"/>
            </a:xfrm>
            <a:prstGeom prst="downArrow">
              <a:avLst>
                <a:gd name="adj1" fmla="val 35439"/>
                <a:gd name="adj2" fmla="val 470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501951B2-1CB1-4406-B687-3CE331A196FB}"/>
                    </a:ext>
                  </a:extLst>
                </p:cNvPr>
                <p:cNvSpPr/>
                <p:nvPr/>
              </p:nvSpPr>
              <p:spPr>
                <a:xfrm>
                  <a:off x="1191578" y="5422597"/>
                  <a:ext cx="107356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𝑃</m:t>
                            </m:r>
                          </m:e>
                          <m:sub>
                            <m:r>
                              <a:rPr lang="en-US" sz="1400" b="0" i="1" smtClean="0">
                                <a:latin typeface="Cambria Math" panose="02040503050406030204" pitchFamily="18" charset="0"/>
                                <a:ea typeface="Cambria Math" panose="02040503050406030204" pitchFamily="18" charset="0"/>
                              </a:rPr>
                              <m:t>𝑤𝑜𝑟𝑑</m:t>
                            </m:r>
                          </m:sub>
                        </m:sSub>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74" name="Rectangle 73"/>
                <p:cNvSpPr>
                  <a:spLocks noRot="1" noChangeAspect="1" noMove="1" noResize="1" noEditPoints="1" noAdjustHandles="1" noChangeArrowheads="1" noChangeShapeType="1" noTextEdit="1"/>
                </p:cNvSpPr>
                <p:nvPr/>
              </p:nvSpPr>
              <p:spPr>
                <a:xfrm>
                  <a:off x="1191578" y="5422597"/>
                  <a:ext cx="1073564"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12E72A83-3C8E-49A5-BBD3-AF08E979F197}"/>
                    </a:ext>
                  </a:extLst>
                </p:cNvPr>
                <p:cNvSpPr/>
                <p:nvPr/>
              </p:nvSpPr>
              <p:spPr>
                <a:xfrm>
                  <a:off x="1191578" y="5724366"/>
                  <a:ext cx="107356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𝑃</m:t>
                            </m:r>
                          </m:e>
                          <m:sub>
                            <m:r>
                              <a:rPr lang="en-US" sz="1400" i="1">
                                <a:latin typeface="Cambria Math" panose="02040503050406030204" pitchFamily="18" charset="0"/>
                                <a:ea typeface="Cambria Math" panose="02040503050406030204" pitchFamily="18" charset="0"/>
                              </a:rPr>
                              <m:t>𝑤𝑜𝑟𝑑</m:t>
                            </m:r>
                          </m:sub>
                        </m:sSub>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75" name="Rectangle 74"/>
                <p:cNvSpPr>
                  <a:spLocks noRot="1" noChangeAspect="1" noMove="1" noResize="1" noEditPoints="1" noAdjustHandles="1" noChangeArrowheads="1" noChangeShapeType="1" noTextEdit="1"/>
                </p:cNvSpPr>
                <p:nvPr/>
              </p:nvSpPr>
              <p:spPr>
                <a:xfrm>
                  <a:off x="1191578" y="5724366"/>
                  <a:ext cx="1073564" cy="307777"/>
                </a:xfrm>
                <a:prstGeom prst="rect">
                  <a:avLst/>
                </a:prstGeom>
                <a:blipFill>
                  <a:blip r:embed="rId11"/>
                  <a:stretch>
                    <a:fillRect b="-5882"/>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DC8A6374-D001-4F89-AA47-DCA41B28A157}"/>
              </a:ext>
            </a:extLst>
          </p:cNvPr>
          <p:cNvGrpSpPr/>
          <p:nvPr/>
        </p:nvGrpSpPr>
        <p:grpSpPr>
          <a:xfrm>
            <a:off x="5974951" y="2390517"/>
            <a:ext cx="3847254" cy="3885738"/>
            <a:chOff x="5974951" y="2390517"/>
            <a:chExt cx="3847254" cy="3885738"/>
          </a:xfrm>
        </p:grpSpPr>
        <p:sp>
          <p:nvSpPr>
            <p:cNvPr id="82" name="Rectangle 81">
              <a:extLst>
                <a:ext uri="{FF2B5EF4-FFF2-40B4-BE49-F238E27FC236}">
                  <a16:creationId xmlns:a16="http://schemas.microsoft.com/office/drawing/2014/main" id="{387A555F-CAC7-45CB-9238-6455D8955B96}"/>
                </a:ext>
              </a:extLst>
            </p:cNvPr>
            <p:cNvSpPr/>
            <p:nvPr/>
          </p:nvSpPr>
          <p:spPr>
            <a:xfrm>
              <a:off x="8669680" y="5907417"/>
              <a:ext cx="1152525" cy="368838"/>
            </a:xfrm>
            <a:prstGeom prst="rect">
              <a:avLst/>
            </a:prstGeom>
            <a:noFill/>
            <a:ln w="25400">
              <a:solidFill>
                <a:schemeClr val="tx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latin typeface="Calibri Light" panose="020F0302020204030204" pitchFamily="34" charset="0"/>
                  <a:cs typeface="Calibri Light" panose="020F0302020204030204" pitchFamily="34" charset="0"/>
                </a:rPr>
                <a:t>Pseudo Data</a:t>
              </a:r>
            </a:p>
          </p:txBody>
        </p:sp>
        <p:cxnSp>
          <p:nvCxnSpPr>
            <p:cNvPr id="83" name="Elbow Connector 19">
              <a:extLst>
                <a:ext uri="{FF2B5EF4-FFF2-40B4-BE49-F238E27FC236}">
                  <a16:creationId xmlns:a16="http://schemas.microsoft.com/office/drawing/2014/main" id="{13AFBD1C-516C-4BFB-8614-5D907BCF2596}"/>
                </a:ext>
              </a:extLst>
            </p:cNvPr>
            <p:cNvCxnSpPr>
              <a:cxnSpLocks/>
              <a:stCxn id="118" idx="3"/>
              <a:endCxn id="82" idx="1"/>
            </p:cNvCxnSpPr>
            <p:nvPr/>
          </p:nvCxnSpPr>
          <p:spPr>
            <a:xfrm>
              <a:off x="5974951" y="2390517"/>
              <a:ext cx="2694729" cy="3701319"/>
            </a:xfrm>
            <a:prstGeom prst="bentConnector3">
              <a:avLst>
                <a:gd name="adj1" fmla="val 9604"/>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DF6CD2B-6FD6-48ED-A196-4B74F7803B75}"/>
                </a:ext>
              </a:extLst>
            </p:cNvPr>
            <p:cNvCxnSpPr>
              <a:cxnSpLocks/>
            </p:cNvCxnSpPr>
            <p:nvPr/>
          </p:nvCxnSpPr>
          <p:spPr>
            <a:xfrm>
              <a:off x="5987589" y="6098037"/>
              <a:ext cx="2682091" cy="0"/>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8874B5B-545B-4054-8999-3E9494903216}"/>
              </a:ext>
            </a:extLst>
          </p:cNvPr>
          <p:cNvGrpSpPr/>
          <p:nvPr/>
        </p:nvGrpSpPr>
        <p:grpSpPr>
          <a:xfrm>
            <a:off x="4159353" y="5445911"/>
            <a:ext cx="1828236" cy="942962"/>
            <a:chOff x="4159353" y="5445911"/>
            <a:chExt cx="1828236" cy="942962"/>
          </a:xfrm>
        </p:grpSpPr>
        <p:cxnSp>
          <p:nvCxnSpPr>
            <p:cNvPr id="87" name="Straight Arrow Connector 86">
              <a:extLst>
                <a:ext uri="{FF2B5EF4-FFF2-40B4-BE49-F238E27FC236}">
                  <a16:creationId xmlns:a16="http://schemas.microsoft.com/office/drawing/2014/main" id="{44E6E588-20F2-41EF-89BE-61D2658291E6}"/>
                </a:ext>
              </a:extLst>
            </p:cNvPr>
            <p:cNvCxnSpPr>
              <a:cxnSpLocks/>
              <a:endCxn id="88" idx="1"/>
            </p:cNvCxnSpPr>
            <p:nvPr/>
          </p:nvCxnSpPr>
          <p:spPr>
            <a:xfrm>
              <a:off x="4159353" y="6072278"/>
              <a:ext cx="576263" cy="0"/>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D695AA9-DC5B-4926-B7F1-F218D9665A30}"/>
                </a:ext>
              </a:extLst>
            </p:cNvPr>
            <p:cNvSpPr/>
            <p:nvPr/>
          </p:nvSpPr>
          <p:spPr>
            <a:xfrm>
              <a:off x="4735616" y="5767904"/>
              <a:ext cx="1251973" cy="62096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Word-based MT System</a:t>
              </a:r>
            </a:p>
          </p:txBody>
        </p:sp>
        <p:cxnSp>
          <p:nvCxnSpPr>
            <p:cNvPr id="89" name="Straight Arrow Connector 88">
              <a:extLst>
                <a:ext uri="{FF2B5EF4-FFF2-40B4-BE49-F238E27FC236}">
                  <a16:creationId xmlns:a16="http://schemas.microsoft.com/office/drawing/2014/main" id="{EEE7E26F-F64E-46EA-957F-EE64804C7A0C}"/>
                </a:ext>
              </a:extLst>
            </p:cNvPr>
            <p:cNvCxnSpPr>
              <a:cxnSpLocks/>
              <a:stCxn id="91" idx="2"/>
              <a:endCxn id="88" idx="0"/>
            </p:cNvCxnSpPr>
            <p:nvPr/>
          </p:nvCxnSpPr>
          <p:spPr>
            <a:xfrm>
              <a:off x="5348322" y="5445911"/>
              <a:ext cx="0" cy="321993"/>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59F3356-427D-431C-8764-D95C741D68A1}"/>
              </a:ext>
            </a:extLst>
          </p:cNvPr>
          <p:cNvGrpSpPr/>
          <p:nvPr/>
        </p:nvGrpSpPr>
        <p:grpSpPr>
          <a:xfrm>
            <a:off x="4764575" y="2598948"/>
            <a:ext cx="1167493" cy="2846963"/>
            <a:chOff x="4764575" y="2598948"/>
            <a:chExt cx="1167493" cy="2846963"/>
          </a:xfrm>
        </p:grpSpPr>
        <p:sp>
          <p:nvSpPr>
            <p:cNvPr id="91" name="Rectangle 90">
              <a:extLst>
                <a:ext uri="{FF2B5EF4-FFF2-40B4-BE49-F238E27FC236}">
                  <a16:creationId xmlns:a16="http://schemas.microsoft.com/office/drawing/2014/main" id="{73749A89-4920-4E6F-97B1-16357F0CB427}"/>
                </a:ext>
              </a:extLst>
            </p:cNvPr>
            <p:cNvSpPr/>
            <p:nvPr/>
          </p:nvSpPr>
          <p:spPr>
            <a:xfrm>
              <a:off x="4764575" y="4898582"/>
              <a:ext cx="1167493" cy="54732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Language Model</a:t>
              </a:r>
            </a:p>
          </p:txBody>
        </p:sp>
        <p:cxnSp>
          <p:nvCxnSpPr>
            <p:cNvPr id="102" name="Straight Arrow Connector 101">
              <a:extLst>
                <a:ext uri="{FF2B5EF4-FFF2-40B4-BE49-F238E27FC236}">
                  <a16:creationId xmlns:a16="http://schemas.microsoft.com/office/drawing/2014/main" id="{5530E024-1823-4F19-8065-012BEA4428AA}"/>
                </a:ext>
              </a:extLst>
            </p:cNvPr>
            <p:cNvCxnSpPr>
              <a:cxnSpLocks/>
              <a:stCxn id="118" idx="2"/>
              <a:endCxn id="91" idx="0"/>
            </p:cNvCxnSpPr>
            <p:nvPr/>
          </p:nvCxnSpPr>
          <p:spPr>
            <a:xfrm flipH="1">
              <a:off x="5348322" y="2598948"/>
              <a:ext cx="32269" cy="2299634"/>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8BC2A1A6-B207-4BA5-B2C5-7273AFF4CE29}"/>
              </a:ext>
            </a:extLst>
          </p:cNvPr>
          <p:cNvSpPr/>
          <p:nvPr/>
        </p:nvSpPr>
        <p:spPr>
          <a:xfrm>
            <a:off x="6743741" y="4447561"/>
            <a:ext cx="4904966" cy="203472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p:grpSp>
        <p:nvGrpSpPr>
          <p:cNvPr id="108" name="Group 107">
            <a:extLst>
              <a:ext uri="{FF2B5EF4-FFF2-40B4-BE49-F238E27FC236}">
                <a16:creationId xmlns:a16="http://schemas.microsoft.com/office/drawing/2014/main" id="{6B6F48CD-9A12-4FA2-89FC-BF6BA508851B}"/>
              </a:ext>
            </a:extLst>
          </p:cNvPr>
          <p:cNvGrpSpPr/>
          <p:nvPr/>
        </p:nvGrpSpPr>
        <p:grpSpPr>
          <a:xfrm>
            <a:off x="739722" y="2112564"/>
            <a:ext cx="5235229" cy="2035147"/>
            <a:chOff x="730510" y="1825871"/>
            <a:chExt cx="5235229" cy="2035147"/>
          </a:xfrm>
        </p:grpSpPr>
        <p:pic>
          <p:nvPicPr>
            <p:cNvPr id="109" name="Picture 2" descr="ç¸å³å¾ç">
              <a:extLst>
                <a:ext uri="{FF2B5EF4-FFF2-40B4-BE49-F238E27FC236}">
                  <a16:creationId xmlns:a16="http://schemas.microsoft.com/office/drawing/2014/main" id="{CDA5F70C-D5B6-4664-A2AF-5728090C8C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4152" y="1825871"/>
              <a:ext cx="967355" cy="96735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âdocumentsâçå¾çæç´¢ç»æ">
              <a:extLst>
                <a:ext uri="{FF2B5EF4-FFF2-40B4-BE49-F238E27FC236}">
                  <a16:creationId xmlns:a16="http://schemas.microsoft.com/office/drawing/2014/main" id="{EED0DFC6-6A36-47F4-9915-6B520015EF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5993" y="1827709"/>
              <a:ext cx="989090" cy="927272"/>
            </a:xfrm>
            <a:prstGeom prst="rect">
              <a:avLst/>
            </a:prstGeom>
            <a:noFill/>
            <a:extLst>
              <a:ext uri="{909E8E84-426E-40DD-AFC4-6F175D3DCCD1}">
                <a14:hiddenFill xmlns:a14="http://schemas.microsoft.com/office/drawing/2010/main">
                  <a:solidFill>
                    <a:srgbClr val="FFFFFF"/>
                  </a:solidFill>
                </a14:hiddenFill>
              </a:ext>
            </a:extLst>
          </p:spPr>
        </p:pic>
        <p:sp>
          <p:nvSpPr>
            <p:cNvPr id="111" name="Down Arrow 6">
              <a:extLst>
                <a:ext uri="{FF2B5EF4-FFF2-40B4-BE49-F238E27FC236}">
                  <a16:creationId xmlns:a16="http://schemas.microsoft.com/office/drawing/2014/main" id="{2453E992-3991-4DAD-B96E-5E16B0414C0E}"/>
                </a:ext>
              </a:extLst>
            </p:cNvPr>
            <p:cNvSpPr/>
            <p:nvPr/>
          </p:nvSpPr>
          <p:spPr>
            <a:xfrm>
              <a:off x="3153404" y="2684784"/>
              <a:ext cx="392479" cy="321788"/>
            </a:xfrm>
            <a:prstGeom prst="downArrow">
              <a:avLst>
                <a:gd name="adj1" fmla="val 35439"/>
                <a:gd name="adj2" fmla="val 470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2AFD3A7F-764D-4E07-BC14-EB9CC9A53AA2}"/>
                </a:ext>
              </a:extLst>
            </p:cNvPr>
            <p:cNvGrpSpPr/>
            <p:nvPr/>
          </p:nvGrpSpPr>
          <p:grpSpPr>
            <a:xfrm>
              <a:off x="4777019" y="1895392"/>
              <a:ext cx="1188720" cy="416863"/>
              <a:chOff x="2055299" y="2211930"/>
              <a:chExt cx="1188720" cy="416863"/>
            </a:xfrm>
          </p:grpSpPr>
          <p:sp>
            <p:nvSpPr>
              <p:cNvPr id="118" name="Rounded Rectangle 55 2 1">
                <a:extLst>
                  <a:ext uri="{FF2B5EF4-FFF2-40B4-BE49-F238E27FC236}">
                    <a16:creationId xmlns:a16="http://schemas.microsoft.com/office/drawing/2014/main" id="{6030D0EC-21E2-4931-A559-B27C83659BFA}"/>
                  </a:ext>
                </a:extLst>
              </p:cNvPr>
              <p:cNvSpPr/>
              <p:nvPr/>
            </p:nvSpPr>
            <p:spPr>
              <a:xfrm>
                <a:off x="2055299" y="2211930"/>
                <a:ext cx="1188720" cy="416863"/>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pic>
            <p:nvPicPr>
              <p:cNvPr id="119" name="Picture 118">
                <a:extLst>
                  <a:ext uri="{FF2B5EF4-FFF2-40B4-BE49-F238E27FC236}">
                    <a16:creationId xmlns:a16="http://schemas.microsoft.com/office/drawing/2014/main" id="{D7004868-3946-4911-A26F-558231DFBE0C}"/>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2450671" y="2389650"/>
                <a:ext cx="334796" cy="182880"/>
              </a:xfrm>
              <a:prstGeom prst="rect">
                <a:avLst/>
              </a:prstGeom>
            </p:spPr>
          </p:pic>
        </p:grpSp>
        <p:grpSp>
          <p:nvGrpSpPr>
            <p:cNvPr id="113" name="Group 112">
              <a:extLst>
                <a:ext uri="{FF2B5EF4-FFF2-40B4-BE49-F238E27FC236}">
                  <a16:creationId xmlns:a16="http://schemas.microsoft.com/office/drawing/2014/main" id="{A73F4AB7-A14B-4CE5-973A-59743D5B17B7}"/>
                </a:ext>
              </a:extLst>
            </p:cNvPr>
            <p:cNvGrpSpPr/>
            <p:nvPr/>
          </p:nvGrpSpPr>
          <p:grpSpPr>
            <a:xfrm>
              <a:off x="730510" y="1961672"/>
              <a:ext cx="1188720" cy="457200"/>
              <a:chOff x="10307672" y="2254064"/>
              <a:chExt cx="1188720" cy="457200"/>
            </a:xfrm>
          </p:grpSpPr>
          <p:sp>
            <p:nvSpPr>
              <p:cNvPr id="116" name="Rounded Rectangle 55 2 2">
                <a:extLst>
                  <a:ext uri="{FF2B5EF4-FFF2-40B4-BE49-F238E27FC236}">
                    <a16:creationId xmlns:a16="http://schemas.microsoft.com/office/drawing/2014/main" id="{9D73B025-8811-45F9-8DDB-5F84E750C406}"/>
                  </a:ext>
                </a:extLst>
              </p:cNvPr>
              <p:cNvSpPr/>
              <p:nvPr/>
            </p:nvSpPr>
            <p:spPr>
              <a:xfrm>
                <a:off x="10307672" y="2254064"/>
                <a:ext cx="1188720" cy="45720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117" name="Picture 116">
                <a:extLst>
                  <a:ext uri="{FF2B5EF4-FFF2-40B4-BE49-F238E27FC236}">
                    <a16:creationId xmlns:a16="http://schemas.microsoft.com/office/drawing/2014/main" id="{E2E6EF25-3F06-4DA4-968B-D74EB68C8CB8}"/>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10714920" y="2447310"/>
                <a:ext cx="354148" cy="182880"/>
              </a:xfrm>
              <a:prstGeom prst="rect">
                <a:avLst/>
              </a:prstGeom>
            </p:spPr>
          </p:pic>
        </p:grpSp>
        <p:pic>
          <p:nvPicPr>
            <p:cNvPr id="114" name="Picture 113">
              <a:extLst>
                <a:ext uri="{FF2B5EF4-FFF2-40B4-BE49-F238E27FC236}">
                  <a16:creationId xmlns:a16="http://schemas.microsoft.com/office/drawing/2014/main" id="{651335AA-286B-4554-B9DF-7EF474F63F2A}"/>
                </a:ext>
              </a:extLst>
            </p:cNvPr>
            <p:cNvPicPr>
              <a:picLocks noChangeAspect="1"/>
            </p:cNvPicPr>
            <p:nvPr/>
          </p:nvPicPr>
          <p:blipFill>
            <a:blip r:embed="rId16"/>
            <a:stretch>
              <a:fillRect/>
            </a:stretch>
          </p:blipFill>
          <p:spPr>
            <a:xfrm>
              <a:off x="1362598" y="3139924"/>
              <a:ext cx="3952097" cy="721094"/>
            </a:xfrm>
            <a:prstGeom prst="rect">
              <a:avLst/>
            </a:prstGeom>
          </p:spPr>
        </p:pic>
        <p:pic>
          <p:nvPicPr>
            <p:cNvPr id="115" name="Picture 114">
              <a:extLst>
                <a:ext uri="{FF2B5EF4-FFF2-40B4-BE49-F238E27FC236}">
                  <a16:creationId xmlns:a16="http://schemas.microsoft.com/office/drawing/2014/main" id="{96C34A8A-99EF-4B6C-B702-98C82DC9A82C}"/>
                </a:ext>
              </a:extLst>
            </p:cNvPr>
            <p:cNvPicPr>
              <a:picLocks noChangeAspect="1"/>
            </p:cNvPicPr>
            <p:nvPr/>
          </p:nvPicPr>
          <p:blipFill>
            <a:blip r:embed="rId17"/>
            <a:stretch>
              <a:fillRect/>
            </a:stretch>
          </p:blipFill>
          <p:spPr>
            <a:xfrm>
              <a:off x="2865711" y="1875485"/>
              <a:ext cx="1019174" cy="623887"/>
            </a:xfrm>
            <a:prstGeom prst="rect">
              <a:avLst/>
            </a:prstGeom>
          </p:spPr>
        </p:pic>
      </p:grpSp>
      <p:sp>
        <p:nvSpPr>
          <p:cNvPr id="121" name="Rectangle 120">
            <a:extLst>
              <a:ext uri="{FF2B5EF4-FFF2-40B4-BE49-F238E27FC236}">
                <a16:creationId xmlns:a16="http://schemas.microsoft.com/office/drawing/2014/main" id="{F4ACBCC1-C4AE-4FA5-AF0B-946748A259D7}"/>
              </a:ext>
            </a:extLst>
          </p:cNvPr>
          <p:cNvSpPr/>
          <p:nvPr/>
        </p:nvSpPr>
        <p:spPr>
          <a:xfrm>
            <a:off x="468380" y="4447561"/>
            <a:ext cx="6111691" cy="202880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ln w="0"/>
              <a:solidFill>
                <a:schemeClr val="tx1"/>
              </a:solidFill>
              <a:effectLst>
                <a:outerShdw blurRad="38100" dist="19050" dir="2700000" algn="tl" rotWithShape="0">
                  <a:schemeClr val="dk1">
                    <a:alpha val="40000"/>
                  </a:schemeClr>
                </a:outerShdw>
              </a:effectLst>
              <a:latin typeface="Calibri Light" panose="020F0302020204030204" pitchFamily="34" charset="0"/>
              <a:cs typeface="Calibri Light" panose="020F0302020204030204" pitchFamily="34" charset="0"/>
            </a:endParaRPr>
          </a:p>
        </p:txBody>
      </p:sp>
      <p:grpSp>
        <p:nvGrpSpPr>
          <p:cNvPr id="122" name="Group 121">
            <a:extLst>
              <a:ext uri="{FF2B5EF4-FFF2-40B4-BE49-F238E27FC236}">
                <a16:creationId xmlns:a16="http://schemas.microsoft.com/office/drawing/2014/main" id="{1CFE81EE-414C-42FF-B70B-DED5C94D6344}"/>
              </a:ext>
            </a:extLst>
          </p:cNvPr>
          <p:cNvGrpSpPr/>
          <p:nvPr/>
        </p:nvGrpSpPr>
        <p:grpSpPr>
          <a:xfrm>
            <a:off x="7360595" y="3403321"/>
            <a:ext cx="3806890" cy="1675850"/>
            <a:chOff x="7277878" y="3526634"/>
            <a:chExt cx="3806890" cy="1558881"/>
          </a:xfrm>
        </p:grpSpPr>
        <p:cxnSp>
          <p:nvCxnSpPr>
            <p:cNvPr id="123" name="Straight Arrow Connector 122">
              <a:extLst>
                <a:ext uri="{FF2B5EF4-FFF2-40B4-BE49-F238E27FC236}">
                  <a16:creationId xmlns:a16="http://schemas.microsoft.com/office/drawing/2014/main" id="{39CDCF9D-B78F-48FB-8563-4CBDA950D1B3}"/>
                </a:ext>
              </a:extLst>
            </p:cNvPr>
            <p:cNvCxnSpPr>
              <a:cxnSpLocks/>
              <a:stCxn id="63" idx="0"/>
            </p:cNvCxnSpPr>
            <p:nvPr/>
          </p:nvCxnSpPr>
          <p:spPr>
            <a:xfrm flipH="1" flipV="1">
              <a:off x="7277878" y="4178553"/>
              <a:ext cx="918859" cy="906819"/>
            </a:xfrm>
            <a:prstGeom prst="straightConnector1">
              <a:avLst/>
            </a:prstGeom>
            <a:ln w="25400">
              <a:solidFill>
                <a:srgbClr val="699C9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36E4FB2-7AE3-42EE-B215-4C474E3B6CBA}"/>
                </a:ext>
              </a:extLst>
            </p:cNvPr>
            <p:cNvCxnSpPr>
              <a:cxnSpLocks/>
              <a:stCxn id="64" idx="0"/>
            </p:cNvCxnSpPr>
            <p:nvPr/>
          </p:nvCxnSpPr>
          <p:spPr>
            <a:xfrm flipV="1">
              <a:off x="10091025" y="4178553"/>
              <a:ext cx="993742" cy="906962"/>
            </a:xfrm>
            <a:prstGeom prst="straightConnector1">
              <a:avLst/>
            </a:prstGeom>
            <a:ln w="25400">
              <a:solidFill>
                <a:srgbClr val="BD8F9C"/>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8CAC9D8-1D93-417D-A89B-6D95B8AD0127}"/>
                </a:ext>
              </a:extLst>
            </p:cNvPr>
            <p:cNvCxnSpPr>
              <a:cxnSpLocks/>
            </p:cNvCxnSpPr>
            <p:nvPr/>
          </p:nvCxnSpPr>
          <p:spPr>
            <a:xfrm flipV="1">
              <a:off x="7277878" y="3540434"/>
              <a:ext cx="395665" cy="638119"/>
            </a:xfrm>
            <a:prstGeom prst="straightConnector1">
              <a:avLst/>
            </a:prstGeom>
            <a:ln w="25400">
              <a:solidFill>
                <a:srgbClr val="699C93"/>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C0E0389-7433-441E-BC55-F284C6175E9F}"/>
                </a:ext>
              </a:extLst>
            </p:cNvPr>
            <p:cNvCxnSpPr>
              <a:cxnSpLocks/>
            </p:cNvCxnSpPr>
            <p:nvPr/>
          </p:nvCxnSpPr>
          <p:spPr>
            <a:xfrm flipH="1" flipV="1">
              <a:off x="10667287" y="3526634"/>
              <a:ext cx="417481" cy="651920"/>
            </a:xfrm>
            <a:prstGeom prst="straightConnector1">
              <a:avLst/>
            </a:prstGeom>
            <a:ln w="25400">
              <a:solidFill>
                <a:srgbClr val="BD8F9C"/>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164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2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998D-60F7-4B6A-A796-79968907E003}"/>
              </a:ext>
            </a:extLst>
          </p:cNvPr>
          <p:cNvSpPr>
            <a:spLocks noGrp="1"/>
          </p:cNvSpPr>
          <p:nvPr>
            <p:ph type="title"/>
          </p:nvPr>
        </p:nvSpPr>
        <p:spPr/>
        <p:txBody>
          <a:bodyPr/>
          <a:lstStyle/>
          <a:p>
            <a:pPr algn="ctr"/>
            <a:r>
              <a:rPr lang="en-US" dirty="0"/>
              <a:t>C</a:t>
            </a:r>
            <a:r>
              <a:rPr lang="en-US" altLang="zh-CN" dirty="0"/>
              <a:t>ross Lingual Word Embedding</a:t>
            </a:r>
            <a:endParaRPr lang="en-US" dirty="0"/>
          </a:p>
        </p:txBody>
      </p:sp>
      <p:grpSp>
        <p:nvGrpSpPr>
          <p:cNvPr id="12" name="Group 11">
            <a:extLst>
              <a:ext uri="{FF2B5EF4-FFF2-40B4-BE49-F238E27FC236}">
                <a16:creationId xmlns:a16="http://schemas.microsoft.com/office/drawing/2014/main" id="{F6356F40-6FA3-4628-B860-537A532D4334}"/>
              </a:ext>
            </a:extLst>
          </p:cNvPr>
          <p:cNvGrpSpPr/>
          <p:nvPr/>
        </p:nvGrpSpPr>
        <p:grpSpPr>
          <a:xfrm>
            <a:off x="366093" y="1748044"/>
            <a:ext cx="2015676" cy="2258631"/>
            <a:chOff x="625649" y="1585538"/>
            <a:chExt cx="2015676" cy="2258631"/>
          </a:xfrm>
        </p:grpSpPr>
        <p:grpSp>
          <p:nvGrpSpPr>
            <p:cNvPr id="543" name="Group 542">
              <a:extLst>
                <a:ext uri="{FF2B5EF4-FFF2-40B4-BE49-F238E27FC236}">
                  <a16:creationId xmlns:a16="http://schemas.microsoft.com/office/drawing/2014/main" id="{55D9CF5E-CA8E-47B0-98DE-C9BC7014E1C7}"/>
                </a:ext>
              </a:extLst>
            </p:cNvPr>
            <p:cNvGrpSpPr/>
            <p:nvPr/>
          </p:nvGrpSpPr>
          <p:grpSpPr>
            <a:xfrm>
              <a:off x="625649" y="1951343"/>
              <a:ext cx="2015676" cy="1892826"/>
              <a:chOff x="857736" y="3927588"/>
              <a:chExt cx="2015676" cy="1892826"/>
            </a:xfrm>
          </p:grpSpPr>
          <p:sp>
            <p:nvSpPr>
              <p:cNvPr id="538" name="TextBox 537">
                <a:extLst>
                  <a:ext uri="{FF2B5EF4-FFF2-40B4-BE49-F238E27FC236}">
                    <a16:creationId xmlns:a16="http://schemas.microsoft.com/office/drawing/2014/main" id="{61E56882-2143-4198-9408-8C6685B5947F}"/>
                  </a:ext>
                </a:extLst>
              </p:cNvPr>
              <p:cNvSpPr txBox="1"/>
              <p:nvPr/>
            </p:nvSpPr>
            <p:spPr>
              <a:xfrm>
                <a:off x="857736" y="3970453"/>
                <a:ext cx="932523" cy="1831271"/>
              </a:xfrm>
              <a:prstGeom prst="rect">
                <a:avLst/>
              </a:prstGeom>
              <a:noFill/>
            </p:spPr>
            <p:txBody>
              <a:bodyPr wrap="square" rtlCol="0">
                <a:spAutoFit/>
              </a:bodyPr>
              <a:lstStyle/>
              <a:p>
                <a:pPr algn="r"/>
                <a:r>
                  <a:rPr lang="en-US" dirty="0">
                    <a:latin typeface="+mj-lt"/>
                  </a:rPr>
                  <a:t>hello</a:t>
                </a:r>
              </a:p>
              <a:p>
                <a:pPr algn="r"/>
                <a:r>
                  <a:rPr lang="en-US" sz="400" dirty="0">
                    <a:latin typeface="+mj-lt"/>
                  </a:rPr>
                  <a:t> </a:t>
                </a:r>
              </a:p>
              <a:p>
                <a:pPr algn="r"/>
                <a:endParaRPr lang="en-US" sz="400" dirty="0">
                  <a:latin typeface="+mj-lt"/>
                </a:endParaRPr>
              </a:p>
              <a:p>
                <a:pPr algn="r"/>
                <a:r>
                  <a:rPr lang="en-US" dirty="0">
                    <a:latin typeface="+mj-lt"/>
                  </a:rPr>
                  <a:t>my</a:t>
                </a:r>
              </a:p>
              <a:p>
                <a:pPr algn="r"/>
                <a:endParaRPr lang="en-US" sz="600" dirty="0">
                  <a:latin typeface="+mj-lt"/>
                </a:endParaRPr>
              </a:p>
              <a:p>
                <a:pPr algn="r"/>
                <a:r>
                  <a:rPr lang="en-US" dirty="0">
                    <a:latin typeface="+mj-lt"/>
                  </a:rPr>
                  <a:t>good</a:t>
                </a:r>
              </a:p>
              <a:p>
                <a:pPr algn="r"/>
                <a:endParaRPr lang="en-US" sz="400" dirty="0">
                  <a:latin typeface="+mj-lt"/>
                </a:endParaRPr>
              </a:p>
              <a:p>
                <a:pPr algn="r"/>
                <a:r>
                  <a:rPr lang="en-US" dirty="0">
                    <a:latin typeface="+mj-lt"/>
                  </a:rPr>
                  <a:t>…</a:t>
                </a:r>
              </a:p>
              <a:p>
                <a:pPr algn="r"/>
                <a:endParaRPr lang="en-US" sz="500" dirty="0">
                  <a:latin typeface="+mj-lt"/>
                </a:endParaRPr>
              </a:p>
              <a:p>
                <a:pPr algn="r"/>
                <a:r>
                  <a:rPr lang="en-US" dirty="0">
                    <a:latin typeface="+mj-lt"/>
                  </a:rPr>
                  <a:t>are</a:t>
                </a:r>
              </a:p>
            </p:txBody>
          </p:sp>
          <p:sp>
            <p:nvSpPr>
              <p:cNvPr id="539" name="TextBox 538">
                <a:extLst>
                  <a:ext uri="{FF2B5EF4-FFF2-40B4-BE49-F238E27FC236}">
                    <a16:creationId xmlns:a16="http://schemas.microsoft.com/office/drawing/2014/main" id="{05561850-1855-4E5E-B4A9-74DD7E1EA7A8}"/>
                  </a:ext>
                </a:extLst>
              </p:cNvPr>
              <p:cNvSpPr txBox="1"/>
              <p:nvPr/>
            </p:nvSpPr>
            <p:spPr>
              <a:xfrm>
                <a:off x="1940889" y="3927588"/>
                <a:ext cx="932523" cy="1892826"/>
              </a:xfrm>
              <a:prstGeom prst="rect">
                <a:avLst/>
              </a:prstGeom>
              <a:noFill/>
            </p:spPr>
            <p:txBody>
              <a:bodyPr wrap="square" rtlCol="0">
                <a:spAutoFit/>
              </a:bodyPr>
              <a:lstStyle/>
              <a:p>
                <a:r>
                  <a:rPr lang="zh-CN" altLang="en-US" dirty="0">
                    <a:latin typeface="+mj-lt"/>
                  </a:rPr>
                  <a:t>你好</a:t>
                </a:r>
                <a:endParaRPr lang="en-US" altLang="zh-CN" dirty="0">
                  <a:latin typeface="+mj-lt"/>
                </a:endParaRPr>
              </a:p>
              <a:p>
                <a:endParaRPr lang="en-US" sz="600" dirty="0">
                  <a:latin typeface="+mj-lt"/>
                </a:endParaRPr>
              </a:p>
              <a:p>
                <a:r>
                  <a:rPr lang="en-US" sz="400" dirty="0">
                    <a:latin typeface="+mj-lt"/>
                  </a:rPr>
                  <a:t> </a:t>
                </a:r>
              </a:p>
              <a:p>
                <a:r>
                  <a:rPr lang="zh-CN" altLang="en-US" dirty="0">
                    <a:latin typeface="+mj-lt"/>
                  </a:rPr>
                  <a:t>我的</a:t>
                </a:r>
                <a:endParaRPr lang="en-US" altLang="zh-CN" dirty="0">
                  <a:latin typeface="+mj-lt"/>
                </a:endParaRPr>
              </a:p>
              <a:p>
                <a:endParaRPr lang="en-US" sz="600" dirty="0">
                  <a:latin typeface="+mj-lt"/>
                </a:endParaRPr>
              </a:p>
              <a:p>
                <a:r>
                  <a:rPr lang="zh-CN" altLang="en-US" dirty="0">
                    <a:latin typeface="+mj-lt"/>
                  </a:rPr>
                  <a:t>好</a:t>
                </a:r>
                <a:endParaRPr lang="en-US" altLang="zh-CN" dirty="0">
                  <a:latin typeface="+mj-lt"/>
                </a:endParaRPr>
              </a:p>
              <a:p>
                <a:endParaRPr lang="en-US" sz="400" dirty="0">
                  <a:latin typeface="+mj-lt"/>
                </a:endParaRPr>
              </a:p>
              <a:p>
                <a:r>
                  <a:rPr lang="en-US" dirty="0">
                    <a:latin typeface="+mj-lt"/>
                  </a:rPr>
                  <a:t>…</a:t>
                </a:r>
              </a:p>
              <a:p>
                <a:endParaRPr lang="en-US" sz="200" dirty="0">
                  <a:latin typeface="+mj-lt"/>
                </a:endParaRPr>
              </a:p>
              <a:p>
                <a:endParaRPr lang="en-US" sz="500" dirty="0">
                  <a:latin typeface="+mj-lt"/>
                </a:endParaRPr>
              </a:p>
              <a:p>
                <a:r>
                  <a:rPr lang="zh-CN" altLang="en-US" dirty="0">
                    <a:latin typeface="+mj-lt"/>
                  </a:rPr>
                  <a:t>是</a:t>
                </a:r>
                <a:endParaRPr lang="en-US" dirty="0">
                  <a:latin typeface="+mj-lt"/>
                </a:endParaRPr>
              </a:p>
            </p:txBody>
          </p:sp>
          <p:cxnSp>
            <p:nvCxnSpPr>
              <p:cNvPr id="541" name="Straight Connector 540">
                <a:extLst>
                  <a:ext uri="{FF2B5EF4-FFF2-40B4-BE49-F238E27FC236}">
                    <a16:creationId xmlns:a16="http://schemas.microsoft.com/office/drawing/2014/main" id="{C2023DCA-6354-4F19-BF56-9B8FE2ED3EC5}"/>
                  </a:ext>
                </a:extLst>
              </p:cNvPr>
              <p:cNvCxnSpPr>
                <a:cxnSpLocks/>
              </p:cNvCxnSpPr>
              <p:nvPr/>
            </p:nvCxnSpPr>
            <p:spPr>
              <a:xfrm flipH="1">
                <a:off x="1872546" y="3988652"/>
                <a:ext cx="0" cy="17706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2533FDCF-9C21-48B9-A6BA-C4E804AFD7E2}"/>
                </a:ext>
              </a:extLst>
            </p:cNvPr>
            <p:cNvSpPr txBox="1"/>
            <p:nvPr/>
          </p:nvSpPr>
          <p:spPr>
            <a:xfrm>
              <a:off x="803997" y="1585538"/>
              <a:ext cx="1658980" cy="369332"/>
            </a:xfrm>
            <a:prstGeom prst="rect">
              <a:avLst/>
            </a:prstGeom>
            <a:noFill/>
          </p:spPr>
          <p:txBody>
            <a:bodyPr wrap="none" rtlCol="0">
              <a:spAutoFit/>
            </a:bodyPr>
            <a:lstStyle/>
            <a:p>
              <a:r>
                <a:rPr lang="en-US" dirty="0">
                  <a:latin typeface="+mj-lt"/>
                </a:rPr>
                <a:t>Seed Dictionary</a:t>
              </a:r>
            </a:p>
          </p:txBody>
        </p:sp>
      </p:grpSp>
      <p:grpSp>
        <p:nvGrpSpPr>
          <p:cNvPr id="16" name="Group 15">
            <a:extLst>
              <a:ext uri="{FF2B5EF4-FFF2-40B4-BE49-F238E27FC236}">
                <a16:creationId xmlns:a16="http://schemas.microsoft.com/office/drawing/2014/main" id="{B40B7A50-65A3-4AE9-A492-FE03048B2DCC}"/>
              </a:ext>
            </a:extLst>
          </p:cNvPr>
          <p:cNvGrpSpPr/>
          <p:nvPr/>
        </p:nvGrpSpPr>
        <p:grpSpPr>
          <a:xfrm>
            <a:off x="2732220" y="1748044"/>
            <a:ext cx="3637196" cy="2258631"/>
            <a:chOff x="2944111" y="1585538"/>
            <a:chExt cx="3637196" cy="2258631"/>
          </a:xfrm>
        </p:grpSpPr>
        <p:grpSp>
          <p:nvGrpSpPr>
            <p:cNvPr id="550" name="Group 549">
              <a:extLst>
                <a:ext uri="{FF2B5EF4-FFF2-40B4-BE49-F238E27FC236}">
                  <a16:creationId xmlns:a16="http://schemas.microsoft.com/office/drawing/2014/main" id="{2966A9C9-5FEB-4727-812B-9AECF5C03A28}"/>
                </a:ext>
              </a:extLst>
            </p:cNvPr>
            <p:cNvGrpSpPr/>
            <p:nvPr/>
          </p:nvGrpSpPr>
          <p:grpSpPr>
            <a:xfrm>
              <a:off x="2944111" y="1951343"/>
              <a:ext cx="3637196" cy="1892826"/>
              <a:chOff x="2448398" y="4213344"/>
              <a:chExt cx="3637196" cy="1892826"/>
            </a:xfrm>
          </p:grpSpPr>
          <p:sp>
            <p:nvSpPr>
              <p:cNvPr id="545" name="TextBox 544">
                <a:extLst>
                  <a:ext uri="{FF2B5EF4-FFF2-40B4-BE49-F238E27FC236}">
                    <a16:creationId xmlns:a16="http://schemas.microsoft.com/office/drawing/2014/main" id="{E4A04AD2-D7AE-4C5A-AF4B-5B75A81F1AE0}"/>
                  </a:ext>
                </a:extLst>
              </p:cNvPr>
              <p:cNvSpPr txBox="1"/>
              <p:nvPr/>
            </p:nvSpPr>
            <p:spPr>
              <a:xfrm>
                <a:off x="2448398" y="4244122"/>
                <a:ext cx="1097280" cy="1831271"/>
              </a:xfrm>
              <a:prstGeom prst="rect">
                <a:avLst/>
              </a:prstGeom>
              <a:noFill/>
            </p:spPr>
            <p:txBody>
              <a:bodyPr wrap="square" rtlCol="0">
                <a:spAutoFit/>
              </a:bodyPr>
              <a:lstStyle/>
              <a:p>
                <a:pPr algn="r"/>
                <a:r>
                  <a:rPr lang="en-US" dirty="0">
                    <a:latin typeface="+mj-lt"/>
                  </a:rPr>
                  <a:t>hello</a:t>
                </a:r>
              </a:p>
              <a:p>
                <a:pPr algn="r"/>
                <a:r>
                  <a:rPr lang="en-US" sz="400" dirty="0">
                    <a:latin typeface="+mj-lt"/>
                  </a:rPr>
                  <a:t> </a:t>
                </a:r>
              </a:p>
              <a:p>
                <a:pPr algn="r"/>
                <a:endParaRPr lang="en-US" sz="400" dirty="0">
                  <a:latin typeface="+mj-lt"/>
                </a:endParaRPr>
              </a:p>
              <a:p>
                <a:pPr algn="r"/>
                <a:r>
                  <a:rPr lang="en-US" dirty="0">
                    <a:latin typeface="+mj-lt"/>
                  </a:rPr>
                  <a:t>my</a:t>
                </a:r>
              </a:p>
              <a:p>
                <a:pPr algn="r"/>
                <a:endParaRPr lang="en-US" sz="600" dirty="0">
                  <a:latin typeface="+mj-lt"/>
                </a:endParaRPr>
              </a:p>
              <a:p>
                <a:pPr algn="r"/>
                <a:r>
                  <a:rPr lang="en-US" dirty="0">
                    <a:latin typeface="+mj-lt"/>
                  </a:rPr>
                  <a:t>good</a:t>
                </a:r>
              </a:p>
              <a:p>
                <a:pPr algn="r"/>
                <a:endParaRPr lang="en-US" sz="400" dirty="0">
                  <a:latin typeface="+mj-lt"/>
                </a:endParaRPr>
              </a:p>
              <a:p>
                <a:pPr algn="r"/>
                <a:r>
                  <a:rPr lang="en-US" dirty="0">
                    <a:latin typeface="+mj-lt"/>
                  </a:rPr>
                  <a:t>…</a:t>
                </a:r>
              </a:p>
              <a:p>
                <a:pPr algn="r"/>
                <a:endParaRPr lang="en-US" sz="500" dirty="0">
                  <a:latin typeface="+mj-lt"/>
                </a:endParaRPr>
              </a:p>
              <a:p>
                <a:pPr algn="r"/>
                <a:r>
                  <a:rPr lang="en-US" dirty="0">
                    <a:latin typeface="+mj-lt"/>
                  </a:rPr>
                  <a:t>welcome</a:t>
                </a:r>
              </a:p>
            </p:txBody>
          </p:sp>
          <p:sp>
            <p:nvSpPr>
              <p:cNvPr id="546" name="TextBox 545">
                <a:extLst>
                  <a:ext uri="{FF2B5EF4-FFF2-40B4-BE49-F238E27FC236}">
                    <a16:creationId xmlns:a16="http://schemas.microsoft.com/office/drawing/2014/main" id="{CC7FC880-C8AA-4AA3-8AD0-89684AA73561}"/>
                  </a:ext>
                </a:extLst>
              </p:cNvPr>
              <p:cNvSpPr txBox="1"/>
              <p:nvPr/>
            </p:nvSpPr>
            <p:spPr>
              <a:xfrm>
                <a:off x="5153071" y="4213344"/>
                <a:ext cx="932523" cy="1892826"/>
              </a:xfrm>
              <a:prstGeom prst="rect">
                <a:avLst/>
              </a:prstGeom>
              <a:noFill/>
            </p:spPr>
            <p:txBody>
              <a:bodyPr wrap="square" rtlCol="0">
                <a:spAutoFit/>
              </a:bodyPr>
              <a:lstStyle/>
              <a:p>
                <a:r>
                  <a:rPr lang="zh-CN" altLang="en-US" dirty="0">
                    <a:latin typeface="+mj-lt"/>
                  </a:rPr>
                  <a:t>你好</a:t>
                </a:r>
                <a:endParaRPr lang="en-US" altLang="zh-CN" dirty="0">
                  <a:latin typeface="+mj-lt"/>
                </a:endParaRPr>
              </a:p>
              <a:p>
                <a:endParaRPr lang="en-US" sz="600" dirty="0">
                  <a:latin typeface="+mj-lt"/>
                </a:endParaRPr>
              </a:p>
              <a:p>
                <a:r>
                  <a:rPr lang="en-US" sz="400" dirty="0">
                    <a:latin typeface="+mj-lt"/>
                  </a:rPr>
                  <a:t> </a:t>
                </a:r>
              </a:p>
              <a:p>
                <a:r>
                  <a:rPr lang="zh-CN" altLang="en-US" dirty="0">
                    <a:latin typeface="+mj-lt"/>
                  </a:rPr>
                  <a:t>我的</a:t>
                </a:r>
                <a:endParaRPr lang="en-US" altLang="zh-CN" dirty="0">
                  <a:latin typeface="+mj-lt"/>
                </a:endParaRPr>
              </a:p>
              <a:p>
                <a:endParaRPr lang="en-US" sz="600" dirty="0">
                  <a:latin typeface="+mj-lt"/>
                </a:endParaRPr>
              </a:p>
              <a:p>
                <a:r>
                  <a:rPr lang="zh-CN" altLang="en-US" dirty="0">
                    <a:latin typeface="+mj-lt"/>
                  </a:rPr>
                  <a:t>好</a:t>
                </a:r>
                <a:endParaRPr lang="en-US" altLang="zh-CN" dirty="0">
                  <a:latin typeface="+mj-lt"/>
                </a:endParaRPr>
              </a:p>
              <a:p>
                <a:endParaRPr lang="en-US" sz="400" dirty="0">
                  <a:latin typeface="+mj-lt"/>
                </a:endParaRPr>
              </a:p>
              <a:p>
                <a:r>
                  <a:rPr lang="en-US" dirty="0">
                    <a:latin typeface="+mj-lt"/>
                  </a:rPr>
                  <a:t>…</a:t>
                </a:r>
              </a:p>
              <a:p>
                <a:endParaRPr lang="en-US" sz="200" dirty="0">
                  <a:latin typeface="+mj-lt"/>
                </a:endParaRPr>
              </a:p>
              <a:p>
                <a:endParaRPr lang="en-US" sz="500" dirty="0">
                  <a:latin typeface="+mj-lt"/>
                </a:endParaRPr>
              </a:p>
              <a:p>
                <a:r>
                  <a:rPr lang="zh-CN" altLang="en-US" dirty="0">
                    <a:latin typeface="+mj-lt"/>
                  </a:rPr>
                  <a:t>欢迎</a:t>
                </a:r>
                <a:endParaRPr lang="en-US" dirty="0">
                  <a:latin typeface="+mj-lt"/>
                </a:endParaRPr>
              </a:p>
            </p:txBody>
          </p:sp>
          <p:cxnSp>
            <p:nvCxnSpPr>
              <p:cNvPr id="547" name="Straight Connector 546">
                <a:extLst>
                  <a:ext uri="{FF2B5EF4-FFF2-40B4-BE49-F238E27FC236}">
                    <a16:creationId xmlns:a16="http://schemas.microsoft.com/office/drawing/2014/main" id="{F1506B91-0267-42B8-9AA7-2C6C622826CF}"/>
                  </a:ext>
                </a:extLst>
              </p:cNvPr>
              <p:cNvCxnSpPr>
                <a:cxnSpLocks/>
              </p:cNvCxnSpPr>
              <p:nvPr/>
            </p:nvCxnSpPr>
            <p:spPr>
              <a:xfrm flipH="1">
                <a:off x="4349374" y="4274409"/>
                <a:ext cx="0" cy="17706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8" name="TextBox 547">
                    <a:extLst>
                      <a:ext uri="{FF2B5EF4-FFF2-40B4-BE49-F238E27FC236}">
                        <a16:creationId xmlns:a16="http://schemas.microsoft.com/office/drawing/2014/main" id="{A1F2A265-8E3E-4275-99E2-B167BD252EBE}"/>
                      </a:ext>
                    </a:extLst>
                  </p:cNvPr>
                  <p:cNvSpPr txBox="1"/>
                  <p:nvPr/>
                </p:nvSpPr>
                <p:spPr>
                  <a:xfrm>
                    <a:off x="3371077" y="4268295"/>
                    <a:ext cx="1152897" cy="1782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1</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2</m:t>
                                        </m:r>
                                      </m:sub>
                                    </m:sSub>
                                  </m:e>
                                </m:mr>
                                <m:mr>
                                  <m:e>
                                    <m:eqArr>
                                      <m:eqArrPr>
                                        <m:ctrlPr>
                                          <a:rPr lang="en-US" sz="2600" b="0" i="1" smtClean="0">
                                            <a:latin typeface="Cambria Math" panose="02040503050406030204" pitchFamily="18" charset="0"/>
                                          </a:rPr>
                                        </m:ctrlPr>
                                      </m:eqArr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3</m:t>
                                            </m:r>
                                          </m:sub>
                                        </m:sSub>
                                      </m:e>
                                      <m:e>
                                        <m:r>
                                          <a:rPr lang="en-US" sz="2600" b="0" i="1" smtClean="0">
                                            <a:latin typeface="Cambria Math" panose="02040503050406030204" pitchFamily="18" charset="0"/>
                                          </a:rPr>
                                          <m:t>…</m:t>
                                        </m:r>
                                      </m:e>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𝑛</m:t>
                                            </m:r>
                                          </m:sub>
                                        </m:sSub>
                                      </m:e>
                                    </m:eqArr>
                                  </m:e>
                                </m:mr>
                              </m:m>
                            </m:e>
                          </m:d>
                        </m:oMath>
                      </m:oMathPara>
                    </a14:m>
                    <a:endParaRPr lang="en-US" sz="2600" dirty="0">
                      <a:latin typeface="+mj-lt"/>
                    </a:endParaRPr>
                  </a:p>
                </p:txBody>
              </p:sp>
            </mc:Choice>
            <mc:Fallback xmlns="">
              <p:sp>
                <p:nvSpPr>
                  <p:cNvPr id="548" name="TextBox 547">
                    <a:extLst>
                      <a:ext uri="{FF2B5EF4-FFF2-40B4-BE49-F238E27FC236}">
                        <a16:creationId xmlns:a16="http://schemas.microsoft.com/office/drawing/2014/main" id="{A1F2A265-8E3E-4275-99E2-B167BD252EBE}"/>
                      </a:ext>
                    </a:extLst>
                  </p:cNvPr>
                  <p:cNvSpPr txBox="1">
                    <a:spLocks noRot="1" noChangeAspect="1" noMove="1" noResize="1" noEditPoints="1" noAdjustHandles="1" noChangeArrowheads="1" noChangeShapeType="1" noTextEdit="1"/>
                  </p:cNvSpPr>
                  <p:nvPr/>
                </p:nvSpPr>
                <p:spPr>
                  <a:xfrm>
                    <a:off x="3371077" y="4268295"/>
                    <a:ext cx="1152897" cy="17829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9" name="TextBox 548">
                    <a:extLst>
                      <a:ext uri="{FF2B5EF4-FFF2-40B4-BE49-F238E27FC236}">
                        <a16:creationId xmlns:a16="http://schemas.microsoft.com/office/drawing/2014/main" id="{709C9FA8-F66D-4C9A-BC17-E4F875152967}"/>
                      </a:ext>
                    </a:extLst>
                  </p:cNvPr>
                  <p:cNvSpPr txBox="1"/>
                  <p:nvPr/>
                </p:nvSpPr>
                <p:spPr>
                  <a:xfrm>
                    <a:off x="4174774" y="4268295"/>
                    <a:ext cx="1152897" cy="1782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Sub>
                                  </m:e>
                                </m:mr>
                                <m:m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2</m:t>
                                        </m:r>
                                      </m:sub>
                                    </m:sSub>
                                  </m:e>
                                </m:mr>
                                <m:mr>
                                  <m:e>
                                    <m:eqArr>
                                      <m:eqArrPr>
                                        <m:ctrlPr>
                                          <a:rPr lang="en-US" sz="2600" b="0" i="1" smtClean="0">
                                            <a:latin typeface="Cambria Math" panose="02040503050406030204" pitchFamily="18" charset="0"/>
                                          </a:rPr>
                                        </m:ctrlPr>
                                      </m:eqArrP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3</m:t>
                                            </m:r>
                                          </m:sub>
                                        </m:sSub>
                                      </m:e>
                                      <m:e>
                                        <m:r>
                                          <a:rPr lang="en-US" sz="2600" b="0" i="1" smtClean="0">
                                            <a:latin typeface="Cambria Math" panose="02040503050406030204" pitchFamily="18" charset="0"/>
                                          </a:rPr>
                                          <m:t>…</m:t>
                                        </m:r>
                                      </m:e>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e>
                                    </m:eqArr>
                                  </m:e>
                                </m:mr>
                              </m:m>
                            </m:e>
                          </m:d>
                        </m:oMath>
                      </m:oMathPara>
                    </a14:m>
                    <a:endParaRPr lang="en-US" sz="2600" dirty="0">
                      <a:latin typeface="+mj-lt"/>
                    </a:endParaRPr>
                  </a:p>
                </p:txBody>
              </p:sp>
            </mc:Choice>
            <mc:Fallback xmlns="">
              <p:sp>
                <p:nvSpPr>
                  <p:cNvPr id="549" name="TextBox 548">
                    <a:extLst>
                      <a:ext uri="{FF2B5EF4-FFF2-40B4-BE49-F238E27FC236}">
                        <a16:creationId xmlns:a16="http://schemas.microsoft.com/office/drawing/2014/main" id="{709C9FA8-F66D-4C9A-BC17-E4F875152967}"/>
                      </a:ext>
                    </a:extLst>
                  </p:cNvPr>
                  <p:cNvSpPr txBox="1">
                    <a:spLocks noRot="1" noChangeAspect="1" noMove="1" noResize="1" noEditPoints="1" noAdjustHandles="1" noChangeArrowheads="1" noChangeShapeType="1" noTextEdit="1"/>
                  </p:cNvSpPr>
                  <p:nvPr/>
                </p:nvSpPr>
                <p:spPr>
                  <a:xfrm>
                    <a:off x="4174774" y="4268295"/>
                    <a:ext cx="1152897" cy="1782924"/>
                  </a:xfrm>
                  <a:prstGeom prst="rect">
                    <a:avLst/>
                  </a:prstGeom>
                  <a:blipFill>
                    <a:blip r:embed="rId4"/>
                    <a:stretch>
                      <a:fillRect/>
                    </a:stretch>
                  </a:blipFill>
                </p:spPr>
                <p:txBody>
                  <a:bodyPr/>
                  <a:lstStyle/>
                  <a:p>
                    <a:r>
                      <a:rPr lang="en-US">
                        <a:noFill/>
                      </a:rPr>
                      <a:t> </a:t>
                    </a:r>
                  </a:p>
                </p:txBody>
              </p:sp>
            </mc:Fallback>
          </mc:AlternateContent>
        </p:grpSp>
        <p:sp>
          <p:nvSpPr>
            <p:cNvPr id="536" name="TextBox 535">
              <a:extLst>
                <a:ext uri="{FF2B5EF4-FFF2-40B4-BE49-F238E27FC236}">
                  <a16:creationId xmlns:a16="http://schemas.microsoft.com/office/drawing/2014/main" id="{C97BAFA8-B1A5-42EF-B29E-3CC4BE8C80F7}"/>
                </a:ext>
              </a:extLst>
            </p:cNvPr>
            <p:cNvSpPr txBox="1"/>
            <p:nvPr/>
          </p:nvSpPr>
          <p:spPr>
            <a:xfrm>
              <a:off x="3603401" y="1585538"/>
              <a:ext cx="2483372" cy="369332"/>
            </a:xfrm>
            <a:prstGeom prst="rect">
              <a:avLst/>
            </a:prstGeom>
            <a:noFill/>
          </p:spPr>
          <p:txBody>
            <a:bodyPr wrap="none" rtlCol="0">
              <a:spAutoFit/>
            </a:bodyPr>
            <a:lstStyle/>
            <a:p>
              <a:r>
                <a:rPr lang="en-US" dirty="0">
                  <a:latin typeface="+mj-lt"/>
                </a:rPr>
                <a:t>Monolingual Embedding</a:t>
              </a:r>
            </a:p>
          </p:txBody>
        </p:sp>
      </p:grpSp>
      <p:grpSp>
        <p:nvGrpSpPr>
          <p:cNvPr id="4" name="Group 3">
            <a:extLst>
              <a:ext uri="{FF2B5EF4-FFF2-40B4-BE49-F238E27FC236}">
                <a16:creationId xmlns:a16="http://schemas.microsoft.com/office/drawing/2014/main" id="{875019D1-BB76-4591-A97D-309DF53DD432}"/>
              </a:ext>
            </a:extLst>
          </p:cNvPr>
          <p:cNvGrpSpPr/>
          <p:nvPr/>
        </p:nvGrpSpPr>
        <p:grpSpPr>
          <a:xfrm>
            <a:off x="873954" y="4535221"/>
            <a:ext cx="10058400" cy="1554480"/>
            <a:chOff x="873954" y="4535221"/>
            <a:chExt cx="10058400" cy="1554480"/>
          </a:xfrm>
        </p:grpSpPr>
        <p:grpSp>
          <p:nvGrpSpPr>
            <p:cNvPr id="540" name="Group 539">
              <a:extLst>
                <a:ext uri="{FF2B5EF4-FFF2-40B4-BE49-F238E27FC236}">
                  <a16:creationId xmlns:a16="http://schemas.microsoft.com/office/drawing/2014/main" id="{719F733B-F361-40D5-A63A-4699CA0F3F52}"/>
                </a:ext>
              </a:extLst>
            </p:cNvPr>
            <p:cNvGrpSpPr/>
            <p:nvPr/>
          </p:nvGrpSpPr>
          <p:grpSpPr>
            <a:xfrm>
              <a:off x="873954" y="4545772"/>
              <a:ext cx="2119094" cy="1533378"/>
              <a:chOff x="971291" y="1963473"/>
              <a:chExt cx="2211216" cy="1596124"/>
            </a:xfrm>
          </p:grpSpPr>
          <p:grpSp>
            <p:nvGrpSpPr>
              <p:cNvPr id="542" name="Group 541">
                <a:extLst>
                  <a:ext uri="{FF2B5EF4-FFF2-40B4-BE49-F238E27FC236}">
                    <a16:creationId xmlns:a16="http://schemas.microsoft.com/office/drawing/2014/main" id="{527BEBB6-D747-4864-928E-8E9A3EAF0C6E}"/>
                  </a:ext>
                </a:extLst>
              </p:cNvPr>
              <p:cNvGrpSpPr/>
              <p:nvPr/>
            </p:nvGrpSpPr>
            <p:grpSpPr>
              <a:xfrm>
                <a:off x="971291" y="1963473"/>
                <a:ext cx="1097280" cy="1554480"/>
                <a:chOff x="2920482" y="2220070"/>
                <a:chExt cx="2644133" cy="3303537"/>
              </a:xfrm>
            </p:grpSpPr>
            <p:sp>
              <p:nvSpPr>
                <p:cNvPr id="608" name="Freeform: Shape 607">
                  <a:extLst>
                    <a:ext uri="{FF2B5EF4-FFF2-40B4-BE49-F238E27FC236}">
                      <a16:creationId xmlns:a16="http://schemas.microsoft.com/office/drawing/2014/main" id="{15F5A358-F77B-40B7-A310-2C3443FDD4BF}"/>
                    </a:ext>
                  </a:extLst>
                </p:cNvPr>
                <p:cNvSpPr/>
                <p:nvPr/>
              </p:nvSpPr>
              <p:spPr>
                <a:xfrm>
                  <a:off x="2920482" y="2220070"/>
                  <a:ext cx="2644133" cy="3303537"/>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9" name="Oval 608">
                  <a:extLst>
                    <a:ext uri="{FF2B5EF4-FFF2-40B4-BE49-F238E27FC236}">
                      <a16:creationId xmlns:a16="http://schemas.microsoft.com/office/drawing/2014/main" id="{E4A27740-86D1-4269-9A78-F4D32EC9C3FD}"/>
                    </a:ext>
                  </a:extLst>
                </p:cNvPr>
                <p:cNvSpPr/>
                <p:nvPr/>
              </p:nvSpPr>
              <p:spPr>
                <a:xfrm>
                  <a:off x="4076700" y="29484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Oval 609">
                  <a:extLst>
                    <a:ext uri="{FF2B5EF4-FFF2-40B4-BE49-F238E27FC236}">
                      <a16:creationId xmlns:a16="http://schemas.microsoft.com/office/drawing/2014/main" id="{B538038B-45F0-43D1-8740-AB2BFF949B34}"/>
                    </a:ext>
                  </a:extLst>
                </p:cNvPr>
                <p:cNvSpPr/>
                <p:nvPr/>
              </p:nvSpPr>
              <p:spPr>
                <a:xfrm>
                  <a:off x="4919662" y="2619861"/>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1" name="Oval 610">
                  <a:extLst>
                    <a:ext uri="{FF2B5EF4-FFF2-40B4-BE49-F238E27FC236}">
                      <a16:creationId xmlns:a16="http://schemas.microsoft.com/office/drawing/2014/main" id="{BE326A80-21A0-4FEA-A5AB-57E333F8A353}"/>
                    </a:ext>
                  </a:extLst>
                </p:cNvPr>
                <p:cNvSpPr/>
                <p:nvPr/>
              </p:nvSpPr>
              <p:spPr>
                <a:xfrm>
                  <a:off x="3424238" y="35961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35282A76-6E87-42BF-951F-83DF04E01515}"/>
                    </a:ext>
                  </a:extLst>
                </p:cNvPr>
                <p:cNvSpPr/>
                <p:nvPr/>
              </p:nvSpPr>
              <p:spPr>
                <a:xfrm>
                  <a:off x="3643312" y="4629635"/>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504D03E8-F24E-4B92-8FCA-5490160CD6BC}"/>
                    </a:ext>
                  </a:extLst>
                </p:cNvPr>
                <p:cNvSpPr/>
                <p:nvPr/>
              </p:nvSpPr>
              <p:spPr>
                <a:xfrm>
                  <a:off x="4329112" y="5015398"/>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C3FB81F3-78F8-4B1D-A699-1E3F5309BE66}"/>
                    </a:ext>
                  </a:extLst>
                </p:cNvPr>
                <p:cNvSpPr/>
                <p:nvPr/>
              </p:nvSpPr>
              <p:spPr>
                <a:xfrm>
                  <a:off x="3734752" y="31342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960D29E6-82FD-4D56-BA4D-D27884A2F698}"/>
                    </a:ext>
                  </a:extLst>
                </p:cNvPr>
                <p:cNvSpPr/>
                <p:nvPr/>
              </p:nvSpPr>
              <p:spPr>
                <a:xfrm>
                  <a:off x="3858577" y="33247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C8CF18EC-9FFD-4565-B91B-AA4DD3ECEDE7}"/>
                    </a:ext>
                  </a:extLst>
                </p:cNvPr>
                <p:cNvSpPr/>
                <p:nvPr/>
              </p:nvSpPr>
              <p:spPr>
                <a:xfrm>
                  <a:off x="4178540" y="313651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C3042006-6331-4400-B5D7-7A13A353B781}"/>
                    </a:ext>
                  </a:extLst>
                </p:cNvPr>
                <p:cNvSpPr/>
                <p:nvPr/>
              </p:nvSpPr>
              <p:spPr>
                <a:xfrm>
                  <a:off x="4582477" y="297590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BBE18AC0-86EE-47ED-8DB8-CF705AF0957E}"/>
                    </a:ext>
                  </a:extLst>
                </p:cNvPr>
                <p:cNvSpPr/>
                <p:nvPr/>
              </p:nvSpPr>
              <p:spPr>
                <a:xfrm>
                  <a:off x="3483062" y="34478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7BD35CE0-5B8A-411F-ADD1-4D801CD445E6}"/>
                    </a:ext>
                  </a:extLst>
                </p:cNvPr>
                <p:cNvSpPr/>
                <p:nvPr/>
              </p:nvSpPr>
              <p:spPr>
                <a:xfrm>
                  <a:off x="3606887" y="36383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EC1D7E77-0FB2-46D7-9CB4-B477D7DB2FBC}"/>
                    </a:ext>
                  </a:extLst>
                </p:cNvPr>
                <p:cNvSpPr/>
                <p:nvPr/>
              </p:nvSpPr>
              <p:spPr>
                <a:xfrm>
                  <a:off x="3926850" y="34501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09CC0765-4D85-4222-8CC3-D824E8D537A7}"/>
                    </a:ext>
                  </a:extLst>
                </p:cNvPr>
                <p:cNvSpPr/>
                <p:nvPr/>
              </p:nvSpPr>
              <p:spPr>
                <a:xfrm>
                  <a:off x="3195103" y="38459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3D10B7AA-D341-44A6-B045-FFB7872B0CC3}"/>
                    </a:ext>
                  </a:extLst>
                </p:cNvPr>
                <p:cNvSpPr/>
                <p:nvPr/>
              </p:nvSpPr>
              <p:spPr>
                <a:xfrm>
                  <a:off x="3318928" y="40364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D14F5DDD-CDE6-4F48-BDBA-151678A02BB3}"/>
                    </a:ext>
                  </a:extLst>
                </p:cNvPr>
                <p:cNvSpPr/>
                <p:nvPr/>
              </p:nvSpPr>
              <p:spPr>
                <a:xfrm>
                  <a:off x="3638891" y="384825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02D0722F-9C72-46B7-91DE-2F375B193E0B}"/>
                    </a:ext>
                  </a:extLst>
                </p:cNvPr>
                <p:cNvSpPr/>
                <p:nvPr/>
              </p:nvSpPr>
              <p:spPr>
                <a:xfrm>
                  <a:off x="3858577" y="40259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D79E8952-CD25-44C0-8027-27E009A16F1A}"/>
                    </a:ext>
                  </a:extLst>
                </p:cNvPr>
                <p:cNvSpPr/>
                <p:nvPr/>
              </p:nvSpPr>
              <p:spPr>
                <a:xfrm>
                  <a:off x="3982402" y="42164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58DB0211-3401-49B4-8803-22EA83801D1E}"/>
                    </a:ext>
                  </a:extLst>
                </p:cNvPr>
                <p:cNvSpPr/>
                <p:nvPr/>
              </p:nvSpPr>
              <p:spPr>
                <a:xfrm>
                  <a:off x="3949786" y="467447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2BB1D492-EE67-461D-912A-D0C0C7048582}"/>
                    </a:ext>
                  </a:extLst>
                </p:cNvPr>
                <p:cNvSpPr/>
                <p:nvPr/>
              </p:nvSpPr>
              <p:spPr>
                <a:xfrm>
                  <a:off x="4353723" y="451386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811966D5-3EAA-4D58-8C8A-0A8ECB696988}"/>
                    </a:ext>
                  </a:extLst>
                </p:cNvPr>
                <p:cNvSpPr/>
                <p:nvPr/>
              </p:nvSpPr>
              <p:spPr>
                <a:xfrm>
                  <a:off x="3606887" y="43395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3C075696-2984-44E8-A2C4-858474F27D6C}"/>
                    </a:ext>
                  </a:extLst>
                </p:cNvPr>
                <p:cNvSpPr/>
                <p:nvPr/>
              </p:nvSpPr>
              <p:spPr>
                <a:xfrm>
                  <a:off x="3730712" y="45300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D392822D-A5CC-45D9-9744-F8F022695494}"/>
                    </a:ext>
                  </a:extLst>
                </p:cNvPr>
                <p:cNvSpPr/>
                <p:nvPr/>
              </p:nvSpPr>
              <p:spPr>
                <a:xfrm>
                  <a:off x="4050675" y="434187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157A2672-408D-4656-BFBC-3B8CDE96CFE9}"/>
                    </a:ext>
                  </a:extLst>
                </p:cNvPr>
                <p:cNvSpPr/>
                <p:nvPr/>
              </p:nvSpPr>
              <p:spPr>
                <a:xfrm>
                  <a:off x="3318928" y="47376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30674367-9AE7-4A22-9244-70B271DCAB7B}"/>
                    </a:ext>
                  </a:extLst>
                </p:cNvPr>
                <p:cNvSpPr/>
                <p:nvPr/>
              </p:nvSpPr>
              <p:spPr>
                <a:xfrm>
                  <a:off x="3442753" y="49281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17641793-3FD7-4B7E-AD70-36AD88D9AA48}"/>
                    </a:ext>
                  </a:extLst>
                </p:cNvPr>
                <p:cNvSpPr/>
                <p:nvPr/>
              </p:nvSpPr>
              <p:spPr>
                <a:xfrm>
                  <a:off x="3762716" y="473995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DF986380-B982-40E0-954B-B3F0EFE1139D}"/>
                    </a:ext>
                  </a:extLst>
                </p:cNvPr>
                <p:cNvSpPr/>
                <p:nvPr/>
              </p:nvSpPr>
              <p:spPr>
                <a:xfrm>
                  <a:off x="4129561" y="478262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E2659B58-3302-4150-ACDF-3F6C561F07E6}"/>
                    </a:ext>
                  </a:extLst>
                </p:cNvPr>
                <p:cNvSpPr/>
                <p:nvPr/>
              </p:nvSpPr>
              <p:spPr>
                <a:xfrm>
                  <a:off x="4748859" y="459544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50949C00-2E73-4054-B8FE-5A6FBC9A3941}"/>
                    </a:ext>
                  </a:extLst>
                </p:cNvPr>
                <p:cNvSpPr/>
                <p:nvPr/>
              </p:nvSpPr>
              <p:spPr>
                <a:xfrm>
                  <a:off x="3681448" y="51564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F4BFAC0A-1AA6-4C42-AAE4-8C2C393FE661}"/>
                    </a:ext>
                  </a:extLst>
                </p:cNvPr>
                <p:cNvSpPr/>
                <p:nvPr/>
              </p:nvSpPr>
              <p:spPr>
                <a:xfrm>
                  <a:off x="4085385" y="499581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856E7153-363F-44D4-AF49-68DA57552C34}"/>
                    </a:ext>
                  </a:extLst>
                </p:cNvPr>
                <p:cNvSpPr/>
                <p:nvPr/>
              </p:nvSpPr>
              <p:spPr>
                <a:xfrm>
                  <a:off x="4373344" y="47186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3FC50377-847F-40B6-BAF9-8C1A847BB0DF}"/>
                    </a:ext>
                  </a:extLst>
                </p:cNvPr>
                <p:cNvSpPr/>
                <p:nvPr/>
              </p:nvSpPr>
              <p:spPr>
                <a:xfrm>
                  <a:off x="4497169" y="49091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3DF5B532-CDC0-410C-BCF4-DFF8AEEF2C37}"/>
                    </a:ext>
                  </a:extLst>
                </p:cNvPr>
                <p:cNvSpPr/>
                <p:nvPr/>
              </p:nvSpPr>
              <p:spPr>
                <a:xfrm>
                  <a:off x="4817132" y="47209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175A1C5A-56FE-4E09-ADF7-DEA7FC400F1C}"/>
                    </a:ext>
                  </a:extLst>
                </p:cNvPr>
                <p:cNvSpPr/>
                <p:nvPr/>
              </p:nvSpPr>
              <p:spPr>
                <a:xfrm>
                  <a:off x="4085385" y="51166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Oval 641">
                  <a:extLst>
                    <a:ext uri="{FF2B5EF4-FFF2-40B4-BE49-F238E27FC236}">
                      <a16:creationId xmlns:a16="http://schemas.microsoft.com/office/drawing/2014/main" id="{10031DA5-F627-4851-9044-00C41D6B0DA3}"/>
                    </a:ext>
                  </a:extLst>
                </p:cNvPr>
                <p:cNvSpPr/>
                <p:nvPr/>
              </p:nvSpPr>
              <p:spPr>
                <a:xfrm>
                  <a:off x="4209210" y="53071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Oval 642">
                  <a:extLst>
                    <a:ext uri="{FF2B5EF4-FFF2-40B4-BE49-F238E27FC236}">
                      <a16:creationId xmlns:a16="http://schemas.microsoft.com/office/drawing/2014/main" id="{13CAC461-A2C3-436C-8A66-4A9992049DF5}"/>
                    </a:ext>
                  </a:extLst>
                </p:cNvPr>
                <p:cNvSpPr/>
                <p:nvPr/>
              </p:nvSpPr>
              <p:spPr>
                <a:xfrm>
                  <a:off x="4529173" y="511899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5CF9E562-1EEB-4322-B143-38E25644D07B}"/>
                    </a:ext>
                  </a:extLst>
                </p:cNvPr>
                <p:cNvSpPr/>
                <p:nvPr/>
              </p:nvSpPr>
              <p:spPr>
                <a:xfrm>
                  <a:off x="4931395" y="235946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746A042F-DB26-4DBC-BF37-D8F8C3B3DF70}"/>
                    </a:ext>
                  </a:extLst>
                </p:cNvPr>
                <p:cNvSpPr/>
                <p:nvPr/>
              </p:nvSpPr>
              <p:spPr>
                <a:xfrm>
                  <a:off x="5087073" y="240243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479C2E50-179D-4111-8AC7-E31C031B87F9}"/>
                    </a:ext>
                  </a:extLst>
                </p:cNvPr>
                <p:cNvSpPr/>
                <p:nvPr/>
              </p:nvSpPr>
              <p:spPr>
                <a:xfrm>
                  <a:off x="4998030" y="286694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7DF64934-DC5F-47E2-B094-4451C259EF72}"/>
                    </a:ext>
                  </a:extLst>
                </p:cNvPr>
                <p:cNvSpPr/>
                <p:nvPr/>
              </p:nvSpPr>
              <p:spPr>
                <a:xfrm>
                  <a:off x="5401967" y="270633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C951D960-BAF8-47E2-84C8-9670C1505FF3}"/>
                    </a:ext>
                  </a:extLst>
                </p:cNvPr>
                <p:cNvSpPr/>
                <p:nvPr/>
              </p:nvSpPr>
              <p:spPr>
                <a:xfrm>
                  <a:off x="4711558" y="25256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ADECBD8F-765B-4537-9A75-31B975CAF5C4}"/>
                    </a:ext>
                  </a:extLst>
                </p:cNvPr>
                <p:cNvSpPr/>
                <p:nvPr/>
              </p:nvSpPr>
              <p:spPr>
                <a:xfrm>
                  <a:off x="4835383" y="27161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B39C3C5E-DA73-4851-8F93-D5177E00C3B1}"/>
                    </a:ext>
                  </a:extLst>
                </p:cNvPr>
                <p:cNvSpPr/>
                <p:nvPr/>
              </p:nvSpPr>
              <p:spPr>
                <a:xfrm>
                  <a:off x="5155346" y="252790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F7F8AC75-EA35-43A8-B3A7-6BF413444F2F}"/>
                    </a:ext>
                  </a:extLst>
                </p:cNvPr>
                <p:cNvSpPr/>
                <p:nvPr/>
              </p:nvSpPr>
              <p:spPr>
                <a:xfrm>
                  <a:off x="4423599" y="29236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0631D31A-57BE-4E30-940A-3777C00FA50C}"/>
                    </a:ext>
                  </a:extLst>
                </p:cNvPr>
                <p:cNvSpPr/>
                <p:nvPr/>
              </p:nvSpPr>
              <p:spPr>
                <a:xfrm>
                  <a:off x="4547424" y="31141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BB6A2F05-E068-4063-A9F1-F3021BE4C57E}"/>
                    </a:ext>
                  </a:extLst>
                </p:cNvPr>
                <p:cNvSpPr/>
                <p:nvPr/>
              </p:nvSpPr>
              <p:spPr>
                <a:xfrm>
                  <a:off x="4867387" y="29259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4" name="Group 543">
                <a:extLst>
                  <a:ext uri="{FF2B5EF4-FFF2-40B4-BE49-F238E27FC236}">
                    <a16:creationId xmlns:a16="http://schemas.microsoft.com/office/drawing/2014/main" id="{C0BB6A52-0BE5-4FC2-A156-7375D00C1D21}"/>
                  </a:ext>
                </a:extLst>
              </p:cNvPr>
              <p:cNvGrpSpPr/>
              <p:nvPr/>
            </p:nvGrpSpPr>
            <p:grpSpPr>
              <a:xfrm rot="10800000" flipH="1">
                <a:off x="2085227" y="2005117"/>
                <a:ext cx="1097280" cy="1554480"/>
                <a:chOff x="4624437" y="2902007"/>
                <a:chExt cx="1828800" cy="2286000"/>
              </a:xfrm>
            </p:grpSpPr>
            <p:sp>
              <p:nvSpPr>
                <p:cNvPr id="562" name="Freeform: Shape 561">
                  <a:extLst>
                    <a:ext uri="{FF2B5EF4-FFF2-40B4-BE49-F238E27FC236}">
                      <a16:creationId xmlns:a16="http://schemas.microsoft.com/office/drawing/2014/main" id="{1551F315-C9FE-4A23-B02E-C3CA887C5F11}"/>
                    </a:ext>
                  </a:extLst>
                </p:cNvPr>
                <p:cNvSpPr/>
                <p:nvPr/>
              </p:nvSpPr>
              <p:spPr>
                <a:xfrm flipH="1">
                  <a:off x="4624437" y="2902007"/>
                  <a:ext cx="1828800" cy="2286000"/>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3" name="Oval 562">
                  <a:extLst>
                    <a:ext uri="{FF2B5EF4-FFF2-40B4-BE49-F238E27FC236}">
                      <a16:creationId xmlns:a16="http://schemas.microsoft.com/office/drawing/2014/main" id="{CB274003-7839-47ED-956D-08E829E39F91}"/>
                    </a:ext>
                  </a:extLst>
                </p:cNvPr>
                <p:cNvSpPr/>
                <p:nvPr/>
              </p:nvSpPr>
              <p:spPr>
                <a:xfrm flipH="1">
                  <a:off x="5577652" y="340605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7E2A2AB1-ED65-4C47-BA46-FCC410818F82}"/>
                    </a:ext>
                  </a:extLst>
                </p:cNvPr>
                <p:cNvSpPr/>
                <p:nvPr/>
              </p:nvSpPr>
              <p:spPr>
                <a:xfrm flipH="1">
                  <a:off x="4994622" y="3178657"/>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BB0A234C-1CE4-4254-9E32-63C4CC37E2FE}"/>
                    </a:ext>
                  </a:extLst>
                </p:cNvPr>
                <p:cNvSpPr/>
                <p:nvPr/>
              </p:nvSpPr>
              <p:spPr>
                <a:xfrm flipH="1">
                  <a:off x="6028924" y="3854250"/>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6" name="Oval 565">
                  <a:extLst>
                    <a:ext uri="{FF2B5EF4-FFF2-40B4-BE49-F238E27FC236}">
                      <a16:creationId xmlns:a16="http://schemas.microsoft.com/office/drawing/2014/main" id="{2A038963-7561-46AA-B026-61F04EE817FE}"/>
                    </a:ext>
                  </a:extLst>
                </p:cNvPr>
                <p:cNvSpPr/>
                <p:nvPr/>
              </p:nvSpPr>
              <p:spPr>
                <a:xfrm flipH="1">
                  <a:off x="5877403" y="456939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383D61CE-1A9D-4091-AB49-94C22F2B9805}"/>
                    </a:ext>
                  </a:extLst>
                </p:cNvPr>
                <p:cNvSpPr/>
                <p:nvPr/>
              </p:nvSpPr>
              <p:spPr>
                <a:xfrm flipH="1">
                  <a:off x="5403073" y="4836334"/>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A27F4697-80A9-439B-80C2-6B3E4939F31B}"/>
                    </a:ext>
                  </a:extLst>
                </p:cNvPr>
                <p:cNvSpPr/>
                <p:nvPr/>
              </p:nvSpPr>
              <p:spPr>
                <a:xfrm flipH="1">
                  <a:off x="5845781" y="35345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63389A2C-6160-42EB-82BA-D6963B521319}"/>
                    </a:ext>
                  </a:extLst>
                </p:cNvPr>
                <p:cNvSpPr/>
                <p:nvPr/>
              </p:nvSpPr>
              <p:spPr>
                <a:xfrm flipH="1">
                  <a:off x="5760138" y="366640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719C1BCB-9CAA-48B8-B41F-6F94D6789896}"/>
                    </a:ext>
                  </a:extLst>
                </p:cNvPr>
                <p:cNvSpPr/>
                <p:nvPr/>
              </p:nvSpPr>
              <p:spPr>
                <a:xfrm flipH="1">
                  <a:off x="5538837" y="353617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35467801-800B-468E-874F-67C3F00E9CAA}"/>
                    </a:ext>
                  </a:extLst>
                </p:cNvPr>
                <p:cNvSpPr/>
                <p:nvPr/>
              </p:nvSpPr>
              <p:spPr>
                <a:xfrm flipH="1">
                  <a:off x="5259457" y="342503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5E894E1D-E033-4710-98A9-CFE872C34429}"/>
                    </a:ext>
                  </a:extLst>
                </p:cNvPr>
                <p:cNvSpPr/>
                <p:nvPr/>
              </p:nvSpPr>
              <p:spPr>
                <a:xfrm flipH="1">
                  <a:off x="6019861" y="3751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675DF710-13C9-4EE9-9AA7-4B19B1F3AB67}"/>
                    </a:ext>
                  </a:extLst>
                </p:cNvPr>
                <p:cNvSpPr/>
                <p:nvPr/>
              </p:nvSpPr>
              <p:spPr>
                <a:xfrm flipH="1">
                  <a:off x="5934218" y="388345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79DDF5E9-64EB-4900-8D8E-EDD77915C2CD}"/>
                    </a:ext>
                  </a:extLst>
                </p:cNvPr>
                <p:cNvSpPr/>
                <p:nvPr/>
              </p:nvSpPr>
              <p:spPr>
                <a:xfrm flipH="1">
                  <a:off x="5712917" y="375322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7DB37F01-E193-4B00-9D3D-F447E56C3702}"/>
                    </a:ext>
                  </a:extLst>
                </p:cNvPr>
                <p:cNvSpPr/>
                <p:nvPr/>
              </p:nvSpPr>
              <p:spPr>
                <a:xfrm flipH="1">
                  <a:off x="6219026" y="402709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500E285F-1B79-49DF-BD74-D7EDB8CAC9D7}"/>
                    </a:ext>
                  </a:extLst>
                </p:cNvPr>
                <p:cNvSpPr/>
                <p:nvPr/>
              </p:nvSpPr>
              <p:spPr>
                <a:xfrm flipH="1">
                  <a:off x="6133383" y="4158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Oval 576">
                  <a:extLst>
                    <a:ext uri="{FF2B5EF4-FFF2-40B4-BE49-F238E27FC236}">
                      <a16:creationId xmlns:a16="http://schemas.microsoft.com/office/drawing/2014/main" id="{7A44F7DF-7C77-43ED-9E53-BA1709E62382}"/>
                    </a:ext>
                  </a:extLst>
                </p:cNvPr>
                <p:cNvSpPr/>
                <p:nvPr/>
              </p:nvSpPr>
              <p:spPr>
                <a:xfrm flipH="1">
                  <a:off x="5912083" y="40286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08C60509-7650-47A3-B0DB-CF7FD4C28547}"/>
                    </a:ext>
                  </a:extLst>
                </p:cNvPr>
                <p:cNvSpPr/>
                <p:nvPr/>
              </p:nvSpPr>
              <p:spPr>
                <a:xfrm flipH="1">
                  <a:off x="5760138" y="415162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FBE19207-C7CB-47CF-90E1-944CF87C6ECA}"/>
                    </a:ext>
                  </a:extLst>
                </p:cNvPr>
                <p:cNvSpPr/>
                <p:nvPr/>
              </p:nvSpPr>
              <p:spPr>
                <a:xfrm flipH="1">
                  <a:off x="5674495" y="428344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4B8AEBE3-EB23-4164-9272-F2E8AC2C693C}"/>
                    </a:ext>
                  </a:extLst>
                </p:cNvPr>
                <p:cNvSpPr/>
                <p:nvPr/>
              </p:nvSpPr>
              <p:spPr>
                <a:xfrm flipH="1">
                  <a:off x="5697054" y="46004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FBE895C4-605F-4FE5-B860-84660AC2B728}"/>
                    </a:ext>
                  </a:extLst>
                </p:cNvPr>
                <p:cNvSpPr/>
                <p:nvPr/>
              </p:nvSpPr>
              <p:spPr>
                <a:xfrm flipH="1">
                  <a:off x="5417673" y="44892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E5400534-E0CC-4926-922D-0319B53D18D1}"/>
                    </a:ext>
                  </a:extLst>
                </p:cNvPr>
                <p:cNvSpPr/>
                <p:nvPr/>
              </p:nvSpPr>
              <p:spPr>
                <a:xfrm flipH="1">
                  <a:off x="5934218" y="436867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4D2D923A-183A-46AB-9F0B-CFD7D1AD1BB4}"/>
                    </a:ext>
                  </a:extLst>
                </p:cNvPr>
                <p:cNvSpPr/>
                <p:nvPr/>
              </p:nvSpPr>
              <p:spPr>
                <a:xfrm flipH="1">
                  <a:off x="5848575" y="450049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DB52D2A3-EA7F-48CA-A35C-1ADCDDE5B2D1}"/>
                    </a:ext>
                  </a:extLst>
                </p:cNvPr>
                <p:cNvSpPr/>
                <p:nvPr/>
              </p:nvSpPr>
              <p:spPr>
                <a:xfrm flipH="1">
                  <a:off x="5627274" y="437026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FFD24D49-60E8-4B34-B3EF-FDD189743151}"/>
                    </a:ext>
                  </a:extLst>
                </p:cNvPr>
                <p:cNvSpPr/>
                <p:nvPr/>
              </p:nvSpPr>
              <p:spPr>
                <a:xfrm flipH="1">
                  <a:off x="6133383" y="464413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5D110907-DC1A-4FF8-BCAE-ADD33E5DB9BA}"/>
                    </a:ext>
                  </a:extLst>
                </p:cNvPr>
                <p:cNvSpPr/>
                <p:nvPr/>
              </p:nvSpPr>
              <p:spPr>
                <a:xfrm flipH="1">
                  <a:off x="6047740" y="477596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a:extLst>
                    <a:ext uri="{FF2B5EF4-FFF2-40B4-BE49-F238E27FC236}">
                      <a16:creationId xmlns:a16="http://schemas.microsoft.com/office/drawing/2014/main" id="{D6E55B53-A9EA-4238-A561-BC7A3C94FA1B}"/>
                    </a:ext>
                  </a:extLst>
                </p:cNvPr>
                <p:cNvSpPr/>
                <p:nvPr/>
              </p:nvSpPr>
              <p:spPr>
                <a:xfrm flipH="1">
                  <a:off x="5826440" y="464573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0A58457D-054B-4635-A17F-5A33B2320D15}"/>
                    </a:ext>
                  </a:extLst>
                </p:cNvPr>
                <p:cNvSpPr/>
                <p:nvPr/>
              </p:nvSpPr>
              <p:spPr>
                <a:xfrm flipH="1">
                  <a:off x="5572713" y="467525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2C7DC171-7FA4-42E7-8A2F-9A3D0AB4F263}"/>
                    </a:ext>
                  </a:extLst>
                </p:cNvPr>
                <p:cNvSpPr/>
                <p:nvPr/>
              </p:nvSpPr>
              <p:spPr>
                <a:xfrm flipH="1">
                  <a:off x="5144379" y="454573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9D671B05-F061-46A2-89F2-ECB320574459}"/>
                    </a:ext>
                  </a:extLst>
                </p:cNvPr>
                <p:cNvSpPr/>
                <p:nvPr/>
              </p:nvSpPr>
              <p:spPr>
                <a:xfrm flipH="1">
                  <a:off x="5882648" y="4933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F30BB1F1-B856-4EA4-AFC1-9EC32B864F31}"/>
                    </a:ext>
                  </a:extLst>
                </p:cNvPr>
                <p:cNvSpPr/>
                <p:nvPr/>
              </p:nvSpPr>
              <p:spPr>
                <a:xfrm flipH="1">
                  <a:off x="5603267" y="482278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BB437546-F3A9-45BD-9088-C66FD4ADA2C8}"/>
                    </a:ext>
                  </a:extLst>
                </p:cNvPr>
                <p:cNvSpPr/>
                <p:nvPr/>
              </p:nvSpPr>
              <p:spPr>
                <a:xfrm flipH="1">
                  <a:off x="5404102" y="463096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5B84E9B7-4A68-43FC-877E-E1FFED053AA1}"/>
                    </a:ext>
                  </a:extLst>
                </p:cNvPr>
                <p:cNvSpPr/>
                <p:nvPr/>
              </p:nvSpPr>
              <p:spPr>
                <a:xfrm flipH="1">
                  <a:off x="5318459" y="47627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D1182B82-E770-4E99-8245-B9059D2CF61A}"/>
                    </a:ext>
                  </a:extLst>
                </p:cNvPr>
                <p:cNvSpPr/>
                <p:nvPr/>
              </p:nvSpPr>
              <p:spPr>
                <a:xfrm flipH="1">
                  <a:off x="5097159" y="463255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E7F4F1F6-6365-4455-B685-6283F665EC51}"/>
                    </a:ext>
                  </a:extLst>
                </p:cNvPr>
                <p:cNvSpPr/>
                <p:nvPr/>
              </p:nvSpPr>
              <p:spPr>
                <a:xfrm flipH="1">
                  <a:off x="5603267" y="490642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E402CD27-5639-44F1-A946-9059C9448FC0}"/>
                    </a:ext>
                  </a:extLst>
                </p:cNvPr>
                <p:cNvSpPr/>
                <p:nvPr/>
              </p:nvSpPr>
              <p:spPr>
                <a:xfrm flipH="1">
                  <a:off x="5517625" y="503825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AB8DCA4C-8C5E-4ABC-A1A8-467718660190}"/>
                    </a:ext>
                  </a:extLst>
                </p:cNvPr>
                <p:cNvSpPr/>
                <p:nvPr/>
              </p:nvSpPr>
              <p:spPr>
                <a:xfrm flipH="1">
                  <a:off x="5296324" y="490802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299CE0B6-E50F-4318-8087-9288A68EB9FA}"/>
                    </a:ext>
                  </a:extLst>
                </p:cNvPr>
                <p:cNvSpPr/>
                <p:nvPr/>
              </p:nvSpPr>
              <p:spPr>
                <a:xfrm flipH="1">
                  <a:off x="5018129" y="299846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8D00840B-1A55-4309-AC31-4A93FEC3736D}"/>
                    </a:ext>
                  </a:extLst>
                </p:cNvPr>
                <p:cNvSpPr/>
                <p:nvPr/>
              </p:nvSpPr>
              <p:spPr>
                <a:xfrm flipH="1">
                  <a:off x="4910456" y="302820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1206B8B2-8507-48AA-9A06-F7E2A6664C54}"/>
                    </a:ext>
                  </a:extLst>
                </p:cNvPr>
                <p:cNvSpPr/>
                <p:nvPr/>
              </p:nvSpPr>
              <p:spPr>
                <a:xfrm flipH="1">
                  <a:off x="4972042" y="3349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3485DDD9-9293-4FDD-9184-9E3CF7C6C329}"/>
                    </a:ext>
                  </a:extLst>
                </p:cNvPr>
                <p:cNvSpPr/>
                <p:nvPr/>
              </p:nvSpPr>
              <p:spPr>
                <a:xfrm flipH="1">
                  <a:off x="4692661" y="323849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5E835AD6-2C8C-4A9F-ABCA-2B16BE408326}"/>
                    </a:ext>
                  </a:extLst>
                </p:cNvPr>
                <p:cNvSpPr/>
                <p:nvPr/>
              </p:nvSpPr>
              <p:spPr>
                <a:xfrm flipH="1">
                  <a:off x="5170178" y="311343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E6D87C24-1AAE-4B6F-AF8C-4192AC0A7480}"/>
                    </a:ext>
                  </a:extLst>
                </p:cNvPr>
                <p:cNvSpPr/>
                <p:nvPr/>
              </p:nvSpPr>
              <p:spPr>
                <a:xfrm flipH="1">
                  <a:off x="5084536" y="324525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898DB439-B660-4C13-8D42-78C421A832D3}"/>
                    </a:ext>
                  </a:extLst>
                </p:cNvPr>
                <p:cNvSpPr/>
                <p:nvPr/>
              </p:nvSpPr>
              <p:spPr>
                <a:xfrm flipH="1">
                  <a:off x="4863235" y="311502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01AAAFD7-7280-436D-A568-569F97D92233}"/>
                    </a:ext>
                  </a:extLst>
                </p:cNvPr>
                <p:cNvSpPr/>
                <p:nvPr/>
              </p:nvSpPr>
              <p:spPr>
                <a:xfrm flipH="1">
                  <a:off x="5369344" y="338889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4EACA629-66A9-4C65-8374-43EC4BEDDA2D}"/>
                    </a:ext>
                  </a:extLst>
                </p:cNvPr>
                <p:cNvSpPr/>
                <p:nvPr/>
              </p:nvSpPr>
              <p:spPr>
                <a:xfrm flipH="1">
                  <a:off x="5283701" y="3520716"/>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40353481-C91E-4493-86A8-FB457C9756E4}"/>
                    </a:ext>
                  </a:extLst>
                </p:cNvPr>
                <p:cNvSpPr/>
                <p:nvPr/>
              </p:nvSpPr>
              <p:spPr>
                <a:xfrm flipH="1">
                  <a:off x="5062400" y="339048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1" name="Straight Connector 550">
                <a:extLst>
                  <a:ext uri="{FF2B5EF4-FFF2-40B4-BE49-F238E27FC236}">
                    <a16:creationId xmlns:a16="http://schemas.microsoft.com/office/drawing/2014/main" id="{5E74A3CC-8297-45EF-9D7C-BFDED2AEF72A}"/>
                  </a:ext>
                </a:extLst>
              </p:cNvPr>
              <p:cNvCxnSpPr>
                <a:cxnSpLocks/>
                <a:stCxn id="610" idx="5"/>
                <a:endCxn id="564" idx="6"/>
              </p:cNvCxnSpPr>
              <p:nvPr/>
            </p:nvCxnSpPr>
            <p:spPr>
              <a:xfrm>
                <a:off x="1839791" y="2195667"/>
                <a:ext cx="467547" cy="1149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87A36C2A-E235-487B-AC81-E424A0DF641E}"/>
                  </a:ext>
                </a:extLst>
              </p:cNvPr>
              <p:cNvCxnSpPr>
                <a:cxnSpLocks/>
                <a:stCxn id="609" idx="6"/>
                <a:endCxn id="563" idx="5"/>
              </p:cNvCxnSpPr>
              <p:nvPr/>
            </p:nvCxnSpPr>
            <p:spPr>
              <a:xfrm>
                <a:off x="1496642" y="2332040"/>
                <a:ext cx="1167183" cy="840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D1CB203E-C7A5-493A-BC5D-B9B9432D2579}"/>
                  </a:ext>
                </a:extLst>
              </p:cNvPr>
              <p:cNvCxnSpPr>
                <a:cxnSpLocks/>
                <a:stCxn id="611" idx="6"/>
                <a:endCxn id="565" idx="6"/>
              </p:cNvCxnSpPr>
              <p:nvPr/>
            </p:nvCxnSpPr>
            <p:spPr>
              <a:xfrm>
                <a:off x="1225879" y="2636816"/>
                <a:ext cx="1702040" cy="249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265B4EF0-8A88-47BB-8454-55050B0AF4FB}"/>
                  </a:ext>
                </a:extLst>
              </p:cNvPr>
              <p:cNvCxnSpPr>
                <a:cxnSpLocks/>
                <a:stCxn id="612" idx="6"/>
                <a:endCxn id="566" idx="6"/>
              </p:cNvCxnSpPr>
              <p:nvPr/>
            </p:nvCxnSpPr>
            <p:spPr>
              <a:xfrm flipV="1">
                <a:off x="1316792" y="2399959"/>
                <a:ext cx="1520215" cy="723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D926F47-51E3-4A48-99C5-6E83AB9193B8}"/>
                  </a:ext>
                </a:extLst>
              </p:cNvPr>
              <p:cNvCxnSpPr>
                <a:cxnSpLocks/>
                <a:stCxn id="613" idx="6"/>
                <a:endCxn id="567" idx="6"/>
              </p:cNvCxnSpPr>
              <p:nvPr/>
            </p:nvCxnSpPr>
            <p:spPr>
              <a:xfrm flipV="1">
                <a:off x="1601390" y="2218438"/>
                <a:ext cx="951019" cy="1086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BCFA63-A025-4773-92FA-05F749B25C56}"/>
                </a:ext>
              </a:extLst>
            </p:cNvPr>
            <p:cNvGrpSpPr/>
            <p:nvPr/>
          </p:nvGrpSpPr>
          <p:grpSpPr>
            <a:xfrm>
              <a:off x="3080709" y="4535221"/>
              <a:ext cx="2285403" cy="1554480"/>
              <a:chOff x="3080709" y="4535221"/>
              <a:chExt cx="2285403" cy="1554480"/>
            </a:xfrm>
          </p:grpSpPr>
          <p:grpSp>
            <p:nvGrpSpPr>
              <p:cNvPr id="654" name="Group 653">
                <a:extLst>
                  <a:ext uri="{FF2B5EF4-FFF2-40B4-BE49-F238E27FC236}">
                    <a16:creationId xmlns:a16="http://schemas.microsoft.com/office/drawing/2014/main" id="{856CE874-DCB2-4C65-BC0D-1CFDA4D371D8}"/>
                  </a:ext>
                </a:extLst>
              </p:cNvPr>
              <p:cNvGrpSpPr/>
              <p:nvPr/>
            </p:nvGrpSpPr>
            <p:grpSpPr>
              <a:xfrm>
                <a:off x="3488119" y="4535221"/>
                <a:ext cx="1877993" cy="1554480"/>
                <a:chOff x="3816466" y="1987420"/>
                <a:chExt cx="1959634" cy="1618090"/>
              </a:xfrm>
            </p:grpSpPr>
            <p:grpSp>
              <p:nvGrpSpPr>
                <p:cNvPr id="655" name="Group 654">
                  <a:extLst>
                    <a:ext uri="{FF2B5EF4-FFF2-40B4-BE49-F238E27FC236}">
                      <a16:creationId xmlns:a16="http://schemas.microsoft.com/office/drawing/2014/main" id="{DBC68DF5-70C1-4F3C-AA5C-925055DA68D9}"/>
                    </a:ext>
                  </a:extLst>
                </p:cNvPr>
                <p:cNvGrpSpPr/>
                <p:nvPr/>
              </p:nvGrpSpPr>
              <p:grpSpPr>
                <a:xfrm>
                  <a:off x="3816466" y="1987420"/>
                  <a:ext cx="1097280" cy="1554480"/>
                  <a:chOff x="2920482" y="2220070"/>
                  <a:chExt cx="2644133" cy="3303537"/>
                </a:xfrm>
              </p:grpSpPr>
              <p:sp>
                <p:nvSpPr>
                  <p:cNvPr id="708" name="Freeform: Shape 707">
                    <a:extLst>
                      <a:ext uri="{FF2B5EF4-FFF2-40B4-BE49-F238E27FC236}">
                        <a16:creationId xmlns:a16="http://schemas.microsoft.com/office/drawing/2014/main" id="{CF52375D-4DF9-45E1-97D9-EC9025D6D0E7}"/>
                      </a:ext>
                    </a:extLst>
                  </p:cNvPr>
                  <p:cNvSpPr/>
                  <p:nvPr/>
                </p:nvSpPr>
                <p:spPr>
                  <a:xfrm>
                    <a:off x="2920482" y="2220070"/>
                    <a:ext cx="2644133" cy="3303537"/>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9" name="Oval 708">
                    <a:extLst>
                      <a:ext uri="{FF2B5EF4-FFF2-40B4-BE49-F238E27FC236}">
                        <a16:creationId xmlns:a16="http://schemas.microsoft.com/office/drawing/2014/main" id="{D0041E33-6052-46EF-90E9-773F89B43BEC}"/>
                      </a:ext>
                    </a:extLst>
                  </p:cNvPr>
                  <p:cNvSpPr/>
                  <p:nvPr/>
                </p:nvSpPr>
                <p:spPr>
                  <a:xfrm>
                    <a:off x="4076700" y="29484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Oval 709">
                    <a:extLst>
                      <a:ext uri="{FF2B5EF4-FFF2-40B4-BE49-F238E27FC236}">
                        <a16:creationId xmlns:a16="http://schemas.microsoft.com/office/drawing/2014/main" id="{994B06A6-3824-4BF2-937F-6F64B81E93F4}"/>
                      </a:ext>
                    </a:extLst>
                  </p:cNvPr>
                  <p:cNvSpPr/>
                  <p:nvPr/>
                </p:nvSpPr>
                <p:spPr>
                  <a:xfrm>
                    <a:off x="4919662" y="2619861"/>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1" name="Oval 710">
                    <a:extLst>
                      <a:ext uri="{FF2B5EF4-FFF2-40B4-BE49-F238E27FC236}">
                        <a16:creationId xmlns:a16="http://schemas.microsoft.com/office/drawing/2014/main" id="{1C57BD9A-5340-48E1-9E02-9E81D395A61D}"/>
                      </a:ext>
                    </a:extLst>
                  </p:cNvPr>
                  <p:cNvSpPr/>
                  <p:nvPr/>
                </p:nvSpPr>
                <p:spPr>
                  <a:xfrm>
                    <a:off x="3424238" y="35961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Oval 711">
                    <a:extLst>
                      <a:ext uri="{FF2B5EF4-FFF2-40B4-BE49-F238E27FC236}">
                        <a16:creationId xmlns:a16="http://schemas.microsoft.com/office/drawing/2014/main" id="{941FE51F-9B4D-4975-87B3-1E4D153AD7F5}"/>
                      </a:ext>
                    </a:extLst>
                  </p:cNvPr>
                  <p:cNvSpPr/>
                  <p:nvPr/>
                </p:nvSpPr>
                <p:spPr>
                  <a:xfrm>
                    <a:off x="3643312" y="4629635"/>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C8F67D63-3FC0-48D7-8BF1-183F6FB42535}"/>
                      </a:ext>
                    </a:extLst>
                  </p:cNvPr>
                  <p:cNvSpPr/>
                  <p:nvPr/>
                </p:nvSpPr>
                <p:spPr>
                  <a:xfrm>
                    <a:off x="4329112" y="5015398"/>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F99FA9F1-5B51-4CE4-86E9-2C9DFE327F44}"/>
                      </a:ext>
                    </a:extLst>
                  </p:cNvPr>
                  <p:cNvSpPr/>
                  <p:nvPr/>
                </p:nvSpPr>
                <p:spPr>
                  <a:xfrm>
                    <a:off x="3734752" y="31342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D38C5C39-CF5E-4D7E-972E-F8ECF1CEDD59}"/>
                      </a:ext>
                    </a:extLst>
                  </p:cNvPr>
                  <p:cNvSpPr/>
                  <p:nvPr/>
                </p:nvSpPr>
                <p:spPr>
                  <a:xfrm>
                    <a:off x="3858577" y="33247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A5A4DB9E-1424-4282-B913-4AA41CEFD89E}"/>
                      </a:ext>
                    </a:extLst>
                  </p:cNvPr>
                  <p:cNvSpPr/>
                  <p:nvPr/>
                </p:nvSpPr>
                <p:spPr>
                  <a:xfrm>
                    <a:off x="4178540" y="313651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2D55FF13-E732-4200-BEC2-4CCF2E346356}"/>
                      </a:ext>
                    </a:extLst>
                  </p:cNvPr>
                  <p:cNvSpPr/>
                  <p:nvPr/>
                </p:nvSpPr>
                <p:spPr>
                  <a:xfrm>
                    <a:off x="4582477" y="297590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B9ACDF30-338E-484E-AD16-819B121086C5}"/>
                      </a:ext>
                    </a:extLst>
                  </p:cNvPr>
                  <p:cNvSpPr/>
                  <p:nvPr/>
                </p:nvSpPr>
                <p:spPr>
                  <a:xfrm>
                    <a:off x="3483062" y="34478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2D97D5A8-6EB5-4579-95B5-ADC2FF5F1A5B}"/>
                      </a:ext>
                    </a:extLst>
                  </p:cNvPr>
                  <p:cNvSpPr/>
                  <p:nvPr/>
                </p:nvSpPr>
                <p:spPr>
                  <a:xfrm>
                    <a:off x="3606887" y="36383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230D21D6-0186-4196-B591-E8F5E7944DE4}"/>
                      </a:ext>
                    </a:extLst>
                  </p:cNvPr>
                  <p:cNvSpPr/>
                  <p:nvPr/>
                </p:nvSpPr>
                <p:spPr>
                  <a:xfrm>
                    <a:off x="3926850" y="34501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0B6D290F-5E90-409E-A9F6-0485515C70F4}"/>
                      </a:ext>
                    </a:extLst>
                  </p:cNvPr>
                  <p:cNvSpPr/>
                  <p:nvPr/>
                </p:nvSpPr>
                <p:spPr>
                  <a:xfrm>
                    <a:off x="3195103" y="38459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00C88B10-4237-4CF6-A3D1-7501B8E0AFF2}"/>
                      </a:ext>
                    </a:extLst>
                  </p:cNvPr>
                  <p:cNvSpPr/>
                  <p:nvPr/>
                </p:nvSpPr>
                <p:spPr>
                  <a:xfrm>
                    <a:off x="3318928" y="40364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A21BD5DF-1540-4CB8-A516-50A95A50979B}"/>
                      </a:ext>
                    </a:extLst>
                  </p:cNvPr>
                  <p:cNvSpPr/>
                  <p:nvPr/>
                </p:nvSpPr>
                <p:spPr>
                  <a:xfrm>
                    <a:off x="3638891" y="384825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402474EB-2D5D-4099-955A-DD7207C411A4}"/>
                      </a:ext>
                    </a:extLst>
                  </p:cNvPr>
                  <p:cNvSpPr/>
                  <p:nvPr/>
                </p:nvSpPr>
                <p:spPr>
                  <a:xfrm>
                    <a:off x="3858577" y="40259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768851A4-9007-4DFE-A7AD-EFE3E38A059C}"/>
                      </a:ext>
                    </a:extLst>
                  </p:cNvPr>
                  <p:cNvSpPr/>
                  <p:nvPr/>
                </p:nvSpPr>
                <p:spPr>
                  <a:xfrm>
                    <a:off x="3982402" y="42164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127ABB82-44B6-434C-BC6A-71796A980C8B}"/>
                      </a:ext>
                    </a:extLst>
                  </p:cNvPr>
                  <p:cNvSpPr/>
                  <p:nvPr/>
                </p:nvSpPr>
                <p:spPr>
                  <a:xfrm>
                    <a:off x="3949786" y="467447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DD48A0C3-3869-4C3D-90E5-1DEE7BC55430}"/>
                      </a:ext>
                    </a:extLst>
                  </p:cNvPr>
                  <p:cNvSpPr/>
                  <p:nvPr/>
                </p:nvSpPr>
                <p:spPr>
                  <a:xfrm>
                    <a:off x="4353723" y="451386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9B946BDA-DC38-4CF2-B6F5-0CDBB3D50AEA}"/>
                      </a:ext>
                    </a:extLst>
                  </p:cNvPr>
                  <p:cNvSpPr/>
                  <p:nvPr/>
                </p:nvSpPr>
                <p:spPr>
                  <a:xfrm>
                    <a:off x="3606887" y="43395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DB72C614-BBDD-43F2-8049-5638E02186EF}"/>
                      </a:ext>
                    </a:extLst>
                  </p:cNvPr>
                  <p:cNvSpPr/>
                  <p:nvPr/>
                </p:nvSpPr>
                <p:spPr>
                  <a:xfrm>
                    <a:off x="3730712" y="45300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5D780A59-9BF2-407C-95A7-BEAE9687921E}"/>
                      </a:ext>
                    </a:extLst>
                  </p:cNvPr>
                  <p:cNvSpPr/>
                  <p:nvPr/>
                </p:nvSpPr>
                <p:spPr>
                  <a:xfrm>
                    <a:off x="4050675" y="434187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BD80B456-109E-4810-B953-F605C10D6BC3}"/>
                      </a:ext>
                    </a:extLst>
                  </p:cNvPr>
                  <p:cNvSpPr/>
                  <p:nvPr/>
                </p:nvSpPr>
                <p:spPr>
                  <a:xfrm>
                    <a:off x="3318928" y="47376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C1059F82-6B70-4D50-A03B-FC02E83B759E}"/>
                      </a:ext>
                    </a:extLst>
                  </p:cNvPr>
                  <p:cNvSpPr/>
                  <p:nvPr/>
                </p:nvSpPr>
                <p:spPr>
                  <a:xfrm>
                    <a:off x="3442753" y="49281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60E1A15C-59F8-4C29-BBB9-D16FD3C21189}"/>
                      </a:ext>
                    </a:extLst>
                  </p:cNvPr>
                  <p:cNvSpPr/>
                  <p:nvPr/>
                </p:nvSpPr>
                <p:spPr>
                  <a:xfrm>
                    <a:off x="3762716" y="473995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FD2FBFBE-1FE1-47C3-9A37-831E2B8053BB}"/>
                      </a:ext>
                    </a:extLst>
                  </p:cNvPr>
                  <p:cNvSpPr/>
                  <p:nvPr/>
                </p:nvSpPr>
                <p:spPr>
                  <a:xfrm>
                    <a:off x="4129561" y="478262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2B3396DD-D1DA-4806-AD8A-DAE58A74E486}"/>
                      </a:ext>
                    </a:extLst>
                  </p:cNvPr>
                  <p:cNvSpPr/>
                  <p:nvPr/>
                </p:nvSpPr>
                <p:spPr>
                  <a:xfrm>
                    <a:off x="4748859" y="459544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0219C641-1960-42EA-8F74-7D48334D92E9}"/>
                      </a:ext>
                    </a:extLst>
                  </p:cNvPr>
                  <p:cNvSpPr/>
                  <p:nvPr/>
                </p:nvSpPr>
                <p:spPr>
                  <a:xfrm>
                    <a:off x="3681448" y="51564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38B72101-9622-42BC-94CB-C32215EA2354}"/>
                      </a:ext>
                    </a:extLst>
                  </p:cNvPr>
                  <p:cNvSpPr/>
                  <p:nvPr/>
                </p:nvSpPr>
                <p:spPr>
                  <a:xfrm>
                    <a:off x="4085385" y="499581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591098A6-FDA3-45A6-967B-ADF0087A960F}"/>
                      </a:ext>
                    </a:extLst>
                  </p:cNvPr>
                  <p:cNvSpPr/>
                  <p:nvPr/>
                </p:nvSpPr>
                <p:spPr>
                  <a:xfrm>
                    <a:off x="4373344" y="47186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EEC3E51E-13DD-4C7A-B696-32BBA1EE5DA4}"/>
                      </a:ext>
                    </a:extLst>
                  </p:cNvPr>
                  <p:cNvSpPr/>
                  <p:nvPr/>
                </p:nvSpPr>
                <p:spPr>
                  <a:xfrm>
                    <a:off x="4497169" y="49091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B91E58C4-66C6-47BA-A558-532CAA7CF97D}"/>
                      </a:ext>
                    </a:extLst>
                  </p:cNvPr>
                  <p:cNvSpPr/>
                  <p:nvPr/>
                </p:nvSpPr>
                <p:spPr>
                  <a:xfrm>
                    <a:off x="4817132" y="47209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Oval 740">
                    <a:extLst>
                      <a:ext uri="{FF2B5EF4-FFF2-40B4-BE49-F238E27FC236}">
                        <a16:creationId xmlns:a16="http://schemas.microsoft.com/office/drawing/2014/main" id="{32CAAC7D-ED29-4154-A522-06321B118C85}"/>
                      </a:ext>
                    </a:extLst>
                  </p:cNvPr>
                  <p:cNvSpPr/>
                  <p:nvPr/>
                </p:nvSpPr>
                <p:spPr>
                  <a:xfrm>
                    <a:off x="4085385" y="51166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Oval 741">
                    <a:extLst>
                      <a:ext uri="{FF2B5EF4-FFF2-40B4-BE49-F238E27FC236}">
                        <a16:creationId xmlns:a16="http://schemas.microsoft.com/office/drawing/2014/main" id="{21D68D4B-3983-4CA3-8816-B334D2F75BF9}"/>
                      </a:ext>
                    </a:extLst>
                  </p:cNvPr>
                  <p:cNvSpPr/>
                  <p:nvPr/>
                </p:nvSpPr>
                <p:spPr>
                  <a:xfrm>
                    <a:off x="4209210" y="53071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Oval 742">
                    <a:extLst>
                      <a:ext uri="{FF2B5EF4-FFF2-40B4-BE49-F238E27FC236}">
                        <a16:creationId xmlns:a16="http://schemas.microsoft.com/office/drawing/2014/main" id="{68BDAD17-0B1D-43B1-B303-C9D351EC76C6}"/>
                      </a:ext>
                    </a:extLst>
                  </p:cNvPr>
                  <p:cNvSpPr/>
                  <p:nvPr/>
                </p:nvSpPr>
                <p:spPr>
                  <a:xfrm>
                    <a:off x="4529173" y="511899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Oval 743">
                    <a:extLst>
                      <a:ext uri="{FF2B5EF4-FFF2-40B4-BE49-F238E27FC236}">
                        <a16:creationId xmlns:a16="http://schemas.microsoft.com/office/drawing/2014/main" id="{3408FE16-B9BF-4F35-84A7-D0C883A8F6BB}"/>
                      </a:ext>
                    </a:extLst>
                  </p:cNvPr>
                  <p:cNvSpPr/>
                  <p:nvPr/>
                </p:nvSpPr>
                <p:spPr>
                  <a:xfrm>
                    <a:off x="4931395" y="235946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Oval 744">
                    <a:extLst>
                      <a:ext uri="{FF2B5EF4-FFF2-40B4-BE49-F238E27FC236}">
                        <a16:creationId xmlns:a16="http://schemas.microsoft.com/office/drawing/2014/main" id="{39A50E75-CF17-43B0-839F-8D7BA8DAED72}"/>
                      </a:ext>
                    </a:extLst>
                  </p:cNvPr>
                  <p:cNvSpPr/>
                  <p:nvPr/>
                </p:nvSpPr>
                <p:spPr>
                  <a:xfrm>
                    <a:off x="5087073" y="240243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0F2DAC22-4A80-40B7-8210-CF0B50E198CA}"/>
                      </a:ext>
                    </a:extLst>
                  </p:cNvPr>
                  <p:cNvSpPr/>
                  <p:nvPr/>
                </p:nvSpPr>
                <p:spPr>
                  <a:xfrm>
                    <a:off x="4998030" y="286694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B557EE3B-DE22-42BD-AA26-8DCA261827C3}"/>
                      </a:ext>
                    </a:extLst>
                  </p:cNvPr>
                  <p:cNvSpPr/>
                  <p:nvPr/>
                </p:nvSpPr>
                <p:spPr>
                  <a:xfrm>
                    <a:off x="5401967" y="270633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6CBD83AE-CF4F-4AD3-BA57-9BF1CF8FADF8}"/>
                      </a:ext>
                    </a:extLst>
                  </p:cNvPr>
                  <p:cNvSpPr/>
                  <p:nvPr/>
                </p:nvSpPr>
                <p:spPr>
                  <a:xfrm>
                    <a:off x="4711558" y="25256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13356CB3-1633-44DC-9A58-3F3035D45CA5}"/>
                      </a:ext>
                    </a:extLst>
                  </p:cNvPr>
                  <p:cNvSpPr/>
                  <p:nvPr/>
                </p:nvSpPr>
                <p:spPr>
                  <a:xfrm>
                    <a:off x="4835383" y="27161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929C967B-512A-4A24-A245-0315D669C2E2}"/>
                      </a:ext>
                    </a:extLst>
                  </p:cNvPr>
                  <p:cNvSpPr/>
                  <p:nvPr/>
                </p:nvSpPr>
                <p:spPr>
                  <a:xfrm>
                    <a:off x="5155346" y="252790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D92A1841-0223-45D8-85D7-6FA1367F313A}"/>
                      </a:ext>
                    </a:extLst>
                  </p:cNvPr>
                  <p:cNvSpPr/>
                  <p:nvPr/>
                </p:nvSpPr>
                <p:spPr>
                  <a:xfrm>
                    <a:off x="4423599" y="29236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BAAE6B74-8949-4FAC-B28B-FC56858EF66B}"/>
                      </a:ext>
                    </a:extLst>
                  </p:cNvPr>
                  <p:cNvSpPr/>
                  <p:nvPr/>
                </p:nvSpPr>
                <p:spPr>
                  <a:xfrm>
                    <a:off x="4547424" y="31141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D591E975-090E-4FB1-8CAB-51526D32DFE6}"/>
                      </a:ext>
                    </a:extLst>
                  </p:cNvPr>
                  <p:cNvSpPr/>
                  <p:nvPr/>
                </p:nvSpPr>
                <p:spPr>
                  <a:xfrm>
                    <a:off x="4867387" y="29259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6" name="Group 655">
                  <a:extLst>
                    <a:ext uri="{FF2B5EF4-FFF2-40B4-BE49-F238E27FC236}">
                      <a16:creationId xmlns:a16="http://schemas.microsoft.com/office/drawing/2014/main" id="{EE2EFCD5-CB96-4B99-A540-B81CCC0E611F}"/>
                    </a:ext>
                  </a:extLst>
                </p:cNvPr>
                <p:cNvGrpSpPr/>
                <p:nvPr/>
              </p:nvGrpSpPr>
              <p:grpSpPr>
                <a:xfrm rot="13047660" flipH="1">
                  <a:off x="4678820" y="2051030"/>
                  <a:ext cx="1097280" cy="1554480"/>
                  <a:chOff x="4624437" y="2902007"/>
                  <a:chExt cx="1828800" cy="2286000"/>
                </a:xfrm>
              </p:grpSpPr>
              <p:sp>
                <p:nvSpPr>
                  <p:cNvPr id="662" name="Freeform: Shape 661">
                    <a:extLst>
                      <a:ext uri="{FF2B5EF4-FFF2-40B4-BE49-F238E27FC236}">
                        <a16:creationId xmlns:a16="http://schemas.microsoft.com/office/drawing/2014/main" id="{DDF06B64-CE93-480F-883B-0C84F2C50DDF}"/>
                      </a:ext>
                    </a:extLst>
                  </p:cNvPr>
                  <p:cNvSpPr/>
                  <p:nvPr/>
                </p:nvSpPr>
                <p:spPr>
                  <a:xfrm flipH="1">
                    <a:off x="4624437" y="2902007"/>
                    <a:ext cx="1828800" cy="2286000"/>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3" name="Oval 662">
                    <a:extLst>
                      <a:ext uri="{FF2B5EF4-FFF2-40B4-BE49-F238E27FC236}">
                        <a16:creationId xmlns:a16="http://schemas.microsoft.com/office/drawing/2014/main" id="{B8267028-C5FE-4C62-ADF2-9DAE7FAAAA28}"/>
                      </a:ext>
                    </a:extLst>
                  </p:cNvPr>
                  <p:cNvSpPr/>
                  <p:nvPr/>
                </p:nvSpPr>
                <p:spPr>
                  <a:xfrm flipH="1">
                    <a:off x="5577652" y="340605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6960DB26-1DFA-40B9-B1FF-B095C09355D2}"/>
                      </a:ext>
                    </a:extLst>
                  </p:cNvPr>
                  <p:cNvSpPr/>
                  <p:nvPr/>
                </p:nvSpPr>
                <p:spPr>
                  <a:xfrm flipH="1">
                    <a:off x="4994622" y="3178657"/>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5E474A7A-780B-49BA-833E-61D53BF13E77}"/>
                      </a:ext>
                    </a:extLst>
                  </p:cNvPr>
                  <p:cNvSpPr/>
                  <p:nvPr/>
                </p:nvSpPr>
                <p:spPr>
                  <a:xfrm flipH="1">
                    <a:off x="6028924" y="3854250"/>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6" name="Oval 665">
                    <a:extLst>
                      <a:ext uri="{FF2B5EF4-FFF2-40B4-BE49-F238E27FC236}">
                        <a16:creationId xmlns:a16="http://schemas.microsoft.com/office/drawing/2014/main" id="{EA6E680A-09F0-485B-ABCC-115695A898A9}"/>
                      </a:ext>
                    </a:extLst>
                  </p:cNvPr>
                  <p:cNvSpPr/>
                  <p:nvPr/>
                </p:nvSpPr>
                <p:spPr>
                  <a:xfrm flipH="1">
                    <a:off x="5877403" y="456939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E4B65F17-B7CD-41DB-8A73-BF289A858BA2}"/>
                      </a:ext>
                    </a:extLst>
                  </p:cNvPr>
                  <p:cNvSpPr/>
                  <p:nvPr/>
                </p:nvSpPr>
                <p:spPr>
                  <a:xfrm flipH="1">
                    <a:off x="5403073" y="4836334"/>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C7E61661-A800-4BA1-BE9D-163DD5FADD79}"/>
                      </a:ext>
                    </a:extLst>
                  </p:cNvPr>
                  <p:cNvSpPr/>
                  <p:nvPr/>
                </p:nvSpPr>
                <p:spPr>
                  <a:xfrm flipH="1">
                    <a:off x="5845781" y="35345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733B32B4-B925-4E83-8091-F9FBC50A7C7C}"/>
                      </a:ext>
                    </a:extLst>
                  </p:cNvPr>
                  <p:cNvSpPr/>
                  <p:nvPr/>
                </p:nvSpPr>
                <p:spPr>
                  <a:xfrm flipH="1">
                    <a:off x="5760138" y="366640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F01B69A9-64EA-4249-A47A-83C5A3047E06}"/>
                      </a:ext>
                    </a:extLst>
                  </p:cNvPr>
                  <p:cNvSpPr/>
                  <p:nvPr/>
                </p:nvSpPr>
                <p:spPr>
                  <a:xfrm flipH="1">
                    <a:off x="5538837" y="353617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C411720A-A641-4471-94B6-03298CCAD0A5}"/>
                      </a:ext>
                    </a:extLst>
                  </p:cNvPr>
                  <p:cNvSpPr/>
                  <p:nvPr/>
                </p:nvSpPr>
                <p:spPr>
                  <a:xfrm flipH="1">
                    <a:off x="5259457" y="342503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D4AF2647-C92B-4032-93F8-834439D40705}"/>
                      </a:ext>
                    </a:extLst>
                  </p:cNvPr>
                  <p:cNvSpPr/>
                  <p:nvPr/>
                </p:nvSpPr>
                <p:spPr>
                  <a:xfrm flipH="1">
                    <a:off x="6019861" y="3751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98B31391-633C-4677-B7F4-846FED30A348}"/>
                      </a:ext>
                    </a:extLst>
                  </p:cNvPr>
                  <p:cNvSpPr/>
                  <p:nvPr/>
                </p:nvSpPr>
                <p:spPr>
                  <a:xfrm flipH="1">
                    <a:off x="5934218" y="388345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B7C05B97-E347-4B3A-B80B-022CFD8D7BDD}"/>
                      </a:ext>
                    </a:extLst>
                  </p:cNvPr>
                  <p:cNvSpPr/>
                  <p:nvPr/>
                </p:nvSpPr>
                <p:spPr>
                  <a:xfrm flipH="1">
                    <a:off x="5712917" y="375322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Oval 674">
                    <a:extLst>
                      <a:ext uri="{FF2B5EF4-FFF2-40B4-BE49-F238E27FC236}">
                        <a16:creationId xmlns:a16="http://schemas.microsoft.com/office/drawing/2014/main" id="{95EB487C-0291-4403-84E1-110D8A211F71}"/>
                      </a:ext>
                    </a:extLst>
                  </p:cNvPr>
                  <p:cNvSpPr/>
                  <p:nvPr/>
                </p:nvSpPr>
                <p:spPr>
                  <a:xfrm flipH="1">
                    <a:off x="6219026" y="402709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a:extLst>
                      <a:ext uri="{FF2B5EF4-FFF2-40B4-BE49-F238E27FC236}">
                        <a16:creationId xmlns:a16="http://schemas.microsoft.com/office/drawing/2014/main" id="{325708ED-3B7D-45F2-A376-87E48473555F}"/>
                      </a:ext>
                    </a:extLst>
                  </p:cNvPr>
                  <p:cNvSpPr/>
                  <p:nvPr/>
                </p:nvSpPr>
                <p:spPr>
                  <a:xfrm flipH="1">
                    <a:off x="6133383" y="4158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a:extLst>
                      <a:ext uri="{FF2B5EF4-FFF2-40B4-BE49-F238E27FC236}">
                        <a16:creationId xmlns:a16="http://schemas.microsoft.com/office/drawing/2014/main" id="{B77F62A2-FABA-452E-A211-77F23C67D1A9}"/>
                      </a:ext>
                    </a:extLst>
                  </p:cNvPr>
                  <p:cNvSpPr/>
                  <p:nvPr/>
                </p:nvSpPr>
                <p:spPr>
                  <a:xfrm flipH="1">
                    <a:off x="5912083" y="40286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a:extLst>
                      <a:ext uri="{FF2B5EF4-FFF2-40B4-BE49-F238E27FC236}">
                        <a16:creationId xmlns:a16="http://schemas.microsoft.com/office/drawing/2014/main" id="{CFDA2A85-50E6-4F72-8FBD-826EFA4A9D12}"/>
                      </a:ext>
                    </a:extLst>
                  </p:cNvPr>
                  <p:cNvSpPr/>
                  <p:nvPr/>
                </p:nvSpPr>
                <p:spPr>
                  <a:xfrm flipH="1">
                    <a:off x="5760138" y="415162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a:extLst>
                      <a:ext uri="{FF2B5EF4-FFF2-40B4-BE49-F238E27FC236}">
                        <a16:creationId xmlns:a16="http://schemas.microsoft.com/office/drawing/2014/main" id="{7463285F-4EA6-448A-A6A6-BF4361D25A70}"/>
                      </a:ext>
                    </a:extLst>
                  </p:cNvPr>
                  <p:cNvSpPr/>
                  <p:nvPr/>
                </p:nvSpPr>
                <p:spPr>
                  <a:xfrm flipH="1">
                    <a:off x="5674495" y="428344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155C67E6-E178-4202-B859-A260825F2E25}"/>
                      </a:ext>
                    </a:extLst>
                  </p:cNvPr>
                  <p:cNvSpPr/>
                  <p:nvPr/>
                </p:nvSpPr>
                <p:spPr>
                  <a:xfrm flipH="1">
                    <a:off x="5697054" y="46004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70F6BD83-FDCF-4E4C-AC6E-D4BF4B3BF1D1}"/>
                      </a:ext>
                    </a:extLst>
                  </p:cNvPr>
                  <p:cNvSpPr/>
                  <p:nvPr/>
                </p:nvSpPr>
                <p:spPr>
                  <a:xfrm flipH="1">
                    <a:off x="5417673" y="44892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38C5E143-B17E-4D95-9F9B-C2CE3F7B3FD4}"/>
                      </a:ext>
                    </a:extLst>
                  </p:cNvPr>
                  <p:cNvSpPr/>
                  <p:nvPr/>
                </p:nvSpPr>
                <p:spPr>
                  <a:xfrm flipH="1">
                    <a:off x="5934218" y="436867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A6A539D3-D83E-4559-A6F0-4B0CF2C1A661}"/>
                      </a:ext>
                    </a:extLst>
                  </p:cNvPr>
                  <p:cNvSpPr/>
                  <p:nvPr/>
                </p:nvSpPr>
                <p:spPr>
                  <a:xfrm flipH="1">
                    <a:off x="5848575" y="450049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42CAF9EE-EC0B-4B38-BE22-C3F45F29AB02}"/>
                      </a:ext>
                    </a:extLst>
                  </p:cNvPr>
                  <p:cNvSpPr/>
                  <p:nvPr/>
                </p:nvSpPr>
                <p:spPr>
                  <a:xfrm flipH="1">
                    <a:off x="5627274" y="437026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E638D8DE-205D-4E41-90C2-C10FA767B29C}"/>
                      </a:ext>
                    </a:extLst>
                  </p:cNvPr>
                  <p:cNvSpPr/>
                  <p:nvPr/>
                </p:nvSpPr>
                <p:spPr>
                  <a:xfrm flipH="1">
                    <a:off x="6133383" y="464413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9BC9CEA4-35FC-4568-9C78-AD71AB3D78B3}"/>
                      </a:ext>
                    </a:extLst>
                  </p:cNvPr>
                  <p:cNvSpPr/>
                  <p:nvPr/>
                </p:nvSpPr>
                <p:spPr>
                  <a:xfrm flipH="1">
                    <a:off x="6047740" y="477596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182BA223-2741-488D-85D4-675B6AE595EC}"/>
                      </a:ext>
                    </a:extLst>
                  </p:cNvPr>
                  <p:cNvSpPr/>
                  <p:nvPr/>
                </p:nvSpPr>
                <p:spPr>
                  <a:xfrm flipH="1">
                    <a:off x="5826440" y="464573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0DF7DDED-36D3-4427-ACCC-FD9CA01AD03C}"/>
                      </a:ext>
                    </a:extLst>
                  </p:cNvPr>
                  <p:cNvSpPr/>
                  <p:nvPr/>
                </p:nvSpPr>
                <p:spPr>
                  <a:xfrm flipH="1">
                    <a:off x="5572713" y="467525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26243835-6107-4BE2-8AF9-943384A9A2DC}"/>
                      </a:ext>
                    </a:extLst>
                  </p:cNvPr>
                  <p:cNvSpPr/>
                  <p:nvPr/>
                </p:nvSpPr>
                <p:spPr>
                  <a:xfrm flipH="1">
                    <a:off x="5144379" y="454573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175DCC6-AB91-4EDC-B0AD-46DCFB3F3241}"/>
                      </a:ext>
                    </a:extLst>
                  </p:cNvPr>
                  <p:cNvSpPr/>
                  <p:nvPr/>
                </p:nvSpPr>
                <p:spPr>
                  <a:xfrm flipH="1">
                    <a:off x="5882648" y="4933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4BB8241C-9A35-41B1-A3E0-910CACCB152C}"/>
                      </a:ext>
                    </a:extLst>
                  </p:cNvPr>
                  <p:cNvSpPr/>
                  <p:nvPr/>
                </p:nvSpPr>
                <p:spPr>
                  <a:xfrm flipH="1">
                    <a:off x="5603267" y="482278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FF407128-39AA-418E-9FBD-206BA506DD5B}"/>
                      </a:ext>
                    </a:extLst>
                  </p:cNvPr>
                  <p:cNvSpPr/>
                  <p:nvPr/>
                </p:nvSpPr>
                <p:spPr>
                  <a:xfrm flipH="1">
                    <a:off x="5404102" y="463096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1CD56E34-913E-4016-A9AC-91B333048863}"/>
                      </a:ext>
                    </a:extLst>
                  </p:cNvPr>
                  <p:cNvSpPr/>
                  <p:nvPr/>
                </p:nvSpPr>
                <p:spPr>
                  <a:xfrm flipH="1">
                    <a:off x="5318459" y="47627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B678E903-48DD-45AB-8635-B8A96AEA29DB}"/>
                      </a:ext>
                    </a:extLst>
                  </p:cNvPr>
                  <p:cNvSpPr/>
                  <p:nvPr/>
                </p:nvSpPr>
                <p:spPr>
                  <a:xfrm flipH="1">
                    <a:off x="5097159" y="463255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B5608BBB-5E41-45B0-BA92-2A03EB75357D}"/>
                      </a:ext>
                    </a:extLst>
                  </p:cNvPr>
                  <p:cNvSpPr/>
                  <p:nvPr/>
                </p:nvSpPr>
                <p:spPr>
                  <a:xfrm flipH="1">
                    <a:off x="5603267" y="490642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D3EC8F60-E0EE-411E-AE70-1537177F387F}"/>
                      </a:ext>
                    </a:extLst>
                  </p:cNvPr>
                  <p:cNvSpPr/>
                  <p:nvPr/>
                </p:nvSpPr>
                <p:spPr>
                  <a:xfrm flipH="1">
                    <a:off x="5517625" y="503825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2A5066EE-B22F-42B2-BDA8-2FA50F6CBF1B}"/>
                      </a:ext>
                    </a:extLst>
                  </p:cNvPr>
                  <p:cNvSpPr/>
                  <p:nvPr/>
                </p:nvSpPr>
                <p:spPr>
                  <a:xfrm flipH="1">
                    <a:off x="5296324" y="490802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1165EBD5-1B57-4001-A588-D28C0B18DBE8}"/>
                      </a:ext>
                    </a:extLst>
                  </p:cNvPr>
                  <p:cNvSpPr/>
                  <p:nvPr/>
                </p:nvSpPr>
                <p:spPr>
                  <a:xfrm flipH="1">
                    <a:off x="5018129" y="299846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84877B9F-A7B5-49F7-8E19-76335D137CE0}"/>
                      </a:ext>
                    </a:extLst>
                  </p:cNvPr>
                  <p:cNvSpPr/>
                  <p:nvPr/>
                </p:nvSpPr>
                <p:spPr>
                  <a:xfrm flipH="1">
                    <a:off x="4910456" y="302820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9A1F8E28-6EEB-4825-8401-D840FB1FAAC6}"/>
                      </a:ext>
                    </a:extLst>
                  </p:cNvPr>
                  <p:cNvSpPr/>
                  <p:nvPr/>
                </p:nvSpPr>
                <p:spPr>
                  <a:xfrm flipH="1">
                    <a:off x="4972042" y="3349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48D0E453-339E-4853-8F95-30CE816239FF}"/>
                      </a:ext>
                    </a:extLst>
                  </p:cNvPr>
                  <p:cNvSpPr/>
                  <p:nvPr/>
                </p:nvSpPr>
                <p:spPr>
                  <a:xfrm flipH="1">
                    <a:off x="4692661" y="323849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87CC7209-7E48-44DD-9C90-DCB43AE53D7D}"/>
                      </a:ext>
                    </a:extLst>
                  </p:cNvPr>
                  <p:cNvSpPr/>
                  <p:nvPr/>
                </p:nvSpPr>
                <p:spPr>
                  <a:xfrm flipH="1">
                    <a:off x="5170178" y="311343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C2A4BED6-8199-47F6-957D-18B0E029662B}"/>
                      </a:ext>
                    </a:extLst>
                  </p:cNvPr>
                  <p:cNvSpPr/>
                  <p:nvPr/>
                </p:nvSpPr>
                <p:spPr>
                  <a:xfrm flipH="1">
                    <a:off x="5084536" y="324525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7F356C87-FC6D-47DF-87F8-7874288F75E9}"/>
                      </a:ext>
                    </a:extLst>
                  </p:cNvPr>
                  <p:cNvSpPr/>
                  <p:nvPr/>
                </p:nvSpPr>
                <p:spPr>
                  <a:xfrm flipH="1">
                    <a:off x="4863235" y="311502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E7F82D3C-1AD8-485E-86AF-755DEA0F0243}"/>
                      </a:ext>
                    </a:extLst>
                  </p:cNvPr>
                  <p:cNvSpPr/>
                  <p:nvPr/>
                </p:nvSpPr>
                <p:spPr>
                  <a:xfrm flipH="1">
                    <a:off x="5369344" y="338889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83F9780A-0355-42BC-962D-161EDEC8A8CD}"/>
                      </a:ext>
                    </a:extLst>
                  </p:cNvPr>
                  <p:cNvSpPr/>
                  <p:nvPr/>
                </p:nvSpPr>
                <p:spPr>
                  <a:xfrm flipH="1">
                    <a:off x="5283701" y="3520716"/>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801F9131-EA64-40F3-8A46-3EDFCC2DB7A1}"/>
                      </a:ext>
                    </a:extLst>
                  </p:cNvPr>
                  <p:cNvSpPr/>
                  <p:nvPr/>
                </p:nvSpPr>
                <p:spPr>
                  <a:xfrm flipH="1">
                    <a:off x="5062400" y="339048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7" name="Straight Connector 656">
                  <a:extLst>
                    <a:ext uri="{FF2B5EF4-FFF2-40B4-BE49-F238E27FC236}">
                      <a16:creationId xmlns:a16="http://schemas.microsoft.com/office/drawing/2014/main" id="{873D47D8-72E3-4B70-9E8D-A97A8CA83C8A}"/>
                    </a:ext>
                  </a:extLst>
                </p:cNvPr>
                <p:cNvCxnSpPr>
                  <a:cxnSpLocks/>
                  <a:stCxn id="710" idx="5"/>
                  <a:endCxn id="664" idx="6"/>
                </p:cNvCxnSpPr>
                <p:nvPr/>
              </p:nvCxnSpPr>
              <p:spPr>
                <a:xfrm flipH="1">
                  <a:off x="4625660" y="2219614"/>
                  <a:ext cx="59306" cy="85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0AA22D62-951C-442A-A79B-5ED2E7F3CD8E}"/>
                    </a:ext>
                  </a:extLst>
                </p:cNvPr>
                <p:cNvCxnSpPr>
                  <a:cxnSpLocks/>
                  <a:stCxn id="709" idx="6"/>
                  <a:endCxn id="663" idx="5"/>
                </p:cNvCxnSpPr>
                <p:nvPr/>
              </p:nvCxnSpPr>
              <p:spPr>
                <a:xfrm>
                  <a:off x="4341817" y="2355987"/>
                  <a:ext cx="671961" cy="800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3EE4472A-0D33-458C-89E6-0DC68E9545A8}"/>
                    </a:ext>
                  </a:extLst>
                </p:cNvPr>
                <p:cNvCxnSpPr>
                  <a:cxnSpLocks/>
                  <a:stCxn id="711" idx="6"/>
                  <a:endCxn id="665" idx="6"/>
                </p:cNvCxnSpPr>
                <p:nvPr/>
              </p:nvCxnSpPr>
              <p:spPr>
                <a:xfrm>
                  <a:off x="4071054" y="2660763"/>
                  <a:ext cx="1326622" cy="4288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383CB8F-9DB9-43AE-92E9-673C960BDF6D}"/>
                    </a:ext>
                  </a:extLst>
                </p:cNvPr>
                <p:cNvCxnSpPr>
                  <a:cxnSpLocks/>
                  <a:stCxn id="712" idx="6"/>
                  <a:endCxn id="666" idx="6"/>
                </p:cNvCxnSpPr>
                <p:nvPr/>
              </p:nvCxnSpPr>
              <p:spPr>
                <a:xfrm flipV="1">
                  <a:off x="4161967" y="2648289"/>
                  <a:ext cx="1459321" cy="498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923BCE0B-F970-4F18-BFB0-68D3741FD1FB}"/>
                    </a:ext>
                  </a:extLst>
                </p:cNvPr>
                <p:cNvCxnSpPr>
                  <a:cxnSpLocks/>
                  <a:stCxn id="713" idx="6"/>
                  <a:endCxn id="667" idx="6"/>
                </p:cNvCxnSpPr>
                <p:nvPr/>
              </p:nvCxnSpPr>
              <p:spPr>
                <a:xfrm flipV="1">
                  <a:off x="4446565" y="2331105"/>
                  <a:ext cx="1059224" cy="997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4" name="Arrow: Right 1053">
                <a:extLst>
                  <a:ext uri="{FF2B5EF4-FFF2-40B4-BE49-F238E27FC236}">
                    <a16:creationId xmlns:a16="http://schemas.microsoft.com/office/drawing/2014/main" id="{44A3E423-B886-4FFC-ABCC-907846E3AB7F}"/>
                  </a:ext>
                </a:extLst>
              </p:cNvPr>
              <p:cNvSpPr/>
              <p:nvPr/>
            </p:nvSpPr>
            <p:spPr>
              <a:xfrm>
                <a:off x="3080709" y="5084430"/>
                <a:ext cx="330850" cy="4560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9C3DCD1-F3B3-4960-8E90-14A4B789446A}"/>
                </a:ext>
              </a:extLst>
            </p:cNvPr>
            <p:cNvGrpSpPr/>
            <p:nvPr/>
          </p:nvGrpSpPr>
          <p:grpSpPr>
            <a:xfrm>
              <a:off x="5590029" y="4565776"/>
              <a:ext cx="2026922" cy="1493371"/>
              <a:chOff x="5590029" y="4565776"/>
              <a:chExt cx="2026922" cy="1493371"/>
            </a:xfrm>
          </p:grpSpPr>
          <p:grpSp>
            <p:nvGrpSpPr>
              <p:cNvPr id="754" name="Group 753">
                <a:extLst>
                  <a:ext uri="{FF2B5EF4-FFF2-40B4-BE49-F238E27FC236}">
                    <a16:creationId xmlns:a16="http://schemas.microsoft.com/office/drawing/2014/main" id="{E5201D70-B474-4639-A425-D94825648733}"/>
                  </a:ext>
                </a:extLst>
              </p:cNvPr>
              <p:cNvGrpSpPr/>
              <p:nvPr/>
            </p:nvGrpSpPr>
            <p:grpSpPr>
              <a:xfrm>
                <a:off x="6081050" y="4565776"/>
                <a:ext cx="1535901" cy="1493371"/>
                <a:chOff x="6231049" y="2083199"/>
                <a:chExt cx="1602670" cy="1554480"/>
              </a:xfrm>
            </p:grpSpPr>
            <p:grpSp>
              <p:nvGrpSpPr>
                <p:cNvPr id="755" name="Group 754">
                  <a:extLst>
                    <a:ext uri="{FF2B5EF4-FFF2-40B4-BE49-F238E27FC236}">
                      <a16:creationId xmlns:a16="http://schemas.microsoft.com/office/drawing/2014/main" id="{DB7F93C9-1912-4EF4-9766-973AB4D18E4E}"/>
                    </a:ext>
                  </a:extLst>
                </p:cNvPr>
                <p:cNvGrpSpPr/>
                <p:nvPr/>
              </p:nvGrpSpPr>
              <p:grpSpPr>
                <a:xfrm>
                  <a:off x="6231049" y="2083199"/>
                  <a:ext cx="1097280" cy="1554480"/>
                  <a:chOff x="2920482" y="2220070"/>
                  <a:chExt cx="2644133" cy="3303537"/>
                </a:xfrm>
              </p:grpSpPr>
              <p:sp>
                <p:nvSpPr>
                  <p:cNvPr id="808" name="Freeform: Shape 807">
                    <a:extLst>
                      <a:ext uri="{FF2B5EF4-FFF2-40B4-BE49-F238E27FC236}">
                        <a16:creationId xmlns:a16="http://schemas.microsoft.com/office/drawing/2014/main" id="{2A0E1F9D-F733-495B-B856-637F27ABAE4C}"/>
                      </a:ext>
                    </a:extLst>
                  </p:cNvPr>
                  <p:cNvSpPr/>
                  <p:nvPr/>
                </p:nvSpPr>
                <p:spPr>
                  <a:xfrm>
                    <a:off x="2920482" y="2220070"/>
                    <a:ext cx="2644133" cy="3303537"/>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9" name="Oval 808">
                    <a:extLst>
                      <a:ext uri="{FF2B5EF4-FFF2-40B4-BE49-F238E27FC236}">
                        <a16:creationId xmlns:a16="http://schemas.microsoft.com/office/drawing/2014/main" id="{28DD7202-E6BB-4368-A9DB-F6285DB00C6A}"/>
                      </a:ext>
                    </a:extLst>
                  </p:cNvPr>
                  <p:cNvSpPr/>
                  <p:nvPr/>
                </p:nvSpPr>
                <p:spPr>
                  <a:xfrm>
                    <a:off x="4076700" y="29484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0" name="Oval 809">
                    <a:extLst>
                      <a:ext uri="{FF2B5EF4-FFF2-40B4-BE49-F238E27FC236}">
                        <a16:creationId xmlns:a16="http://schemas.microsoft.com/office/drawing/2014/main" id="{63D080CE-5B19-4BE8-BDD7-E1B0A713EBCD}"/>
                      </a:ext>
                    </a:extLst>
                  </p:cNvPr>
                  <p:cNvSpPr/>
                  <p:nvPr/>
                </p:nvSpPr>
                <p:spPr>
                  <a:xfrm>
                    <a:off x="4919662" y="2619861"/>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1" name="Oval 810">
                    <a:extLst>
                      <a:ext uri="{FF2B5EF4-FFF2-40B4-BE49-F238E27FC236}">
                        <a16:creationId xmlns:a16="http://schemas.microsoft.com/office/drawing/2014/main" id="{540E149D-30E5-439E-834E-7FBC13A9238A}"/>
                      </a:ext>
                    </a:extLst>
                  </p:cNvPr>
                  <p:cNvSpPr/>
                  <p:nvPr/>
                </p:nvSpPr>
                <p:spPr>
                  <a:xfrm>
                    <a:off x="3424238" y="35961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Oval 811">
                    <a:extLst>
                      <a:ext uri="{FF2B5EF4-FFF2-40B4-BE49-F238E27FC236}">
                        <a16:creationId xmlns:a16="http://schemas.microsoft.com/office/drawing/2014/main" id="{0AAC9205-A25B-4C2F-A163-5A5CE023CD4A}"/>
                      </a:ext>
                    </a:extLst>
                  </p:cNvPr>
                  <p:cNvSpPr/>
                  <p:nvPr/>
                </p:nvSpPr>
                <p:spPr>
                  <a:xfrm>
                    <a:off x="3643312" y="4629635"/>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Oval 812">
                    <a:extLst>
                      <a:ext uri="{FF2B5EF4-FFF2-40B4-BE49-F238E27FC236}">
                        <a16:creationId xmlns:a16="http://schemas.microsoft.com/office/drawing/2014/main" id="{F6D2ABA6-1833-4EFD-AD2F-B05DD3E90B72}"/>
                      </a:ext>
                    </a:extLst>
                  </p:cNvPr>
                  <p:cNvSpPr/>
                  <p:nvPr/>
                </p:nvSpPr>
                <p:spPr>
                  <a:xfrm>
                    <a:off x="4329112" y="5015398"/>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D655DD96-139E-4E5B-AABA-17AB61651562}"/>
                      </a:ext>
                    </a:extLst>
                  </p:cNvPr>
                  <p:cNvSpPr/>
                  <p:nvPr/>
                </p:nvSpPr>
                <p:spPr>
                  <a:xfrm>
                    <a:off x="3734752" y="31342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006B7BD2-A59A-4333-8EA9-6ACA74D8C654}"/>
                      </a:ext>
                    </a:extLst>
                  </p:cNvPr>
                  <p:cNvSpPr/>
                  <p:nvPr/>
                </p:nvSpPr>
                <p:spPr>
                  <a:xfrm>
                    <a:off x="3858577" y="33247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473C0BE2-885F-48ED-B4D4-FE0191FA86AF}"/>
                      </a:ext>
                    </a:extLst>
                  </p:cNvPr>
                  <p:cNvSpPr/>
                  <p:nvPr/>
                </p:nvSpPr>
                <p:spPr>
                  <a:xfrm>
                    <a:off x="4178540" y="313651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0EBB5035-2516-4636-BC07-460237243E23}"/>
                      </a:ext>
                    </a:extLst>
                  </p:cNvPr>
                  <p:cNvSpPr/>
                  <p:nvPr/>
                </p:nvSpPr>
                <p:spPr>
                  <a:xfrm>
                    <a:off x="4582477" y="297590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432E538F-79DC-4D8C-981A-696839C1D76C}"/>
                      </a:ext>
                    </a:extLst>
                  </p:cNvPr>
                  <p:cNvSpPr/>
                  <p:nvPr/>
                </p:nvSpPr>
                <p:spPr>
                  <a:xfrm>
                    <a:off x="3483062" y="34478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536233F9-0BB7-48EA-B4FD-B6C405C72643}"/>
                      </a:ext>
                    </a:extLst>
                  </p:cNvPr>
                  <p:cNvSpPr/>
                  <p:nvPr/>
                </p:nvSpPr>
                <p:spPr>
                  <a:xfrm>
                    <a:off x="3606887" y="36383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3FC96D48-4A2E-4FE1-81AD-C29E4F84474F}"/>
                      </a:ext>
                    </a:extLst>
                  </p:cNvPr>
                  <p:cNvSpPr/>
                  <p:nvPr/>
                </p:nvSpPr>
                <p:spPr>
                  <a:xfrm>
                    <a:off x="3926850" y="34501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DB654CE8-5B62-4FE9-8759-D31C9EA4C0D9}"/>
                      </a:ext>
                    </a:extLst>
                  </p:cNvPr>
                  <p:cNvSpPr/>
                  <p:nvPr/>
                </p:nvSpPr>
                <p:spPr>
                  <a:xfrm>
                    <a:off x="3195103" y="38459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B87D0AA8-44AB-4349-B6AA-0FD5C33F42AA}"/>
                      </a:ext>
                    </a:extLst>
                  </p:cNvPr>
                  <p:cNvSpPr/>
                  <p:nvPr/>
                </p:nvSpPr>
                <p:spPr>
                  <a:xfrm>
                    <a:off x="3318928" y="40364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E02FA654-4F17-4BA3-B861-8C4FD8E59A94}"/>
                      </a:ext>
                    </a:extLst>
                  </p:cNvPr>
                  <p:cNvSpPr/>
                  <p:nvPr/>
                </p:nvSpPr>
                <p:spPr>
                  <a:xfrm>
                    <a:off x="3638891" y="384825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150130D8-A3CA-45BF-9BA7-129A544558D3}"/>
                      </a:ext>
                    </a:extLst>
                  </p:cNvPr>
                  <p:cNvSpPr/>
                  <p:nvPr/>
                </p:nvSpPr>
                <p:spPr>
                  <a:xfrm>
                    <a:off x="3858577" y="40259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DB1DD059-C615-44CC-A466-5E530898203A}"/>
                      </a:ext>
                    </a:extLst>
                  </p:cNvPr>
                  <p:cNvSpPr/>
                  <p:nvPr/>
                </p:nvSpPr>
                <p:spPr>
                  <a:xfrm>
                    <a:off x="3982402" y="42164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0234A29F-32BD-49D3-A865-55A3CA454F9C}"/>
                      </a:ext>
                    </a:extLst>
                  </p:cNvPr>
                  <p:cNvSpPr/>
                  <p:nvPr/>
                </p:nvSpPr>
                <p:spPr>
                  <a:xfrm>
                    <a:off x="3949786" y="467447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25AF33A1-1354-4680-B442-2E5890CB82D4}"/>
                      </a:ext>
                    </a:extLst>
                  </p:cNvPr>
                  <p:cNvSpPr/>
                  <p:nvPr/>
                </p:nvSpPr>
                <p:spPr>
                  <a:xfrm>
                    <a:off x="4353723" y="451386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B99C8D07-9D58-4266-8347-6DC7F6F1CA42}"/>
                      </a:ext>
                    </a:extLst>
                  </p:cNvPr>
                  <p:cNvSpPr/>
                  <p:nvPr/>
                </p:nvSpPr>
                <p:spPr>
                  <a:xfrm>
                    <a:off x="3606887" y="43395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AEC62E6F-F397-48FA-89D2-C769DC749FE3}"/>
                      </a:ext>
                    </a:extLst>
                  </p:cNvPr>
                  <p:cNvSpPr/>
                  <p:nvPr/>
                </p:nvSpPr>
                <p:spPr>
                  <a:xfrm>
                    <a:off x="3730712" y="45300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48E1B8AB-B06B-4250-8613-A674CC33657B}"/>
                      </a:ext>
                    </a:extLst>
                  </p:cNvPr>
                  <p:cNvSpPr/>
                  <p:nvPr/>
                </p:nvSpPr>
                <p:spPr>
                  <a:xfrm>
                    <a:off x="4050675" y="434187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89284672-8466-483F-A42F-3A2E09D688B9}"/>
                      </a:ext>
                    </a:extLst>
                  </p:cNvPr>
                  <p:cNvSpPr/>
                  <p:nvPr/>
                </p:nvSpPr>
                <p:spPr>
                  <a:xfrm>
                    <a:off x="3318928" y="47376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AAE3AF8D-33DC-4231-8689-629C023BB899}"/>
                      </a:ext>
                    </a:extLst>
                  </p:cNvPr>
                  <p:cNvSpPr/>
                  <p:nvPr/>
                </p:nvSpPr>
                <p:spPr>
                  <a:xfrm>
                    <a:off x="3442753" y="49281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C3A37AE4-D3DA-49C1-9235-5160FBF130C1}"/>
                      </a:ext>
                    </a:extLst>
                  </p:cNvPr>
                  <p:cNvSpPr/>
                  <p:nvPr/>
                </p:nvSpPr>
                <p:spPr>
                  <a:xfrm>
                    <a:off x="3762716" y="473995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3DC06552-DD44-41A6-A15F-990CB4E9B3E3}"/>
                      </a:ext>
                    </a:extLst>
                  </p:cNvPr>
                  <p:cNvSpPr/>
                  <p:nvPr/>
                </p:nvSpPr>
                <p:spPr>
                  <a:xfrm>
                    <a:off x="4129561" y="478262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9A1588A4-2EF3-4534-8132-908B3FDCED39}"/>
                      </a:ext>
                    </a:extLst>
                  </p:cNvPr>
                  <p:cNvSpPr/>
                  <p:nvPr/>
                </p:nvSpPr>
                <p:spPr>
                  <a:xfrm>
                    <a:off x="4748859" y="459544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81C46B2D-A076-48E3-A207-723ED4141599}"/>
                      </a:ext>
                    </a:extLst>
                  </p:cNvPr>
                  <p:cNvSpPr/>
                  <p:nvPr/>
                </p:nvSpPr>
                <p:spPr>
                  <a:xfrm>
                    <a:off x="3681448" y="51564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B0A83AA0-F30C-4633-9DC0-5B4F5CE45BD6}"/>
                      </a:ext>
                    </a:extLst>
                  </p:cNvPr>
                  <p:cNvSpPr/>
                  <p:nvPr/>
                </p:nvSpPr>
                <p:spPr>
                  <a:xfrm>
                    <a:off x="4085385" y="499581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AF59E0E9-1E71-4418-8725-BFAFC1FE9DBC}"/>
                      </a:ext>
                    </a:extLst>
                  </p:cNvPr>
                  <p:cNvSpPr/>
                  <p:nvPr/>
                </p:nvSpPr>
                <p:spPr>
                  <a:xfrm>
                    <a:off x="4373344" y="47186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D41F27F6-03C3-4F89-9800-5948B961DF61}"/>
                      </a:ext>
                    </a:extLst>
                  </p:cNvPr>
                  <p:cNvSpPr/>
                  <p:nvPr/>
                </p:nvSpPr>
                <p:spPr>
                  <a:xfrm>
                    <a:off x="4497169" y="49091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817D2D7B-A11E-4A54-BF95-66955B5A8817}"/>
                      </a:ext>
                    </a:extLst>
                  </p:cNvPr>
                  <p:cNvSpPr/>
                  <p:nvPr/>
                </p:nvSpPr>
                <p:spPr>
                  <a:xfrm>
                    <a:off x="4817132" y="47209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23D9C602-140B-4506-A51D-0EF5FEBAA145}"/>
                      </a:ext>
                    </a:extLst>
                  </p:cNvPr>
                  <p:cNvSpPr/>
                  <p:nvPr/>
                </p:nvSpPr>
                <p:spPr>
                  <a:xfrm>
                    <a:off x="4085385" y="51166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Oval 841">
                    <a:extLst>
                      <a:ext uri="{FF2B5EF4-FFF2-40B4-BE49-F238E27FC236}">
                        <a16:creationId xmlns:a16="http://schemas.microsoft.com/office/drawing/2014/main" id="{611AA860-6430-40CE-9769-95461791D61B}"/>
                      </a:ext>
                    </a:extLst>
                  </p:cNvPr>
                  <p:cNvSpPr/>
                  <p:nvPr/>
                </p:nvSpPr>
                <p:spPr>
                  <a:xfrm>
                    <a:off x="4209210" y="53071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Oval 842">
                    <a:extLst>
                      <a:ext uri="{FF2B5EF4-FFF2-40B4-BE49-F238E27FC236}">
                        <a16:creationId xmlns:a16="http://schemas.microsoft.com/office/drawing/2014/main" id="{0FC2A098-BE0F-4F10-B6A9-9D4E1E53C1F0}"/>
                      </a:ext>
                    </a:extLst>
                  </p:cNvPr>
                  <p:cNvSpPr/>
                  <p:nvPr/>
                </p:nvSpPr>
                <p:spPr>
                  <a:xfrm>
                    <a:off x="4529173" y="511899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Oval 843">
                    <a:extLst>
                      <a:ext uri="{FF2B5EF4-FFF2-40B4-BE49-F238E27FC236}">
                        <a16:creationId xmlns:a16="http://schemas.microsoft.com/office/drawing/2014/main" id="{D1C4A818-7D9B-4559-82F5-AB9B45D2DEA0}"/>
                      </a:ext>
                    </a:extLst>
                  </p:cNvPr>
                  <p:cNvSpPr/>
                  <p:nvPr/>
                </p:nvSpPr>
                <p:spPr>
                  <a:xfrm>
                    <a:off x="4931395" y="235946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Oval 844">
                    <a:extLst>
                      <a:ext uri="{FF2B5EF4-FFF2-40B4-BE49-F238E27FC236}">
                        <a16:creationId xmlns:a16="http://schemas.microsoft.com/office/drawing/2014/main" id="{49E2DD49-9A42-4170-836B-32A2DC607801}"/>
                      </a:ext>
                    </a:extLst>
                  </p:cNvPr>
                  <p:cNvSpPr/>
                  <p:nvPr/>
                </p:nvSpPr>
                <p:spPr>
                  <a:xfrm>
                    <a:off x="5087073" y="240243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Oval 845">
                    <a:extLst>
                      <a:ext uri="{FF2B5EF4-FFF2-40B4-BE49-F238E27FC236}">
                        <a16:creationId xmlns:a16="http://schemas.microsoft.com/office/drawing/2014/main" id="{873A098A-D978-4EFB-BC76-853A6CF8FAD3}"/>
                      </a:ext>
                    </a:extLst>
                  </p:cNvPr>
                  <p:cNvSpPr/>
                  <p:nvPr/>
                </p:nvSpPr>
                <p:spPr>
                  <a:xfrm>
                    <a:off x="4998030" y="286694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993EBD64-05B9-4744-9ACC-CD48EA1E33E7}"/>
                      </a:ext>
                    </a:extLst>
                  </p:cNvPr>
                  <p:cNvSpPr/>
                  <p:nvPr/>
                </p:nvSpPr>
                <p:spPr>
                  <a:xfrm>
                    <a:off x="5401967" y="270633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07B4D976-2400-47D6-9E4C-EF69974C3788}"/>
                      </a:ext>
                    </a:extLst>
                  </p:cNvPr>
                  <p:cNvSpPr/>
                  <p:nvPr/>
                </p:nvSpPr>
                <p:spPr>
                  <a:xfrm>
                    <a:off x="4711558" y="25256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6445673B-A24A-4A8E-8376-400D265608DD}"/>
                      </a:ext>
                    </a:extLst>
                  </p:cNvPr>
                  <p:cNvSpPr/>
                  <p:nvPr/>
                </p:nvSpPr>
                <p:spPr>
                  <a:xfrm>
                    <a:off x="4835383" y="27161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1B6E3A16-8B7B-4249-8AF0-871F8AB3FCBB}"/>
                      </a:ext>
                    </a:extLst>
                  </p:cNvPr>
                  <p:cNvSpPr/>
                  <p:nvPr/>
                </p:nvSpPr>
                <p:spPr>
                  <a:xfrm>
                    <a:off x="5155346" y="252790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55514BD8-882C-4AF6-B034-811E93809F77}"/>
                      </a:ext>
                    </a:extLst>
                  </p:cNvPr>
                  <p:cNvSpPr/>
                  <p:nvPr/>
                </p:nvSpPr>
                <p:spPr>
                  <a:xfrm>
                    <a:off x="4423599" y="29236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A7BA36E4-0425-459E-A4E6-A6DC99C2CD8B}"/>
                      </a:ext>
                    </a:extLst>
                  </p:cNvPr>
                  <p:cNvSpPr/>
                  <p:nvPr/>
                </p:nvSpPr>
                <p:spPr>
                  <a:xfrm>
                    <a:off x="4547424" y="31141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D91C09DF-6C75-40AE-AD4E-CCE9F1B30FAE}"/>
                      </a:ext>
                    </a:extLst>
                  </p:cNvPr>
                  <p:cNvSpPr/>
                  <p:nvPr/>
                </p:nvSpPr>
                <p:spPr>
                  <a:xfrm>
                    <a:off x="4867387" y="29259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6" name="Group 755">
                  <a:extLst>
                    <a:ext uri="{FF2B5EF4-FFF2-40B4-BE49-F238E27FC236}">
                      <a16:creationId xmlns:a16="http://schemas.microsoft.com/office/drawing/2014/main" id="{1414476F-F835-442F-B5FD-21EC6A7F9681}"/>
                    </a:ext>
                  </a:extLst>
                </p:cNvPr>
                <p:cNvGrpSpPr/>
                <p:nvPr/>
              </p:nvGrpSpPr>
              <p:grpSpPr>
                <a:xfrm rot="15428582" flipH="1">
                  <a:off x="6507839" y="2164045"/>
                  <a:ext cx="1097280" cy="1554480"/>
                  <a:chOff x="4624437" y="2902007"/>
                  <a:chExt cx="1828800" cy="2286000"/>
                </a:xfrm>
              </p:grpSpPr>
              <p:sp>
                <p:nvSpPr>
                  <p:cNvPr id="762" name="Freeform: Shape 761">
                    <a:extLst>
                      <a:ext uri="{FF2B5EF4-FFF2-40B4-BE49-F238E27FC236}">
                        <a16:creationId xmlns:a16="http://schemas.microsoft.com/office/drawing/2014/main" id="{B0A73C1B-EFF7-40E9-A2F8-2A590B210DAD}"/>
                      </a:ext>
                    </a:extLst>
                  </p:cNvPr>
                  <p:cNvSpPr/>
                  <p:nvPr/>
                </p:nvSpPr>
                <p:spPr>
                  <a:xfrm flipH="1">
                    <a:off x="4624437" y="2902007"/>
                    <a:ext cx="1828800" cy="2286000"/>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Oval 762">
                    <a:extLst>
                      <a:ext uri="{FF2B5EF4-FFF2-40B4-BE49-F238E27FC236}">
                        <a16:creationId xmlns:a16="http://schemas.microsoft.com/office/drawing/2014/main" id="{94A47D84-A197-49ED-AB53-BDCF5A0CC3D6}"/>
                      </a:ext>
                    </a:extLst>
                  </p:cNvPr>
                  <p:cNvSpPr/>
                  <p:nvPr/>
                </p:nvSpPr>
                <p:spPr>
                  <a:xfrm flipH="1">
                    <a:off x="5577652" y="340605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0F877BD9-C3D2-458C-9265-E94BA5110E23}"/>
                      </a:ext>
                    </a:extLst>
                  </p:cNvPr>
                  <p:cNvSpPr/>
                  <p:nvPr/>
                </p:nvSpPr>
                <p:spPr>
                  <a:xfrm flipH="1">
                    <a:off x="4994622" y="3178657"/>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B155E69F-8FDF-4BCB-9B5E-7FC8509A9893}"/>
                      </a:ext>
                    </a:extLst>
                  </p:cNvPr>
                  <p:cNvSpPr/>
                  <p:nvPr/>
                </p:nvSpPr>
                <p:spPr>
                  <a:xfrm flipH="1">
                    <a:off x="6028924" y="3854250"/>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6" name="Oval 765">
                    <a:extLst>
                      <a:ext uri="{FF2B5EF4-FFF2-40B4-BE49-F238E27FC236}">
                        <a16:creationId xmlns:a16="http://schemas.microsoft.com/office/drawing/2014/main" id="{0F29BA52-93B1-454F-9CBF-831D8D59F434}"/>
                      </a:ext>
                    </a:extLst>
                  </p:cNvPr>
                  <p:cNvSpPr/>
                  <p:nvPr/>
                </p:nvSpPr>
                <p:spPr>
                  <a:xfrm flipH="1">
                    <a:off x="5877403" y="456939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E1547713-FDF4-4141-8BDB-273B10E6F638}"/>
                      </a:ext>
                    </a:extLst>
                  </p:cNvPr>
                  <p:cNvSpPr/>
                  <p:nvPr/>
                </p:nvSpPr>
                <p:spPr>
                  <a:xfrm flipH="1">
                    <a:off x="5403073" y="4836334"/>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E387D61A-5BC2-45DB-82D5-952956A7280A}"/>
                      </a:ext>
                    </a:extLst>
                  </p:cNvPr>
                  <p:cNvSpPr/>
                  <p:nvPr/>
                </p:nvSpPr>
                <p:spPr>
                  <a:xfrm flipH="1">
                    <a:off x="5845781" y="35345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582F92F2-8A96-426E-A7BA-A0B4C616D4D1}"/>
                      </a:ext>
                    </a:extLst>
                  </p:cNvPr>
                  <p:cNvSpPr/>
                  <p:nvPr/>
                </p:nvSpPr>
                <p:spPr>
                  <a:xfrm flipH="1">
                    <a:off x="5760138" y="366640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20E92889-590F-4F11-9065-B64A87EE577A}"/>
                      </a:ext>
                    </a:extLst>
                  </p:cNvPr>
                  <p:cNvSpPr/>
                  <p:nvPr/>
                </p:nvSpPr>
                <p:spPr>
                  <a:xfrm flipH="1">
                    <a:off x="5538837" y="353617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743D2ED2-0C88-46A1-93FA-D4577CD52606}"/>
                      </a:ext>
                    </a:extLst>
                  </p:cNvPr>
                  <p:cNvSpPr/>
                  <p:nvPr/>
                </p:nvSpPr>
                <p:spPr>
                  <a:xfrm flipH="1">
                    <a:off x="5259457" y="342503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1838B986-5CE2-4C27-B754-65A84F67E426}"/>
                      </a:ext>
                    </a:extLst>
                  </p:cNvPr>
                  <p:cNvSpPr/>
                  <p:nvPr/>
                </p:nvSpPr>
                <p:spPr>
                  <a:xfrm flipH="1">
                    <a:off x="6019861" y="3751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3E4A8219-A8EA-4F8A-BED2-1D0FE2BB94EA}"/>
                      </a:ext>
                    </a:extLst>
                  </p:cNvPr>
                  <p:cNvSpPr/>
                  <p:nvPr/>
                </p:nvSpPr>
                <p:spPr>
                  <a:xfrm flipH="1">
                    <a:off x="5934218" y="388345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4" name="Oval 773">
                    <a:extLst>
                      <a:ext uri="{FF2B5EF4-FFF2-40B4-BE49-F238E27FC236}">
                        <a16:creationId xmlns:a16="http://schemas.microsoft.com/office/drawing/2014/main" id="{82988E97-B9F0-4AD3-B18C-C80C48A63BAD}"/>
                      </a:ext>
                    </a:extLst>
                  </p:cNvPr>
                  <p:cNvSpPr/>
                  <p:nvPr/>
                </p:nvSpPr>
                <p:spPr>
                  <a:xfrm flipH="1">
                    <a:off x="5712917" y="375322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Oval 774">
                    <a:extLst>
                      <a:ext uri="{FF2B5EF4-FFF2-40B4-BE49-F238E27FC236}">
                        <a16:creationId xmlns:a16="http://schemas.microsoft.com/office/drawing/2014/main" id="{846AA7BF-2C57-4833-8F98-B56C804D1703}"/>
                      </a:ext>
                    </a:extLst>
                  </p:cNvPr>
                  <p:cNvSpPr/>
                  <p:nvPr/>
                </p:nvSpPr>
                <p:spPr>
                  <a:xfrm flipH="1">
                    <a:off x="6219026" y="402709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Oval 775">
                    <a:extLst>
                      <a:ext uri="{FF2B5EF4-FFF2-40B4-BE49-F238E27FC236}">
                        <a16:creationId xmlns:a16="http://schemas.microsoft.com/office/drawing/2014/main" id="{637F68BC-0477-4A20-917E-8765A65DD62F}"/>
                      </a:ext>
                    </a:extLst>
                  </p:cNvPr>
                  <p:cNvSpPr/>
                  <p:nvPr/>
                </p:nvSpPr>
                <p:spPr>
                  <a:xfrm flipH="1">
                    <a:off x="6133383" y="4158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Oval 776">
                    <a:extLst>
                      <a:ext uri="{FF2B5EF4-FFF2-40B4-BE49-F238E27FC236}">
                        <a16:creationId xmlns:a16="http://schemas.microsoft.com/office/drawing/2014/main" id="{A04185D7-18A6-4FEC-A574-3A93DEC52AB5}"/>
                      </a:ext>
                    </a:extLst>
                  </p:cNvPr>
                  <p:cNvSpPr/>
                  <p:nvPr/>
                </p:nvSpPr>
                <p:spPr>
                  <a:xfrm flipH="1">
                    <a:off x="5912083" y="40286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BF07E21D-B130-4423-952A-5EE47659113E}"/>
                      </a:ext>
                    </a:extLst>
                  </p:cNvPr>
                  <p:cNvSpPr/>
                  <p:nvPr/>
                </p:nvSpPr>
                <p:spPr>
                  <a:xfrm flipH="1">
                    <a:off x="5760138" y="415162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C2531778-D125-41C2-A13D-E134D519B167}"/>
                      </a:ext>
                    </a:extLst>
                  </p:cNvPr>
                  <p:cNvSpPr/>
                  <p:nvPr/>
                </p:nvSpPr>
                <p:spPr>
                  <a:xfrm flipH="1">
                    <a:off x="5674495" y="428344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21722715-A730-478C-B733-96496B3BCD1B}"/>
                      </a:ext>
                    </a:extLst>
                  </p:cNvPr>
                  <p:cNvSpPr/>
                  <p:nvPr/>
                </p:nvSpPr>
                <p:spPr>
                  <a:xfrm flipH="1">
                    <a:off x="5697054" y="46004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778FD859-6ACF-4B83-ABDB-44C006D72E06}"/>
                      </a:ext>
                    </a:extLst>
                  </p:cNvPr>
                  <p:cNvSpPr/>
                  <p:nvPr/>
                </p:nvSpPr>
                <p:spPr>
                  <a:xfrm flipH="1">
                    <a:off x="5417673" y="44892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273078C3-CE52-451D-8F99-8EB16E3B1381}"/>
                      </a:ext>
                    </a:extLst>
                  </p:cNvPr>
                  <p:cNvSpPr/>
                  <p:nvPr/>
                </p:nvSpPr>
                <p:spPr>
                  <a:xfrm flipH="1">
                    <a:off x="5934218" y="436867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04A514BA-FE23-458F-A0AA-1CEA7770E63E}"/>
                      </a:ext>
                    </a:extLst>
                  </p:cNvPr>
                  <p:cNvSpPr/>
                  <p:nvPr/>
                </p:nvSpPr>
                <p:spPr>
                  <a:xfrm flipH="1">
                    <a:off x="5848575" y="450049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4EB4F7B6-4CAC-4688-AA96-133FDCE1E1A4}"/>
                      </a:ext>
                    </a:extLst>
                  </p:cNvPr>
                  <p:cNvSpPr/>
                  <p:nvPr/>
                </p:nvSpPr>
                <p:spPr>
                  <a:xfrm flipH="1">
                    <a:off x="5627274" y="437026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B2046E03-C8AD-424C-9DBF-92EB390AF51D}"/>
                      </a:ext>
                    </a:extLst>
                  </p:cNvPr>
                  <p:cNvSpPr/>
                  <p:nvPr/>
                </p:nvSpPr>
                <p:spPr>
                  <a:xfrm flipH="1">
                    <a:off x="6133383" y="464413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BC596F5F-E696-4957-ABAA-3554F1F81512}"/>
                      </a:ext>
                    </a:extLst>
                  </p:cNvPr>
                  <p:cNvSpPr/>
                  <p:nvPr/>
                </p:nvSpPr>
                <p:spPr>
                  <a:xfrm flipH="1">
                    <a:off x="6047740" y="477596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F98B7A87-023F-4535-9225-BA6934C11474}"/>
                      </a:ext>
                    </a:extLst>
                  </p:cNvPr>
                  <p:cNvSpPr/>
                  <p:nvPr/>
                </p:nvSpPr>
                <p:spPr>
                  <a:xfrm flipH="1">
                    <a:off x="5826440" y="464573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292B76B9-C098-4A4C-B418-8800F31672B0}"/>
                      </a:ext>
                    </a:extLst>
                  </p:cNvPr>
                  <p:cNvSpPr/>
                  <p:nvPr/>
                </p:nvSpPr>
                <p:spPr>
                  <a:xfrm flipH="1">
                    <a:off x="5572713" y="467525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89B7BD20-33EC-48D5-9046-08DFEEA2A1A4}"/>
                      </a:ext>
                    </a:extLst>
                  </p:cNvPr>
                  <p:cNvSpPr/>
                  <p:nvPr/>
                </p:nvSpPr>
                <p:spPr>
                  <a:xfrm flipH="1">
                    <a:off x="5144379" y="454573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Oval 789">
                    <a:extLst>
                      <a:ext uri="{FF2B5EF4-FFF2-40B4-BE49-F238E27FC236}">
                        <a16:creationId xmlns:a16="http://schemas.microsoft.com/office/drawing/2014/main" id="{0C1A13F7-AFB0-4956-A0D9-4156FB397237}"/>
                      </a:ext>
                    </a:extLst>
                  </p:cNvPr>
                  <p:cNvSpPr/>
                  <p:nvPr/>
                </p:nvSpPr>
                <p:spPr>
                  <a:xfrm flipH="1">
                    <a:off x="5882648" y="4933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Oval 790">
                    <a:extLst>
                      <a:ext uri="{FF2B5EF4-FFF2-40B4-BE49-F238E27FC236}">
                        <a16:creationId xmlns:a16="http://schemas.microsoft.com/office/drawing/2014/main" id="{CE3682F8-53AF-44EF-BAD6-2D6C61F6D69C}"/>
                      </a:ext>
                    </a:extLst>
                  </p:cNvPr>
                  <p:cNvSpPr/>
                  <p:nvPr/>
                </p:nvSpPr>
                <p:spPr>
                  <a:xfrm flipH="1">
                    <a:off x="5603267" y="482278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Oval 791">
                    <a:extLst>
                      <a:ext uri="{FF2B5EF4-FFF2-40B4-BE49-F238E27FC236}">
                        <a16:creationId xmlns:a16="http://schemas.microsoft.com/office/drawing/2014/main" id="{A7A41CA9-E154-451B-A612-CA1B140C2EBE}"/>
                      </a:ext>
                    </a:extLst>
                  </p:cNvPr>
                  <p:cNvSpPr/>
                  <p:nvPr/>
                </p:nvSpPr>
                <p:spPr>
                  <a:xfrm flipH="1">
                    <a:off x="5404102" y="463096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3ED2A7E4-4CDA-42E3-953C-CE61CDD221AB}"/>
                      </a:ext>
                    </a:extLst>
                  </p:cNvPr>
                  <p:cNvSpPr/>
                  <p:nvPr/>
                </p:nvSpPr>
                <p:spPr>
                  <a:xfrm flipH="1">
                    <a:off x="5318459" y="47627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D28E75A6-A218-4EA0-87D7-4B50E26AD275}"/>
                      </a:ext>
                    </a:extLst>
                  </p:cNvPr>
                  <p:cNvSpPr/>
                  <p:nvPr/>
                </p:nvSpPr>
                <p:spPr>
                  <a:xfrm flipH="1">
                    <a:off x="5097159" y="463255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1200D23A-07EE-4FCD-A94C-BB97953C0EDC}"/>
                      </a:ext>
                    </a:extLst>
                  </p:cNvPr>
                  <p:cNvSpPr/>
                  <p:nvPr/>
                </p:nvSpPr>
                <p:spPr>
                  <a:xfrm flipH="1">
                    <a:off x="5603267" y="490642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1CF242DC-7493-4531-A656-93C99B610FA8}"/>
                      </a:ext>
                    </a:extLst>
                  </p:cNvPr>
                  <p:cNvSpPr/>
                  <p:nvPr/>
                </p:nvSpPr>
                <p:spPr>
                  <a:xfrm flipH="1">
                    <a:off x="5517625" y="503825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FF0E41F2-3530-4D1B-B3C4-887F2CD0C351}"/>
                      </a:ext>
                    </a:extLst>
                  </p:cNvPr>
                  <p:cNvSpPr/>
                  <p:nvPr/>
                </p:nvSpPr>
                <p:spPr>
                  <a:xfrm flipH="1">
                    <a:off x="5296324" y="490802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4A15C426-D091-48D8-8B15-EAE4350824B2}"/>
                      </a:ext>
                    </a:extLst>
                  </p:cNvPr>
                  <p:cNvSpPr/>
                  <p:nvPr/>
                </p:nvSpPr>
                <p:spPr>
                  <a:xfrm flipH="1">
                    <a:off x="5018129" y="299846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738543B3-1370-4B9D-9D7D-3809F7244B31}"/>
                      </a:ext>
                    </a:extLst>
                  </p:cNvPr>
                  <p:cNvSpPr/>
                  <p:nvPr/>
                </p:nvSpPr>
                <p:spPr>
                  <a:xfrm flipH="1">
                    <a:off x="4910456" y="302820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E19B66BD-BB27-42F5-8BFE-E44A69880D34}"/>
                      </a:ext>
                    </a:extLst>
                  </p:cNvPr>
                  <p:cNvSpPr/>
                  <p:nvPr/>
                </p:nvSpPr>
                <p:spPr>
                  <a:xfrm flipH="1">
                    <a:off x="4972042" y="3349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1AA953E3-2B22-4444-90AC-A54AF6343FC9}"/>
                      </a:ext>
                    </a:extLst>
                  </p:cNvPr>
                  <p:cNvSpPr/>
                  <p:nvPr/>
                </p:nvSpPr>
                <p:spPr>
                  <a:xfrm flipH="1">
                    <a:off x="4692661" y="323849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463F7582-DB99-4E95-9C71-FED27D46B272}"/>
                      </a:ext>
                    </a:extLst>
                  </p:cNvPr>
                  <p:cNvSpPr/>
                  <p:nvPr/>
                </p:nvSpPr>
                <p:spPr>
                  <a:xfrm flipH="1">
                    <a:off x="5170178" y="311343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648A870A-7C64-49F2-9D9B-CAAC05D2B3AD}"/>
                      </a:ext>
                    </a:extLst>
                  </p:cNvPr>
                  <p:cNvSpPr/>
                  <p:nvPr/>
                </p:nvSpPr>
                <p:spPr>
                  <a:xfrm flipH="1">
                    <a:off x="5084536" y="324525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7CF54D60-CADA-49BB-8710-B1EA96B8EB69}"/>
                      </a:ext>
                    </a:extLst>
                  </p:cNvPr>
                  <p:cNvSpPr/>
                  <p:nvPr/>
                </p:nvSpPr>
                <p:spPr>
                  <a:xfrm flipH="1">
                    <a:off x="4863235" y="311502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0C89AA4B-C9A3-4610-820F-5D6F02F06DFF}"/>
                      </a:ext>
                    </a:extLst>
                  </p:cNvPr>
                  <p:cNvSpPr/>
                  <p:nvPr/>
                </p:nvSpPr>
                <p:spPr>
                  <a:xfrm flipH="1">
                    <a:off x="5369344" y="338889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DCEA6BD7-0A3B-43BC-9B9C-4580D801B317}"/>
                      </a:ext>
                    </a:extLst>
                  </p:cNvPr>
                  <p:cNvSpPr/>
                  <p:nvPr/>
                </p:nvSpPr>
                <p:spPr>
                  <a:xfrm flipH="1">
                    <a:off x="5283701" y="3520716"/>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C98AB18E-3DAF-4E53-AEEF-FA95ED55E395}"/>
                      </a:ext>
                    </a:extLst>
                  </p:cNvPr>
                  <p:cNvSpPr/>
                  <p:nvPr/>
                </p:nvSpPr>
                <p:spPr>
                  <a:xfrm flipH="1">
                    <a:off x="5062400" y="339048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7" name="Straight Connector 756">
                  <a:extLst>
                    <a:ext uri="{FF2B5EF4-FFF2-40B4-BE49-F238E27FC236}">
                      <a16:creationId xmlns:a16="http://schemas.microsoft.com/office/drawing/2014/main" id="{5F8D79E6-1F0E-4D09-9396-E744451DF0BA}"/>
                    </a:ext>
                  </a:extLst>
                </p:cNvPr>
                <p:cNvCxnSpPr>
                  <a:cxnSpLocks/>
                  <a:stCxn id="810" idx="5"/>
                  <a:endCxn id="764" idx="6"/>
                </p:cNvCxnSpPr>
                <p:nvPr/>
              </p:nvCxnSpPr>
              <p:spPr>
                <a:xfrm flipH="1">
                  <a:off x="6434642" y="2315393"/>
                  <a:ext cx="664907" cy="432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F5DDB3E7-47D4-422F-A6EA-53EACD0E4B7F}"/>
                    </a:ext>
                  </a:extLst>
                </p:cNvPr>
                <p:cNvCxnSpPr>
                  <a:cxnSpLocks/>
                  <a:stCxn id="809" idx="6"/>
                  <a:endCxn id="763" idx="5"/>
                </p:cNvCxnSpPr>
                <p:nvPr/>
              </p:nvCxnSpPr>
              <p:spPr>
                <a:xfrm flipH="1">
                  <a:off x="6682515" y="2451766"/>
                  <a:ext cx="73885" cy="605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78A43025-9ADE-4C9C-8298-991669B22130}"/>
                    </a:ext>
                  </a:extLst>
                </p:cNvPr>
                <p:cNvCxnSpPr>
                  <a:cxnSpLocks/>
                  <a:stCxn id="811" idx="6"/>
                  <a:endCxn id="765" idx="6"/>
                </p:cNvCxnSpPr>
                <p:nvPr/>
              </p:nvCxnSpPr>
              <p:spPr>
                <a:xfrm>
                  <a:off x="6485637" y="2756542"/>
                  <a:ext cx="534981" cy="494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7CE12C0-2410-49E9-B1B0-4360800D73A9}"/>
                    </a:ext>
                  </a:extLst>
                </p:cNvPr>
                <p:cNvCxnSpPr>
                  <a:cxnSpLocks/>
                  <a:stCxn id="812" idx="6"/>
                  <a:endCxn id="766" idx="6"/>
                </p:cNvCxnSpPr>
                <p:nvPr/>
              </p:nvCxnSpPr>
              <p:spPr>
                <a:xfrm flipV="1">
                  <a:off x="6576550" y="3054241"/>
                  <a:ext cx="897942" cy="188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1A073A5-95D0-49FC-B9CC-DCA970E48E38}"/>
                    </a:ext>
                  </a:extLst>
                </p:cNvPr>
                <p:cNvCxnSpPr>
                  <a:cxnSpLocks/>
                  <a:stCxn id="813" idx="6"/>
                  <a:endCxn id="767" idx="6"/>
                </p:cNvCxnSpPr>
                <p:nvPr/>
              </p:nvCxnSpPr>
              <p:spPr>
                <a:xfrm flipV="1">
                  <a:off x="6861148" y="2736387"/>
                  <a:ext cx="726986" cy="687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5" name="Arrow: Right 1054">
                <a:extLst>
                  <a:ext uri="{FF2B5EF4-FFF2-40B4-BE49-F238E27FC236}">
                    <a16:creationId xmlns:a16="http://schemas.microsoft.com/office/drawing/2014/main" id="{30A2292F-B27F-486C-A26C-99B113C4DB12}"/>
                  </a:ext>
                </a:extLst>
              </p:cNvPr>
              <p:cNvSpPr/>
              <p:nvPr/>
            </p:nvSpPr>
            <p:spPr>
              <a:xfrm>
                <a:off x="5590029" y="5084430"/>
                <a:ext cx="330850" cy="4560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E5CE2E2-FB79-48BB-9071-5F680F7B604F}"/>
                </a:ext>
              </a:extLst>
            </p:cNvPr>
            <p:cNvGrpSpPr/>
            <p:nvPr/>
          </p:nvGrpSpPr>
          <p:grpSpPr>
            <a:xfrm>
              <a:off x="7716794" y="4563842"/>
              <a:ext cx="3215560" cy="1497238"/>
              <a:chOff x="7716794" y="4563842"/>
              <a:chExt cx="3215560" cy="1497238"/>
            </a:xfrm>
          </p:grpSpPr>
          <p:grpSp>
            <p:nvGrpSpPr>
              <p:cNvPr id="854" name="Group 853">
                <a:extLst>
                  <a:ext uri="{FF2B5EF4-FFF2-40B4-BE49-F238E27FC236}">
                    <a16:creationId xmlns:a16="http://schemas.microsoft.com/office/drawing/2014/main" id="{92FB82D3-3094-47A7-ACE6-F272EBCA8073}"/>
                  </a:ext>
                </a:extLst>
              </p:cNvPr>
              <p:cNvGrpSpPr/>
              <p:nvPr/>
            </p:nvGrpSpPr>
            <p:grpSpPr>
              <a:xfrm>
                <a:off x="7892154" y="4565776"/>
                <a:ext cx="1489718" cy="1493371"/>
                <a:chOff x="8286237" y="2068712"/>
                <a:chExt cx="1554480" cy="1554480"/>
              </a:xfrm>
            </p:grpSpPr>
            <p:grpSp>
              <p:nvGrpSpPr>
                <p:cNvPr id="855" name="Group 854">
                  <a:extLst>
                    <a:ext uri="{FF2B5EF4-FFF2-40B4-BE49-F238E27FC236}">
                      <a16:creationId xmlns:a16="http://schemas.microsoft.com/office/drawing/2014/main" id="{34C2E3C8-8F49-4AD7-83D9-79D2BC279FD4}"/>
                    </a:ext>
                  </a:extLst>
                </p:cNvPr>
                <p:cNvGrpSpPr/>
                <p:nvPr/>
              </p:nvGrpSpPr>
              <p:grpSpPr>
                <a:xfrm>
                  <a:off x="8472173" y="2068712"/>
                  <a:ext cx="1097280" cy="1554480"/>
                  <a:chOff x="2920482" y="2220070"/>
                  <a:chExt cx="2644133" cy="3303537"/>
                </a:xfrm>
              </p:grpSpPr>
              <p:sp>
                <p:nvSpPr>
                  <p:cNvPr id="908" name="Freeform: Shape 907">
                    <a:extLst>
                      <a:ext uri="{FF2B5EF4-FFF2-40B4-BE49-F238E27FC236}">
                        <a16:creationId xmlns:a16="http://schemas.microsoft.com/office/drawing/2014/main" id="{6A4B137F-A4C9-4035-A847-61154C83F873}"/>
                      </a:ext>
                    </a:extLst>
                  </p:cNvPr>
                  <p:cNvSpPr/>
                  <p:nvPr/>
                </p:nvSpPr>
                <p:spPr>
                  <a:xfrm>
                    <a:off x="2920482" y="2220070"/>
                    <a:ext cx="2644133" cy="3303537"/>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9" name="Oval 908">
                    <a:extLst>
                      <a:ext uri="{FF2B5EF4-FFF2-40B4-BE49-F238E27FC236}">
                        <a16:creationId xmlns:a16="http://schemas.microsoft.com/office/drawing/2014/main" id="{83DC93DA-E7EC-4009-AAE3-13126382409A}"/>
                      </a:ext>
                    </a:extLst>
                  </p:cNvPr>
                  <p:cNvSpPr/>
                  <p:nvPr/>
                </p:nvSpPr>
                <p:spPr>
                  <a:xfrm>
                    <a:off x="4076700" y="29484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Oval 909">
                    <a:extLst>
                      <a:ext uri="{FF2B5EF4-FFF2-40B4-BE49-F238E27FC236}">
                        <a16:creationId xmlns:a16="http://schemas.microsoft.com/office/drawing/2014/main" id="{532C9E21-D1C3-4E82-8C09-AE48F76A46E3}"/>
                      </a:ext>
                    </a:extLst>
                  </p:cNvPr>
                  <p:cNvSpPr/>
                  <p:nvPr/>
                </p:nvSpPr>
                <p:spPr>
                  <a:xfrm>
                    <a:off x="4919662" y="2619861"/>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1" name="Oval 910">
                    <a:extLst>
                      <a:ext uri="{FF2B5EF4-FFF2-40B4-BE49-F238E27FC236}">
                        <a16:creationId xmlns:a16="http://schemas.microsoft.com/office/drawing/2014/main" id="{98973ACC-2A4B-468F-984C-C5B9211FB8EE}"/>
                      </a:ext>
                    </a:extLst>
                  </p:cNvPr>
                  <p:cNvSpPr/>
                  <p:nvPr/>
                </p:nvSpPr>
                <p:spPr>
                  <a:xfrm>
                    <a:off x="3424238" y="35961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Oval 911">
                    <a:extLst>
                      <a:ext uri="{FF2B5EF4-FFF2-40B4-BE49-F238E27FC236}">
                        <a16:creationId xmlns:a16="http://schemas.microsoft.com/office/drawing/2014/main" id="{0C098AEC-3AC1-4A80-A681-1DB03B65BD5E}"/>
                      </a:ext>
                    </a:extLst>
                  </p:cNvPr>
                  <p:cNvSpPr/>
                  <p:nvPr/>
                </p:nvSpPr>
                <p:spPr>
                  <a:xfrm>
                    <a:off x="3643312" y="4629635"/>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2F2F742C-CACF-4DA1-A480-C7477BE53C78}"/>
                      </a:ext>
                    </a:extLst>
                  </p:cNvPr>
                  <p:cNvSpPr/>
                  <p:nvPr/>
                </p:nvSpPr>
                <p:spPr>
                  <a:xfrm>
                    <a:off x="4329112" y="5015398"/>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D9DE62CA-394B-419E-87BC-4F3D49A7F602}"/>
                      </a:ext>
                    </a:extLst>
                  </p:cNvPr>
                  <p:cNvSpPr/>
                  <p:nvPr/>
                </p:nvSpPr>
                <p:spPr>
                  <a:xfrm>
                    <a:off x="3734752" y="31342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27713DAB-A7C0-492C-9855-045D9DEE20AA}"/>
                      </a:ext>
                    </a:extLst>
                  </p:cNvPr>
                  <p:cNvSpPr/>
                  <p:nvPr/>
                </p:nvSpPr>
                <p:spPr>
                  <a:xfrm>
                    <a:off x="3858577" y="33247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128DAC98-21F3-427A-9C51-3096D338CCE1}"/>
                      </a:ext>
                    </a:extLst>
                  </p:cNvPr>
                  <p:cNvSpPr/>
                  <p:nvPr/>
                </p:nvSpPr>
                <p:spPr>
                  <a:xfrm>
                    <a:off x="4178540" y="313651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7076ABD5-70AF-42EB-A279-52D4F2882576}"/>
                      </a:ext>
                    </a:extLst>
                  </p:cNvPr>
                  <p:cNvSpPr/>
                  <p:nvPr/>
                </p:nvSpPr>
                <p:spPr>
                  <a:xfrm>
                    <a:off x="4582477" y="297590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B4DDE849-6CD0-4C15-9F16-2CBC8437D79C}"/>
                      </a:ext>
                    </a:extLst>
                  </p:cNvPr>
                  <p:cNvSpPr/>
                  <p:nvPr/>
                </p:nvSpPr>
                <p:spPr>
                  <a:xfrm>
                    <a:off x="3483062" y="34478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F49CF612-B138-44F6-925F-478EF694ABC3}"/>
                      </a:ext>
                    </a:extLst>
                  </p:cNvPr>
                  <p:cNvSpPr/>
                  <p:nvPr/>
                </p:nvSpPr>
                <p:spPr>
                  <a:xfrm>
                    <a:off x="3606887" y="36383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F85FC07F-A51B-4EA1-91D9-BCA7293E644D}"/>
                      </a:ext>
                    </a:extLst>
                  </p:cNvPr>
                  <p:cNvSpPr/>
                  <p:nvPr/>
                </p:nvSpPr>
                <p:spPr>
                  <a:xfrm>
                    <a:off x="3926850" y="34501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A46F8324-AA7C-4E68-9B4D-F34E94391E6F}"/>
                      </a:ext>
                    </a:extLst>
                  </p:cNvPr>
                  <p:cNvSpPr/>
                  <p:nvPr/>
                </p:nvSpPr>
                <p:spPr>
                  <a:xfrm>
                    <a:off x="3195103" y="38459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72F932B0-CF5E-4D4B-B857-C66CD6C1A026}"/>
                      </a:ext>
                    </a:extLst>
                  </p:cNvPr>
                  <p:cNvSpPr/>
                  <p:nvPr/>
                </p:nvSpPr>
                <p:spPr>
                  <a:xfrm>
                    <a:off x="3318928" y="40364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F6CF32B5-275E-4B75-B87F-A07AA3C7BD81}"/>
                      </a:ext>
                    </a:extLst>
                  </p:cNvPr>
                  <p:cNvSpPr/>
                  <p:nvPr/>
                </p:nvSpPr>
                <p:spPr>
                  <a:xfrm>
                    <a:off x="3638891" y="384825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D68804C5-77DF-4A06-B024-ECF9E9AFC471}"/>
                      </a:ext>
                    </a:extLst>
                  </p:cNvPr>
                  <p:cNvSpPr/>
                  <p:nvPr/>
                </p:nvSpPr>
                <p:spPr>
                  <a:xfrm>
                    <a:off x="3858577" y="40259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A021ACE9-4689-44D0-8120-BBC18558B240}"/>
                      </a:ext>
                    </a:extLst>
                  </p:cNvPr>
                  <p:cNvSpPr/>
                  <p:nvPr/>
                </p:nvSpPr>
                <p:spPr>
                  <a:xfrm>
                    <a:off x="3982402" y="42164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6D3C6BDD-60B9-46E2-9185-5045449BA674}"/>
                      </a:ext>
                    </a:extLst>
                  </p:cNvPr>
                  <p:cNvSpPr/>
                  <p:nvPr/>
                </p:nvSpPr>
                <p:spPr>
                  <a:xfrm>
                    <a:off x="3949786" y="467447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E3FE8E6F-BEB1-412A-92DB-5C874BBF693E}"/>
                      </a:ext>
                    </a:extLst>
                  </p:cNvPr>
                  <p:cNvSpPr/>
                  <p:nvPr/>
                </p:nvSpPr>
                <p:spPr>
                  <a:xfrm>
                    <a:off x="4353723" y="451386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F8C2686F-4AA1-4457-A8FA-EFB49879DD1C}"/>
                      </a:ext>
                    </a:extLst>
                  </p:cNvPr>
                  <p:cNvSpPr/>
                  <p:nvPr/>
                </p:nvSpPr>
                <p:spPr>
                  <a:xfrm>
                    <a:off x="3606887" y="43395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145C91D8-0BB7-4E8D-A1EA-992056D7734B}"/>
                      </a:ext>
                    </a:extLst>
                  </p:cNvPr>
                  <p:cNvSpPr/>
                  <p:nvPr/>
                </p:nvSpPr>
                <p:spPr>
                  <a:xfrm>
                    <a:off x="3730712" y="45300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C6DF03ED-EE1E-4821-89DD-93B721012A55}"/>
                      </a:ext>
                    </a:extLst>
                  </p:cNvPr>
                  <p:cNvSpPr/>
                  <p:nvPr/>
                </p:nvSpPr>
                <p:spPr>
                  <a:xfrm>
                    <a:off x="4050675" y="434187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F8144FC3-1A4A-4B65-9460-5BB6A1191C75}"/>
                      </a:ext>
                    </a:extLst>
                  </p:cNvPr>
                  <p:cNvSpPr/>
                  <p:nvPr/>
                </p:nvSpPr>
                <p:spPr>
                  <a:xfrm>
                    <a:off x="3318928" y="47376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9AA5ADD5-D865-41E6-A7B2-176F82D04A85}"/>
                      </a:ext>
                    </a:extLst>
                  </p:cNvPr>
                  <p:cNvSpPr/>
                  <p:nvPr/>
                </p:nvSpPr>
                <p:spPr>
                  <a:xfrm>
                    <a:off x="3442753" y="49281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50CAFA7A-7906-427B-B0F5-3FA394D00DAB}"/>
                      </a:ext>
                    </a:extLst>
                  </p:cNvPr>
                  <p:cNvSpPr/>
                  <p:nvPr/>
                </p:nvSpPr>
                <p:spPr>
                  <a:xfrm>
                    <a:off x="3762716" y="473995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18CAFB72-3DFA-47A1-AD9B-E004BE0F2BD5}"/>
                      </a:ext>
                    </a:extLst>
                  </p:cNvPr>
                  <p:cNvSpPr/>
                  <p:nvPr/>
                </p:nvSpPr>
                <p:spPr>
                  <a:xfrm>
                    <a:off x="4129561" y="478262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6FD4D48B-3340-4A3B-BAE5-6005475E7B87}"/>
                      </a:ext>
                    </a:extLst>
                  </p:cNvPr>
                  <p:cNvSpPr/>
                  <p:nvPr/>
                </p:nvSpPr>
                <p:spPr>
                  <a:xfrm>
                    <a:off x="4748859" y="459544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3A28FB1B-4004-439E-B0E1-0FDBA3DF628E}"/>
                      </a:ext>
                    </a:extLst>
                  </p:cNvPr>
                  <p:cNvSpPr/>
                  <p:nvPr/>
                </p:nvSpPr>
                <p:spPr>
                  <a:xfrm>
                    <a:off x="3681448" y="51564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147C1F6A-C690-45B3-831E-EAC527240B52}"/>
                      </a:ext>
                    </a:extLst>
                  </p:cNvPr>
                  <p:cNvSpPr/>
                  <p:nvPr/>
                </p:nvSpPr>
                <p:spPr>
                  <a:xfrm>
                    <a:off x="4085385" y="499581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B8FAEBF5-80B2-44FA-B81E-B21D3E8AC37F}"/>
                      </a:ext>
                    </a:extLst>
                  </p:cNvPr>
                  <p:cNvSpPr/>
                  <p:nvPr/>
                </p:nvSpPr>
                <p:spPr>
                  <a:xfrm>
                    <a:off x="4373344" y="47186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DFA3F70C-82B5-412C-99A2-5B771F14B6EA}"/>
                      </a:ext>
                    </a:extLst>
                  </p:cNvPr>
                  <p:cNvSpPr/>
                  <p:nvPr/>
                </p:nvSpPr>
                <p:spPr>
                  <a:xfrm>
                    <a:off x="4497169" y="49091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F0A5DFC5-A121-4C16-BD53-C066499CEA53}"/>
                      </a:ext>
                    </a:extLst>
                  </p:cNvPr>
                  <p:cNvSpPr/>
                  <p:nvPr/>
                </p:nvSpPr>
                <p:spPr>
                  <a:xfrm>
                    <a:off x="4817132" y="47209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1" name="Oval 940">
                    <a:extLst>
                      <a:ext uri="{FF2B5EF4-FFF2-40B4-BE49-F238E27FC236}">
                        <a16:creationId xmlns:a16="http://schemas.microsoft.com/office/drawing/2014/main" id="{2FBD2CEE-26CA-4BE1-8E0C-D23A59EA2EA3}"/>
                      </a:ext>
                    </a:extLst>
                  </p:cNvPr>
                  <p:cNvSpPr/>
                  <p:nvPr/>
                </p:nvSpPr>
                <p:spPr>
                  <a:xfrm>
                    <a:off x="4085385" y="51166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 name="Oval 941">
                    <a:extLst>
                      <a:ext uri="{FF2B5EF4-FFF2-40B4-BE49-F238E27FC236}">
                        <a16:creationId xmlns:a16="http://schemas.microsoft.com/office/drawing/2014/main" id="{60B9A949-F845-4FF0-B49B-CECE38FD50CC}"/>
                      </a:ext>
                    </a:extLst>
                  </p:cNvPr>
                  <p:cNvSpPr/>
                  <p:nvPr/>
                </p:nvSpPr>
                <p:spPr>
                  <a:xfrm>
                    <a:off x="4209210" y="53071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Oval 942">
                    <a:extLst>
                      <a:ext uri="{FF2B5EF4-FFF2-40B4-BE49-F238E27FC236}">
                        <a16:creationId xmlns:a16="http://schemas.microsoft.com/office/drawing/2014/main" id="{C3437E89-6C44-4EE0-B1BD-BCCDA9D92534}"/>
                      </a:ext>
                    </a:extLst>
                  </p:cNvPr>
                  <p:cNvSpPr/>
                  <p:nvPr/>
                </p:nvSpPr>
                <p:spPr>
                  <a:xfrm>
                    <a:off x="4529173" y="511899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4" name="Oval 943">
                    <a:extLst>
                      <a:ext uri="{FF2B5EF4-FFF2-40B4-BE49-F238E27FC236}">
                        <a16:creationId xmlns:a16="http://schemas.microsoft.com/office/drawing/2014/main" id="{8CA5030D-B4A6-4119-83E6-85510E895703}"/>
                      </a:ext>
                    </a:extLst>
                  </p:cNvPr>
                  <p:cNvSpPr/>
                  <p:nvPr/>
                </p:nvSpPr>
                <p:spPr>
                  <a:xfrm>
                    <a:off x="4931395" y="235946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a:extLst>
                      <a:ext uri="{FF2B5EF4-FFF2-40B4-BE49-F238E27FC236}">
                        <a16:creationId xmlns:a16="http://schemas.microsoft.com/office/drawing/2014/main" id="{FCFE4366-71BF-4072-8957-AF2A8314CE83}"/>
                      </a:ext>
                    </a:extLst>
                  </p:cNvPr>
                  <p:cNvSpPr/>
                  <p:nvPr/>
                </p:nvSpPr>
                <p:spPr>
                  <a:xfrm>
                    <a:off x="5087073" y="240243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48D66BF6-CD7D-40FD-9209-AA920584B531}"/>
                      </a:ext>
                    </a:extLst>
                  </p:cNvPr>
                  <p:cNvSpPr/>
                  <p:nvPr/>
                </p:nvSpPr>
                <p:spPr>
                  <a:xfrm>
                    <a:off x="4998030" y="286694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C8037E4B-65D2-4756-B57F-E639255F7BFC}"/>
                      </a:ext>
                    </a:extLst>
                  </p:cNvPr>
                  <p:cNvSpPr/>
                  <p:nvPr/>
                </p:nvSpPr>
                <p:spPr>
                  <a:xfrm>
                    <a:off x="5401967" y="270633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770CE229-84CC-4FDE-8A80-F4A700237367}"/>
                      </a:ext>
                    </a:extLst>
                  </p:cNvPr>
                  <p:cNvSpPr/>
                  <p:nvPr/>
                </p:nvSpPr>
                <p:spPr>
                  <a:xfrm>
                    <a:off x="4711558" y="25256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BD10E132-B792-47A6-9B40-43B2B3A20C9B}"/>
                      </a:ext>
                    </a:extLst>
                  </p:cNvPr>
                  <p:cNvSpPr/>
                  <p:nvPr/>
                </p:nvSpPr>
                <p:spPr>
                  <a:xfrm>
                    <a:off x="4835383" y="27161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CA8D170E-D6B7-4A76-9DC3-6E56BC1AA4EF}"/>
                      </a:ext>
                    </a:extLst>
                  </p:cNvPr>
                  <p:cNvSpPr/>
                  <p:nvPr/>
                </p:nvSpPr>
                <p:spPr>
                  <a:xfrm>
                    <a:off x="5155346" y="252790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8D8B0E08-7E50-42C0-BDBA-E3D56C82DE3A}"/>
                      </a:ext>
                    </a:extLst>
                  </p:cNvPr>
                  <p:cNvSpPr/>
                  <p:nvPr/>
                </p:nvSpPr>
                <p:spPr>
                  <a:xfrm>
                    <a:off x="4423599" y="29236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D53A5896-8A8C-4ABD-A15D-A5C3E25E87DD}"/>
                      </a:ext>
                    </a:extLst>
                  </p:cNvPr>
                  <p:cNvSpPr/>
                  <p:nvPr/>
                </p:nvSpPr>
                <p:spPr>
                  <a:xfrm>
                    <a:off x="4547424" y="31141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1CA13A6A-FC88-4823-9FA8-4EBCBDA0306E}"/>
                      </a:ext>
                    </a:extLst>
                  </p:cNvPr>
                  <p:cNvSpPr/>
                  <p:nvPr/>
                </p:nvSpPr>
                <p:spPr>
                  <a:xfrm>
                    <a:off x="4867387" y="29259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6" name="Group 855">
                  <a:extLst>
                    <a:ext uri="{FF2B5EF4-FFF2-40B4-BE49-F238E27FC236}">
                      <a16:creationId xmlns:a16="http://schemas.microsoft.com/office/drawing/2014/main" id="{FB9DF908-0BEF-439A-AC0C-B879C85B21B4}"/>
                    </a:ext>
                  </a:extLst>
                </p:cNvPr>
                <p:cNvGrpSpPr/>
                <p:nvPr/>
              </p:nvGrpSpPr>
              <p:grpSpPr>
                <a:xfrm rot="18215192" flipH="1">
                  <a:off x="8514837" y="2064686"/>
                  <a:ext cx="1097280" cy="1554480"/>
                  <a:chOff x="4624437" y="2902007"/>
                  <a:chExt cx="1828800" cy="2286000"/>
                </a:xfrm>
              </p:grpSpPr>
              <p:sp>
                <p:nvSpPr>
                  <p:cNvPr id="862" name="Freeform: Shape 861">
                    <a:extLst>
                      <a:ext uri="{FF2B5EF4-FFF2-40B4-BE49-F238E27FC236}">
                        <a16:creationId xmlns:a16="http://schemas.microsoft.com/office/drawing/2014/main" id="{FE3E961A-94C3-4041-BFE0-8DCA1D6CD2B3}"/>
                      </a:ext>
                    </a:extLst>
                  </p:cNvPr>
                  <p:cNvSpPr/>
                  <p:nvPr/>
                </p:nvSpPr>
                <p:spPr>
                  <a:xfrm flipH="1">
                    <a:off x="4624437" y="2902007"/>
                    <a:ext cx="1828800" cy="2286000"/>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3" name="Oval 862">
                    <a:extLst>
                      <a:ext uri="{FF2B5EF4-FFF2-40B4-BE49-F238E27FC236}">
                        <a16:creationId xmlns:a16="http://schemas.microsoft.com/office/drawing/2014/main" id="{FBD90326-AC02-4456-ACA4-8FC503F75321}"/>
                      </a:ext>
                    </a:extLst>
                  </p:cNvPr>
                  <p:cNvSpPr/>
                  <p:nvPr/>
                </p:nvSpPr>
                <p:spPr>
                  <a:xfrm flipH="1">
                    <a:off x="5577652" y="340605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C2414EB2-207D-45BA-AE75-0968E8694B64}"/>
                      </a:ext>
                    </a:extLst>
                  </p:cNvPr>
                  <p:cNvSpPr/>
                  <p:nvPr/>
                </p:nvSpPr>
                <p:spPr>
                  <a:xfrm flipH="1">
                    <a:off x="4994622" y="3178657"/>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F4192A05-C198-4410-8076-A704CC20EE87}"/>
                      </a:ext>
                    </a:extLst>
                  </p:cNvPr>
                  <p:cNvSpPr/>
                  <p:nvPr/>
                </p:nvSpPr>
                <p:spPr>
                  <a:xfrm flipH="1">
                    <a:off x="6028924" y="3854250"/>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6" name="Oval 865">
                    <a:extLst>
                      <a:ext uri="{FF2B5EF4-FFF2-40B4-BE49-F238E27FC236}">
                        <a16:creationId xmlns:a16="http://schemas.microsoft.com/office/drawing/2014/main" id="{F84E92BB-F32D-4130-B81D-90D9BEED67BB}"/>
                      </a:ext>
                    </a:extLst>
                  </p:cNvPr>
                  <p:cNvSpPr/>
                  <p:nvPr/>
                </p:nvSpPr>
                <p:spPr>
                  <a:xfrm flipH="1">
                    <a:off x="5877403" y="456939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5DD78482-784C-44EE-87C2-121CA2E7E813}"/>
                      </a:ext>
                    </a:extLst>
                  </p:cNvPr>
                  <p:cNvSpPr/>
                  <p:nvPr/>
                </p:nvSpPr>
                <p:spPr>
                  <a:xfrm flipH="1">
                    <a:off x="5403073" y="4836334"/>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B52BED78-C3B2-4677-B286-5BA83111A3F2}"/>
                      </a:ext>
                    </a:extLst>
                  </p:cNvPr>
                  <p:cNvSpPr/>
                  <p:nvPr/>
                </p:nvSpPr>
                <p:spPr>
                  <a:xfrm flipH="1">
                    <a:off x="5845781" y="35345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CAE39679-F1C8-439F-9632-A61C979D014C}"/>
                      </a:ext>
                    </a:extLst>
                  </p:cNvPr>
                  <p:cNvSpPr/>
                  <p:nvPr/>
                </p:nvSpPr>
                <p:spPr>
                  <a:xfrm flipH="1">
                    <a:off x="5760138" y="366640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4770C54F-D47D-4A44-A7D1-BAB730724D18}"/>
                      </a:ext>
                    </a:extLst>
                  </p:cNvPr>
                  <p:cNvSpPr/>
                  <p:nvPr/>
                </p:nvSpPr>
                <p:spPr>
                  <a:xfrm flipH="1">
                    <a:off x="5538837" y="353617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8B0F2486-E31D-41EE-9D37-8DF4F26FDCDA}"/>
                      </a:ext>
                    </a:extLst>
                  </p:cNvPr>
                  <p:cNvSpPr/>
                  <p:nvPr/>
                </p:nvSpPr>
                <p:spPr>
                  <a:xfrm flipH="1">
                    <a:off x="5259457" y="342503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9EC528D4-8A72-4BE6-B0B3-9D1C26C46FC1}"/>
                      </a:ext>
                    </a:extLst>
                  </p:cNvPr>
                  <p:cNvSpPr/>
                  <p:nvPr/>
                </p:nvSpPr>
                <p:spPr>
                  <a:xfrm flipH="1">
                    <a:off x="6019861" y="3751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DAC5C85-7C39-4421-996E-02B62CD87F1D}"/>
                      </a:ext>
                    </a:extLst>
                  </p:cNvPr>
                  <p:cNvSpPr/>
                  <p:nvPr/>
                </p:nvSpPr>
                <p:spPr>
                  <a:xfrm flipH="1">
                    <a:off x="5934218" y="388345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56ABEFA3-A7B6-49A3-869A-0DF75DAA22CD}"/>
                      </a:ext>
                    </a:extLst>
                  </p:cNvPr>
                  <p:cNvSpPr/>
                  <p:nvPr/>
                </p:nvSpPr>
                <p:spPr>
                  <a:xfrm flipH="1">
                    <a:off x="5712917" y="375322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Oval 874">
                    <a:extLst>
                      <a:ext uri="{FF2B5EF4-FFF2-40B4-BE49-F238E27FC236}">
                        <a16:creationId xmlns:a16="http://schemas.microsoft.com/office/drawing/2014/main" id="{06BF92D1-BC3F-4FA8-B863-F48A9FA4425C}"/>
                      </a:ext>
                    </a:extLst>
                  </p:cNvPr>
                  <p:cNvSpPr/>
                  <p:nvPr/>
                </p:nvSpPr>
                <p:spPr>
                  <a:xfrm flipH="1">
                    <a:off x="6219026" y="402709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Oval 875">
                    <a:extLst>
                      <a:ext uri="{FF2B5EF4-FFF2-40B4-BE49-F238E27FC236}">
                        <a16:creationId xmlns:a16="http://schemas.microsoft.com/office/drawing/2014/main" id="{30E65481-4E1E-49AE-9290-E83A99445DB9}"/>
                      </a:ext>
                    </a:extLst>
                  </p:cNvPr>
                  <p:cNvSpPr/>
                  <p:nvPr/>
                </p:nvSpPr>
                <p:spPr>
                  <a:xfrm flipH="1">
                    <a:off x="6133383" y="4158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Oval 876">
                    <a:extLst>
                      <a:ext uri="{FF2B5EF4-FFF2-40B4-BE49-F238E27FC236}">
                        <a16:creationId xmlns:a16="http://schemas.microsoft.com/office/drawing/2014/main" id="{B1E0CB52-4618-440E-9B0D-1D7D0F6AAB71}"/>
                      </a:ext>
                    </a:extLst>
                  </p:cNvPr>
                  <p:cNvSpPr/>
                  <p:nvPr/>
                </p:nvSpPr>
                <p:spPr>
                  <a:xfrm flipH="1">
                    <a:off x="5912083" y="40286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Oval 877">
                    <a:extLst>
                      <a:ext uri="{FF2B5EF4-FFF2-40B4-BE49-F238E27FC236}">
                        <a16:creationId xmlns:a16="http://schemas.microsoft.com/office/drawing/2014/main" id="{EA93C7A2-C18A-4B8A-9C40-93B0447A7DD3}"/>
                      </a:ext>
                    </a:extLst>
                  </p:cNvPr>
                  <p:cNvSpPr/>
                  <p:nvPr/>
                </p:nvSpPr>
                <p:spPr>
                  <a:xfrm flipH="1">
                    <a:off x="5760138" y="415162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Oval 878">
                    <a:extLst>
                      <a:ext uri="{FF2B5EF4-FFF2-40B4-BE49-F238E27FC236}">
                        <a16:creationId xmlns:a16="http://schemas.microsoft.com/office/drawing/2014/main" id="{FB849255-D567-4593-A989-ADBC0468C1AA}"/>
                      </a:ext>
                    </a:extLst>
                  </p:cNvPr>
                  <p:cNvSpPr/>
                  <p:nvPr/>
                </p:nvSpPr>
                <p:spPr>
                  <a:xfrm flipH="1">
                    <a:off x="5674495" y="428344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46736862-45F1-44D1-A83A-4DB207129AE7}"/>
                      </a:ext>
                    </a:extLst>
                  </p:cNvPr>
                  <p:cNvSpPr/>
                  <p:nvPr/>
                </p:nvSpPr>
                <p:spPr>
                  <a:xfrm flipH="1">
                    <a:off x="5697054" y="46004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2619CDA3-08CA-4474-A672-F1BD2BD5DFB5}"/>
                      </a:ext>
                    </a:extLst>
                  </p:cNvPr>
                  <p:cNvSpPr/>
                  <p:nvPr/>
                </p:nvSpPr>
                <p:spPr>
                  <a:xfrm flipH="1">
                    <a:off x="5417673" y="44892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1DCF0DF1-73C7-465F-AAF8-1052ABC95D8E}"/>
                      </a:ext>
                    </a:extLst>
                  </p:cNvPr>
                  <p:cNvSpPr/>
                  <p:nvPr/>
                </p:nvSpPr>
                <p:spPr>
                  <a:xfrm flipH="1">
                    <a:off x="5934218" y="436867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A937978D-1291-458F-B7E8-9D04EEC98529}"/>
                      </a:ext>
                    </a:extLst>
                  </p:cNvPr>
                  <p:cNvSpPr/>
                  <p:nvPr/>
                </p:nvSpPr>
                <p:spPr>
                  <a:xfrm flipH="1">
                    <a:off x="5848575" y="450049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FE670942-C9C2-43A1-98EB-50945B8ACC16}"/>
                      </a:ext>
                    </a:extLst>
                  </p:cNvPr>
                  <p:cNvSpPr/>
                  <p:nvPr/>
                </p:nvSpPr>
                <p:spPr>
                  <a:xfrm flipH="1">
                    <a:off x="5627274" y="437026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F6DF9FBA-B135-42FC-BBB0-06D49B09663F}"/>
                      </a:ext>
                    </a:extLst>
                  </p:cNvPr>
                  <p:cNvSpPr/>
                  <p:nvPr/>
                </p:nvSpPr>
                <p:spPr>
                  <a:xfrm flipH="1">
                    <a:off x="6133383" y="464413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8B0B83B0-E8BC-489F-84AF-FFD958B1DC8F}"/>
                      </a:ext>
                    </a:extLst>
                  </p:cNvPr>
                  <p:cNvSpPr/>
                  <p:nvPr/>
                </p:nvSpPr>
                <p:spPr>
                  <a:xfrm flipH="1">
                    <a:off x="6047740" y="477596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BDACB5CE-9C41-4B8C-AC30-A88100173CCD}"/>
                      </a:ext>
                    </a:extLst>
                  </p:cNvPr>
                  <p:cNvSpPr/>
                  <p:nvPr/>
                </p:nvSpPr>
                <p:spPr>
                  <a:xfrm flipH="1">
                    <a:off x="5826440" y="464573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2EF8F88E-B6E2-4E1A-B73A-2464943992CA}"/>
                      </a:ext>
                    </a:extLst>
                  </p:cNvPr>
                  <p:cNvSpPr/>
                  <p:nvPr/>
                </p:nvSpPr>
                <p:spPr>
                  <a:xfrm flipH="1">
                    <a:off x="5572713" y="467525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93117812-8EDD-431F-ABC7-D6106FC211D2}"/>
                      </a:ext>
                    </a:extLst>
                  </p:cNvPr>
                  <p:cNvSpPr/>
                  <p:nvPr/>
                </p:nvSpPr>
                <p:spPr>
                  <a:xfrm flipH="1">
                    <a:off x="5144379" y="454573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E312D7E8-6E3B-415F-8478-FC33F330FB9B}"/>
                      </a:ext>
                    </a:extLst>
                  </p:cNvPr>
                  <p:cNvSpPr/>
                  <p:nvPr/>
                </p:nvSpPr>
                <p:spPr>
                  <a:xfrm flipH="1">
                    <a:off x="5882648" y="4933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C624B39E-B108-473A-A9C2-5AD298FD42FF}"/>
                      </a:ext>
                    </a:extLst>
                  </p:cNvPr>
                  <p:cNvSpPr/>
                  <p:nvPr/>
                </p:nvSpPr>
                <p:spPr>
                  <a:xfrm flipH="1">
                    <a:off x="5603267" y="482278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ED59DD72-31BE-45BD-95B2-91B21931FFFD}"/>
                      </a:ext>
                    </a:extLst>
                  </p:cNvPr>
                  <p:cNvSpPr/>
                  <p:nvPr/>
                </p:nvSpPr>
                <p:spPr>
                  <a:xfrm flipH="1">
                    <a:off x="5404102" y="463096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7E442D98-9AEC-4B53-B2E3-18E9F221A57D}"/>
                      </a:ext>
                    </a:extLst>
                  </p:cNvPr>
                  <p:cNvSpPr/>
                  <p:nvPr/>
                </p:nvSpPr>
                <p:spPr>
                  <a:xfrm flipH="1">
                    <a:off x="5318459" y="47627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C71D6655-2CAF-4291-BB5C-70E0940A1BEF}"/>
                      </a:ext>
                    </a:extLst>
                  </p:cNvPr>
                  <p:cNvSpPr/>
                  <p:nvPr/>
                </p:nvSpPr>
                <p:spPr>
                  <a:xfrm flipH="1">
                    <a:off x="5097159" y="463255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0D397891-566C-44E2-B518-5CE29623935A}"/>
                      </a:ext>
                    </a:extLst>
                  </p:cNvPr>
                  <p:cNvSpPr/>
                  <p:nvPr/>
                </p:nvSpPr>
                <p:spPr>
                  <a:xfrm flipH="1">
                    <a:off x="5603267" y="490642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9B068F3C-87E9-45E2-B81B-F10DFC9AE202}"/>
                      </a:ext>
                    </a:extLst>
                  </p:cNvPr>
                  <p:cNvSpPr/>
                  <p:nvPr/>
                </p:nvSpPr>
                <p:spPr>
                  <a:xfrm flipH="1">
                    <a:off x="5517625" y="503825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24044AD3-D59B-486D-95B0-307E4B7616F2}"/>
                      </a:ext>
                    </a:extLst>
                  </p:cNvPr>
                  <p:cNvSpPr/>
                  <p:nvPr/>
                </p:nvSpPr>
                <p:spPr>
                  <a:xfrm flipH="1">
                    <a:off x="5296324" y="490802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ACA0DE68-98CC-42B7-8007-E0FF98C871A2}"/>
                      </a:ext>
                    </a:extLst>
                  </p:cNvPr>
                  <p:cNvSpPr/>
                  <p:nvPr/>
                </p:nvSpPr>
                <p:spPr>
                  <a:xfrm flipH="1">
                    <a:off x="5018129" y="299846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8C78CC3D-046C-4070-A6D1-15F45ADA1701}"/>
                      </a:ext>
                    </a:extLst>
                  </p:cNvPr>
                  <p:cNvSpPr/>
                  <p:nvPr/>
                </p:nvSpPr>
                <p:spPr>
                  <a:xfrm flipH="1">
                    <a:off x="4910456" y="302820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7D2F70D9-2F1E-468A-BA2F-1AC2B91DDC93}"/>
                      </a:ext>
                    </a:extLst>
                  </p:cNvPr>
                  <p:cNvSpPr/>
                  <p:nvPr/>
                </p:nvSpPr>
                <p:spPr>
                  <a:xfrm flipH="1">
                    <a:off x="4972042" y="3349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B34C6E93-FA7E-4414-A224-513341D65060}"/>
                      </a:ext>
                    </a:extLst>
                  </p:cNvPr>
                  <p:cNvSpPr/>
                  <p:nvPr/>
                </p:nvSpPr>
                <p:spPr>
                  <a:xfrm flipH="1">
                    <a:off x="4692661" y="323849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9A4217A8-1FF5-414F-9011-002AF2AD758D}"/>
                      </a:ext>
                    </a:extLst>
                  </p:cNvPr>
                  <p:cNvSpPr/>
                  <p:nvPr/>
                </p:nvSpPr>
                <p:spPr>
                  <a:xfrm flipH="1">
                    <a:off x="5170178" y="311343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49831138-63AE-4883-A8B2-53484817F9BA}"/>
                      </a:ext>
                    </a:extLst>
                  </p:cNvPr>
                  <p:cNvSpPr/>
                  <p:nvPr/>
                </p:nvSpPr>
                <p:spPr>
                  <a:xfrm flipH="1">
                    <a:off x="5084536" y="324525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3AD4E48A-16E4-482E-9B32-FC586EB278DD}"/>
                      </a:ext>
                    </a:extLst>
                  </p:cNvPr>
                  <p:cNvSpPr/>
                  <p:nvPr/>
                </p:nvSpPr>
                <p:spPr>
                  <a:xfrm flipH="1">
                    <a:off x="4863235" y="311502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370DCA0B-4D00-4945-9B64-74A8CD3C1112}"/>
                      </a:ext>
                    </a:extLst>
                  </p:cNvPr>
                  <p:cNvSpPr/>
                  <p:nvPr/>
                </p:nvSpPr>
                <p:spPr>
                  <a:xfrm flipH="1">
                    <a:off x="5369344" y="338889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B63C933F-0E15-445E-80FF-3DA5071BAF9E}"/>
                      </a:ext>
                    </a:extLst>
                  </p:cNvPr>
                  <p:cNvSpPr/>
                  <p:nvPr/>
                </p:nvSpPr>
                <p:spPr>
                  <a:xfrm flipH="1">
                    <a:off x="5283701" y="3520716"/>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2713F52A-AF30-4C59-ABAB-645179EA9834}"/>
                      </a:ext>
                    </a:extLst>
                  </p:cNvPr>
                  <p:cNvSpPr/>
                  <p:nvPr/>
                </p:nvSpPr>
                <p:spPr>
                  <a:xfrm flipH="1">
                    <a:off x="5062400" y="339048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7" name="Straight Connector 856">
                  <a:extLst>
                    <a:ext uri="{FF2B5EF4-FFF2-40B4-BE49-F238E27FC236}">
                      <a16:creationId xmlns:a16="http://schemas.microsoft.com/office/drawing/2014/main" id="{C7A59027-136D-4627-A6F8-CA57AA2F0620}"/>
                    </a:ext>
                  </a:extLst>
                </p:cNvPr>
                <p:cNvCxnSpPr>
                  <a:cxnSpLocks/>
                  <a:stCxn id="910" idx="5"/>
                  <a:endCxn id="864" idx="6"/>
                </p:cNvCxnSpPr>
                <p:nvPr/>
              </p:nvCxnSpPr>
              <p:spPr>
                <a:xfrm flipH="1" flipV="1">
                  <a:off x="8774852" y="2258294"/>
                  <a:ext cx="565821" cy="426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6C42233D-CF18-41EB-866C-9538847D5929}"/>
                    </a:ext>
                  </a:extLst>
                </p:cNvPr>
                <p:cNvCxnSpPr>
                  <a:cxnSpLocks/>
                  <a:stCxn id="909" idx="6"/>
                  <a:endCxn id="863" idx="5"/>
                </p:cNvCxnSpPr>
                <p:nvPr/>
              </p:nvCxnSpPr>
              <p:spPr>
                <a:xfrm flipH="1">
                  <a:off x="8721665" y="2437279"/>
                  <a:ext cx="275859" cy="213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ADC74909-BC65-4F06-BFA6-83A6E1874F71}"/>
                    </a:ext>
                  </a:extLst>
                </p:cNvPr>
                <p:cNvCxnSpPr>
                  <a:cxnSpLocks/>
                  <a:stCxn id="911" idx="6"/>
                  <a:endCxn id="865" idx="6"/>
                </p:cNvCxnSpPr>
                <p:nvPr/>
              </p:nvCxnSpPr>
              <p:spPr>
                <a:xfrm>
                  <a:off x="8726761" y="2742055"/>
                  <a:ext cx="87495" cy="2873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59E0B722-E377-4722-BE29-C4289A41C052}"/>
                    </a:ext>
                  </a:extLst>
                </p:cNvPr>
                <p:cNvCxnSpPr>
                  <a:cxnSpLocks/>
                  <a:stCxn id="912" idx="6"/>
                  <a:endCxn id="866" idx="6"/>
                </p:cNvCxnSpPr>
                <p:nvPr/>
              </p:nvCxnSpPr>
              <p:spPr>
                <a:xfrm flipV="1">
                  <a:off x="8817674" y="3222692"/>
                  <a:ext cx="451984" cy="5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996FF4C9-6CB8-448A-BDE2-F2CF6EFD7A25}"/>
                    </a:ext>
                  </a:extLst>
                </p:cNvPr>
                <p:cNvCxnSpPr>
                  <a:cxnSpLocks/>
                  <a:stCxn id="913" idx="6"/>
                  <a:endCxn id="867" idx="6"/>
                </p:cNvCxnSpPr>
                <p:nvPr/>
              </p:nvCxnSpPr>
              <p:spPr>
                <a:xfrm flipV="1">
                  <a:off x="9102272" y="3086024"/>
                  <a:ext cx="476041" cy="323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4" name="Group 953">
                <a:extLst>
                  <a:ext uri="{FF2B5EF4-FFF2-40B4-BE49-F238E27FC236}">
                    <a16:creationId xmlns:a16="http://schemas.microsoft.com/office/drawing/2014/main" id="{60D1333C-8D32-4146-B3DF-82E652BCE31E}"/>
                  </a:ext>
                </a:extLst>
              </p:cNvPr>
              <p:cNvGrpSpPr/>
              <p:nvPr/>
            </p:nvGrpSpPr>
            <p:grpSpPr>
              <a:xfrm>
                <a:off x="9876944" y="4563842"/>
                <a:ext cx="1055410" cy="1497238"/>
                <a:chOff x="10365664" y="1984868"/>
                <a:chExt cx="1101291" cy="1558506"/>
              </a:xfrm>
            </p:grpSpPr>
            <p:grpSp>
              <p:nvGrpSpPr>
                <p:cNvPr id="955" name="Group 954">
                  <a:extLst>
                    <a:ext uri="{FF2B5EF4-FFF2-40B4-BE49-F238E27FC236}">
                      <a16:creationId xmlns:a16="http://schemas.microsoft.com/office/drawing/2014/main" id="{E9B5C93D-942E-4406-9B7B-CD82EAB852AC}"/>
                    </a:ext>
                  </a:extLst>
                </p:cNvPr>
                <p:cNvGrpSpPr/>
                <p:nvPr/>
              </p:nvGrpSpPr>
              <p:grpSpPr>
                <a:xfrm>
                  <a:off x="10369675" y="1988894"/>
                  <a:ext cx="1097280" cy="1554480"/>
                  <a:chOff x="2920482" y="2220070"/>
                  <a:chExt cx="2644133" cy="3303537"/>
                </a:xfrm>
              </p:grpSpPr>
              <p:sp>
                <p:nvSpPr>
                  <p:cNvPr id="1008" name="Freeform: Shape 1007">
                    <a:extLst>
                      <a:ext uri="{FF2B5EF4-FFF2-40B4-BE49-F238E27FC236}">
                        <a16:creationId xmlns:a16="http://schemas.microsoft.com/office/drawing/2014/main" id="{B4930E04-0B94-4D0D-810F-D7CACB5C17FD}"/>
                      </a:ext>
                    </a:extLst>
                  </p:cNvPr>
                  <p:cNvSpPr/>
                  <p:nvPr/>
                </p:nvSpPr>
                <p:spPr>
                  <a:xfrm>
                    <a:off x="2920482" y="2220070"/>
                    <a:ext cx="2644133" cy="3303537"/>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9" name="Oval 1008">
                    <a:extLst>
                      <a:ext uri="{FF2B5EF4-FFF2-40B4-BE49-F238E27FC236}">
                        <a16:creationId xmlns:a16="http://schemas.microsoft.com/office/drawing/2014/main" id="{3400B4EB-678E-45EF-B804-81C11DA38E14}"/>
                      </a:ext>
                    </a:extLst>
                  </p:cNvPr>
                  <p:cNvSpPr/>
                  <p:nvPr/>
                </p:nvSpPr>
                <p:spPr>
                  <a:xfrm>
                    <a:off x="4076700" y="29484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Oval 1009">
                    <a:extLst>
                      <a:ext uri="{FF2B5EF4-FFF2-40B4-BE49-F238E27FC236}">
                        <a16:creationId xmlns:a16="http://schemas.microsoft.com/office/drawing/2014/main" id="{5A8BD87B-6533-4C07-8001-707D7A2BDC83}"/>
                      </a:ext>
                    </a:extLst>
                  </p:cNvPr>
                  <p:cNvSpPr/>
                  <p:nvPr/>
                </p:nvSpPr>
                <p:spPr>
                  <a:xfrm>
                    <a:off x="4919662" y="2619861"/>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1" name="Oval 1010">
                    <a:extLst>
                      <a:ext uri="{FF2B5EF4-FFF2-40B4-BE49-F238E27FC236}">
                        <a16:creationId xmlns:a16="http://schemas.microsoft.com/office/drawing/2014/main" id="{88CCE948-906C-43FF-96A5-59B72BA9A42A}"/>
                      </a:ext>
                    </a:extLst>
                  </p:cNvPr>
                  <p:cNvSpPr/>
                  <p:nvPr/>
                </p:nvSpPr>
                <p:spPr>
                  <a:xfrm>
                    <a:off x="3424238" y="3596173"/>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Oval 1011">
                    <a:extLst>
                      <a:ext uri="{FF2B5EF4-FFF2-40B4-BE49-F238E27FC236}">
                        <a16:creationId xmlns:a16="http://schemas.microsoft.com/office/drawing/2014/main" id="{60566F6B-A704-4F74-809F-04FF3A513307}"/>
                      </a:ext>
                    </a:extLst>
                  </p:cNvPr>
                  <p:cNvSpPr/>
                  <p:nvPr/>
                </p:nvSpPr>
                <p:spPr>
                  <a:xfrm>
                    <a:off x="3643312" y="4629635"/>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3" name="Oval 1012">
                    <a:extLst>
                      <a:ext uri="{FF2B5EF4-FFF2-40B4-BE49-F238E27FC236}">
                        <a16:creationId xmlns:a16="http://schemas.microsoft.com/office/drawing/2014/main" id="{FBC0EB3F-C4C8-43DC-B067-46635AD576F3}"/>
                      </a:ext>
                    </a:extLst>
                  </p:cNvPr>
                  <p:cNvSpPr/>
                  <p:nvPr/>
                </p:nvSpPr>
                <p:spPr>
                  <a:xfrm>
                    <a:off x="4329112" y="5015398"/>
                    <a:ext cx="109728" cy="1097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4" name="Oval 1013">
                    <a:extLst>
                      <a:ext uri="{FF2B5EF4-FFF2-40B4-BE49-F238E27FC236}">
                        <a16:creationId xmlns:a16="http://schemas.microsoft.com/office/drawing/2014/main" id="{EB344AD5-755B-4041-9D88-85D117AF5C86}"/>
                      </a:ext>
                    </a:extLst>
                  </p:cNvPr>
                  <p:cNvSpPr/>
                  <p:nvPr/>
                </p:nvSpPr>
                <p:spPr>
                  <a:xfrm>
                    <a:off x="3734752" y="31342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5" name="Oval 1014">
                    <a:extLst>
                      <a:ext uri="{FF2B5EF4-FFF2-40B4-BE49-F238E27FC236}">
                        <a16:creationId xmlns:a16="http://schemas.microsoft.com/office/drawing/2014/main" id="{94802F3C-CCEE-4D67-8720-B05973CC24FB}"/>
                      </a:ext>
                    </a:extLst>
                  </p:cNvPr>
                  <p:cNvSpPr/>
                  <p:nvPr/>
                </p:nvSpPr>
                <p:spPr>
                  <a:xfrm>
                    <a:off x="3858577" y="332471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6" name="Oval 1015">
                    <a:extLst>
                      <a:ext uri="{FF2B5EF4-FFF2-40B4-BE49-F238E27FC236}">
                        <a16:creationId xmlns:a16="http://schemas.microsoft.com/office/drawing/2014/main" id="{31621262-3F42-4A08-915A-B25BA62EE79D}"/>
                      </a:ext>
                    </a:extLst>
                  </p:cNvPr>
                  <p:cNvSpPr/>
                  <p:nvPr/>
                </p:nvSpPr>
                <p:spPr>
                  <a:xfrm>
                    <a:off x="4178540" y="313651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7" name="Oval 1016">
                    <a:extLst>
                      <a:ext uri="{FF2B5EF4-FFF2-40B4-BE49-F238E27FC236}">
                        <a16:creationId xmlns:a16="http://schemas.microsoft.com/office/drawing/2014/main" id="{9B8EE8BD-7822-4614-940A-4FC596B082C9}"/>
                      </a:ext>
                    </a:extLst>
                  </p:cNvPr>
                  <p:cNvSpPr/>
                  <p:nvPr/>
                </p:nvSpPr>
                <p:spPr>
                  <a:xfrm>
                    <a:off x="4582477" y="297590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 name="Oval 1017">
                    <a:extLst>
                      <a:ext uri="{FF2B5EF4-FFF2-40B4-BE49-F238E27FC236}">
                        <a16:creationId xmlns:a16="http://schemas.microsoft.com/office/drawing/2014/main" id="{7FBC414E-78B2-4041-9CD7-3B17539D0440}"/>
                      </a:ext>
                    </a:extLst>
                  </p:cNvPr>
                  <p:cNvSpPr/>
                  <p:nvPr/>
                </p:nvSpPr>
                <p:spPr>
                  <a:xfrm>
                    <a:off x="3483062" y="34478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 name="Oval 1018">
                    <a:extLst>
                      <a:ext uri="{FF2B5EF4-FFF2-40B4-BE49-F238E27FC236}">
                        <a16:creationId xmlns:a16="http://schemas.microsoft.com/office/drawing/2014/main" id="{63A22F88-8782-4833-AF47-5060073900F6}"/>
                      </a:ext>
                    </a:extLst>
                  </p:cNvPr>
                  <p:cNvSpPr/>
                  <p:nvPr/>
                </p:nvSpPr>
                <p:spPr>
                  <a:xfrm>
                    <a:off x="3606887" y="36383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 name="Oval 1019">
                    <a:extLst>
                      <a:ext uri="{FF2B5EF4-FFF2-40B4-BE49-F238E27FC236}">
                        <a16:creationId xmlns:a16="http://schemas.microsoft.com/office/drawing/2014/main" id="{CC397156-CD11-4660-B524-8FD2AB9457C8}"/>
                      </a:ext>
                    </a:extLst>
                  </p:cNvPr>
                  <p:cNvSpPr/>
                  <p:nvPr/>
                </p:nvSpPr>
                <p:spPr>
                  <a:xfrm>
                    <a:off x="3926850" y="34501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 name="Oval 1020">
                    <a:extLst>
                      <a:ext uri="{FF2B5EF4-FFF2-40B4-BE49-F238E27FC236}">
                        <a16:creationId xmlns:a16="http://schemas.microsoft.com/office/drawing/2014/main" id="{A915A4D3-C202-4334-8B2F-F191FA4ECBE2}"/>
                      </a:ext>
                    </a:extLst>
                  </p:cNvPr>
                  <p:cNvSpPr/>
                  <p:nvPr/>
                </p:nvSpPr>
                <p:spPr>
                  <a:xfrm>
                    <a:off x="3195103" y="38459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2" name="Oval 1021">
                    <a:extLst>
                      <a:ext uri="{FF2B5EF4-FFF2-40B4-BE49-F238E27FC236}">
                        <a16:creationId xmlns:a16="http://schemas.microsoft.com/office/drawing/2014/main" id="{C37BC013-0082-4C78-93F5-308571C19D70}"/>
                      </a:ext>
                    </a:extLst>
                  </p:cNvPr>
                  <p:cNvSpPr/>
                  <p:nvPr/>
                </p:nvSpPr>
                <p:spPr>
                  <a:xfrm>
                    <a:off x="3318928" y="403645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Oval 1022">
                    <a:extLst>
                      <a:ext uri="{FF2B5EF4-FFF2-40B4-BE49-F238E27FC236}">
                        <a16:creationId xmlns:a16="http://schemas.microsoft.com/office/drawing/2014/main" id="{DFFC1832-F63B-4A25-9D44-47C582791CEA}"/>
                      </a:ext>
                    </a:extLst>
                  </p:cNvPr>
                  <p:cNvSpPr/>
                  <p:nvPr/>
                </p:nvSpPr>
                <p:spPr>
                  <a:xfrm>
                    <a:off x="3638891" y="384825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Oval 1023">
                    <a:extLst>
                      <a:ext uri="{FF2B5EF4-FFF2-40B4-BE49-F238E27FC236}">
                        <a16:creationId xmlns:a16="http://schemas.microsoft.com/office/drawing/2014/main" id="{8CCAD4F3-A3B8-4C52-B74C-3E74203646B8}"/>
                      </a:ext>
                    </a:extLst>
                  </p:cNvPr>
                  <p:cNvSpPr/>
                  <p:nvPr/>
                </p:nvSpPr>
                <p:spPr>
                  <a:xfrm>
                    <a:off x="3858577" y="40259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04CBFBF3-4D3C-494D-9508-D6C4059DCC09}"/>
                      </a:ext>
                    </a:extLst>
                  </p:cNvPr>
                  <p:cNvSpPr/>
                  <p:nvPr/>
                </p:nvSpPr>
                <p:spPr>
                  <a:xfrm>
                    <a:off x="3982402" y="421640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Oval 1025">
                    <a:extLst>
                      <a:ext uri="{FF2B5EF4-FFF2-40B4-BE49-F238E27FC236}">
                        <a16:creationId xmlns:a16="http://schemas.microsoft.com/office/drawing/2014/main" id="{8A422CDD-193C-4130-85CD-9C13F431A866}"/>
                      </a:ext>
                    </a:extLst>
                  </p:cNvPr>
                  <p:cNvSpPr/>
                  <p:nvPr/>
                </p:nvSpPr>
                <p:spPr>
                  <a:xfrm>
                    <a:off x="3949786" y="467447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Oval 1026">
                    <a:extLst>
                      <a:ext uri="{FF2B5EF4-FFF2-40B4-BE49-F238E27FC236}">
                        <a16:creationId xmlns:a16="http://schemas.microsoft.com/office/drawing/2014/main" id="{4491000A-657E-4E37-9EAC-761B7CEE114E}"/>
                      </a:ext>
                    </a:extLst>
                  </p:cNvPr>
                  <p:cNvSpPr/>
                  <p:nvPr/>
                </p:nvSpPr>
                <p:spPr>
                  <a:xfrm>
                    <a:off x="4353723" y="451386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5C51395E-4CDF-4D72-BB0C-B9242A80C0F0}"/>
                      </a:ext>
                    </a:extLst>
                  </p:cNvPr>
                  <p:cNvSpPr/>
                  <p:nvPr/>
                </p:nvSpPr>
                <p:spPr>
                  <a:xfrm>
                    <a:off x="3606887" y="43395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53AAAA3F-0630-487E-A904-2CC5046F45F9}"/>
                      </a:ext>
                    </a:extLst>
                  </p:cNvPr>
                  <p:cNvSpPr/>
                  <p:nvPr/>
                </p:nvSpPr>
                <p:spPr>
                  <a:xfrm>
                    <a:off x="3730712" y="453007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1029">
                    <a:extLst>
                      <a:ext uri="{FF2B5EF4-FFF2-40B4-BE49-F238E27FC236}">
                        <a16:creationId xmlns:a16="http://schemas.microsoft.com/office/drawing/2014/main" id="{64FDF0A4-5BFD-4EC5-A1CB-2A53418CD96E}"/>
                      </a:ext>
                    </a:extLst>
                  </p:cNvPr>
                  <p:cNvSpPr/>
                  <p:nvPr/>
                </p:nvSpPr>
                <p:spPr>
                  <a:xfrm>
                    <a:off x="4050675" y="434187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Oval 1030">
                    <a:extLst>
                      <a:ext uri="{FF2B5EF4-FFF2-40B4-BE49-F238E27FC236}">
                        <a16:creationId xmlns:a16="http://schemas.microsoft.com/office/drawing/2014/main" id="{2D3C9D21-EF1F-4E87-B308-9420E1EFA8D2}"/>
                      </a:ext>
                    </a:extLst>
                  </p:cNvPr>
                  <p:cNvSpPr/>
                  <p:nvPr/>
                </p:nvSpPr>
                <p:spPr>
                  <a:xfrm>
                    <a:off x="3318928" y="47376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Oval 1031">
                    <a:extLst>
                      <a:ext uri="{FF2B5EF4-FFF2-40B4-BE49-F238E27FC236}">
                        <a16:creationId xmlns:a16="http://schemas.microsoft.com/office/drawing/2014/main" id="{47CE4774-C9D0-4BE1-97D8-23BB9D3DD071}"/>
                      </a:ext>
                    </a:extLst>
                  </p:cNvPr>
                  <p:cNvSpPr/>
                  <p:nvPr/>
                </p:nvSpPr>
                <p:spPr>
                  <a:xfrm>
                    <a:off x="3442753" y="492815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Oval 1032">
                    <a:extLst>
                      <a:ext uri="{FF2B5EF4-FFF2-40B4-BE49-F238E27FC236}">
                        <a16:creationId xmlns:a16="http://schemas.microsoft.com/office/drawing/2014/main" id="{43738A62-2036-407A-9675-6C49E0BFF235}"/>
                      </a:ext>
                    </a:extLst>
                  </p:cNvPr>
                  <p:cNvSpPr/>
                  <p:nvPr/>
                </p:nvSpPr>
                <p:spPr>
                  <a:xfrm>
                    <a:off x="3762716" y="473995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EEAD8D18-BEE9-46D1-9404-D48AB5F95029}"/>
                      </a:ext>
                    </a:extLst>
                  </p:cNvPr>
                  <p:cNvSpPr/>
                  <p:nvPr/>
                </p:nvSpPr>
                <p:spPr>
                  <a:xfrm>
                    <a:off x="4129561" y="478262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Oval 1034">
                    <a:extLst>
                      <a:ext uri="{FF2B5EF4-FFF2-40B4-BE49-F238E27FC236}">
                        <a16:creationId xmlns:a16="http://schemas.microsoft.com/office/drawing/2014/main" id="{943AB5F3-CD24-42F9-8007-561105A6D70B}"/>
                      </a:ext>
                    </a:extLst>
                  </p:cNvPr>
                  <p:cNvSpPr/>
                  <p:nvPr/>
                </p:nvSpPr>
                <p:spPr>
                  <a:xfrm>
                    <a:off x="4748859" y="459544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Oval 1035">
                    <a:extLst>
                      <a:ext uri="{FF2B5EF4-FFF2-40B4-BE49-F238E27FC236}">
                        <a16:creationId xmlns:a16="http://schemas.microsoft.com/office/drawing/2014/main" id="{1D696F3C-4D62-4414-9909-8EA12613173D}"/>
                      </a:ext>
                    </a:extLst>
                  </p:cNvPr>
                  <p:cNvSpPr/>
                  <p:nvPr/>
                </p:nvSpPr>
                <p:spPr>
                  <a:xfrm>
                    <a:off x="3681448" y="51564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3FDE8D43-C9F3-4503-B13F-2949B36B48F8}"/>
                      </a:ext>
                    </a:extLst>
                  </p:cNvPr>
                  <p:cNvSpPr/>
                  <p:nvPr/>
                </p:nvSpPr>
                <p:spPr>
                  <a:xfrm>
                    <a:off x="4085385" y="499581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19F38321-F038-4F26-A31A-F22FB14E44B5}"/>
                      </a:ext>
                    </a:extLst>
                  </p:cNvPr>
                  <p:cNvSpPr/>
                  <p:nvPr/>
                </p:nvSpPr>
                <p:spPr>
                  <a:xfrm>
                    <a:off x="4373344" y="47186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096F7630-7505-40AD-8292-FF9901A9C385}"/>
                      </a:ext>
                    </a:extLst>
                  </p:cNvPr>
                  <p:cNvSpPr/>
                  <p:nvPr/>
                </p:nvSpPr>
                <p:spPr>
                  <a:xfrm>
                    <a:off x="4497169" y="4909116"/>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B0F456BC-6CE8-4410-B628-45A143E83E7A}"/>
                      </a:ext>
                    </a:extLst>
                  </p:cNvPr>
                  <p:cNvSpPr/>
                  <p:nvPr/>
                </p:nvSpPr>
                <p:spPr>
                  <a:xfrm>
                    <a:off x="4817132" y="4720919"/>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FC7B0089-CB4C-4629-BBA9-337B212E770A}"/>
                      </a:ext>
                    </a:extLst>
                  </p:cNvPr>
                  <p:cNvSpPr/>
                  <p:nvPr/>
                </p:nvSpPr>
                <p:spPr>
                  <a:xfrm>
                    <a:off x="4085385" y="51166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FB076569-AC41-4B45-9095-00F165F169B4}"/>
                      </a:ext>
                    </a:extLst>
                  </p:cNvPr>
                  <p:cNvSpPr/>
                  <p:nvPr/>
                </p:nvSpPr>
                <p:spPr>
                  <a:xfrm>
                    <a:off x="4209210" y="530719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CBDD9F02-5575-4C71-A603-1EEAAFADE87F}"/>
                      </a:ext>
                    </a:extLst>
                  </p:cNvPr>
                  <p:cNvSpPr/>
                  <p:nvPr/>
                </p:nvSpPr>
                <p:spPr>
                  <a:xfrm>
                    <a:off x="4529173" y="5118995"/>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616DD748-C3D2-445F-A896-6FD6E0F8C86F}"/>
                      </a:ext>
                    </a:extLst>
                  </p:cNvPr>
                  <p:cNvSpPr/>
                  <p:nvPr/>
                </p:nvSpPr>
                <p:spPr>
                  <a:xfrm>
                    <a:off x="4931395" y="2359462"/>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Oval 1044">
                    <a:extLst>
                      <a:ext uri="{FF2B5EF4-FFF2-40B4-BE49-F238E27FC236}">
                        <a16:creationId xmlns:a16="http://schemas.microsoft.com/office/drawing/2014/main" id="{188F660A-328F-4D3A-A851-ACFD94EE82F9}"/>
                      </a:ext>
                    </a:extLst>
                  </p:cNvPr>
                  <p:cNvSpPr/>
                  <p:nvPr/>
                </p:nvSpPr>
                <p:spPr>
                  <a:xfrm>
                    <a:off x="5087073" y="240243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Oval 1045">
                    <a:extLst>
                      <a:ext uri="{FF2B5EF4-FFF2-40B4-BE49-F238E27FC236}">
                        <a16:creationId xmlns:a16="http://schemas.microsoft.com/office/drawing/2014/main" id="{FB39BFC5-DBE4-4F25-AB79-7910E7A994C3}"/>
                      </a:ext>
                    </a:extLst>
                  </p:cNvPr>
                  <p:cNvSpPr/>
                  <p:nvPr/>
                </p:nvSpPr>
                <p:spPr>
                  <a:xfrm>
                    <a:off x="4998030" y="286694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Oval 1046">
                    <a:extLst>
                      <a:ext uri="{FF2B5EF4-FFF2-40B4-BE49-F238E27FC236}">
                        <a16:creationId xmlns:a16="http://schemas.microsoft.com/office/drawing/2014/main" id="{75933E50-CDAE-4D03-BC9D-BDF2B5CC32BD}"/>
                      </a:ext>
                    </a:extLst>
                  </p:cNvPr>
                  <p:cNvSpPr/>
                  <p:nvPr/>
                </p:nvSpPr>
                <p:spPr>
                  <a:xfrm>
                    <a:off x="5401967" y="2706333"/>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Oval 1047">
                    <a:extLst>
                      <a:ext uri="{FF2B5EF4-FFF2-40B4-BE49-F238E27FC236}">
                        <a16:creationId xmlns:a16="http://schemas.microsoft.com/office/drawing/2014/main" id="{21D3AAA1-D524-4687-B044-618515FDDDDF}"/>
                      </a:ext>
                    </a:extLst>
                  </p:cNvPr>
                  <p:cNvSpPr/>
                  <p:nvPr/>
                </p:nvSpPr>
                <p:spPr>
                  <a:xfrm>
                    <a:off x="4711558" y="25256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Oval 1048">
                    <a:extLst>
                      <a:ext uri="{FF2B5EF4-FFF2-40B4-BE49-F238E27FC236}">
                        <a16:creationId xmlns:a16="http://schemas.microsoft.com/office/drawing/2014/main" id="{ED4D4B27-654D-4D30-9CAA-98F1CA4DCCF5}"/>
                      </a:ext>
                    </a:extLst>
                  </p:cNvPr>
                  <p:cNvSpPr/>
                  <p:nvPr/>
                </p:nvSpPr>
                <p:spPr>
                  <a:xfrm>
                    <a:off x="4835383" y="2716101"/>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2C20AE1B-6FAE-47C5-B7B1-C1494EBE1042}"/>
                      </a:ext>
                    </a:extLst>
                  </p:cNvPr>
                  <p:cNvSpPr/>
                  <p:nvPr/>
                </p:nvSpPr>
                <p:spPr>
                  <a:xfrm>
                    <a:off x="5155346" y="2527904"/>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Oval 1050">
                    <a:extLst>
                      <a:ext uri="{FF2B5EF4-FFF2-40B4-BE49-F238E27FC236}">
                        <a16:creationId xmlns:a16="http://schemas.microsoft.com/office/drawing/2014/main" id="{BF358014-0DE0-429A-B18B-5DE6801CB82F}"/>
                      </a:ext>
                    </a:extLst>
                  </p:cNvPr>
                  <p:cNvSpPr/>
                  <p:nvPr/>
                </p:nvSpPr>
                <p:spPr>
                  <a:xfrm>
                    <a:off x="4423599" y="29236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9494A088-A692-486C-91E2-8BB16CE69AFB}"/>
                      </a:ext>
                    </a:extLst>
                  </p:cNvPr>
                  <p:cNvSpPr/>
                  <p:nvPr/>
                </p:nvSpPr>
                <p:spPr>
                  <a:xfrm>
                    <a:off x="4547424" y="3114177"/>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03C58462-95D2-40B5-864E-FEEAE26746D6}"/>
                      </a:ext>
                    </a:extLst>
                  </p:cNvPr>
                  <p:cNvSpPr/>
                  <p:nvPr/>
                </p:nvSpPr>
                <p:spPr>
                  <a:xfrm>
                    <a:off x="4867387" y="2925980"/>
                    <a:ext cx="64008" cy="64008"/>
                  </a:xfrm>
                  <a:prstGeom prst="ellipse">
                    <a:avLst/>
                  </a:prstGeom>
                  <a:solidFill>
                    <a:srgbClr val="FF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6" name="Group 955">
                  <a:extLst>
                    <a:ext uri="{FF2B5EF4-FFF2-40B4-BE49-F238E27FC236}">
                      <a16:creationId xmlns:a16="http://schemas.microsoft.com/office/drawing/2014/main" id="{9161E10D-A3F5-43C9-B2E9-85DE81D76667}"/>
                    </a:ext>
                  </a:extLst>
                </p:cNvPr>
                <p:cNvGrpSpPr/>
                <p:nvPr/>
              </p:nvGrpSpPr>
              <p:grpSpPr>
                <a:xfrm rot="21415117" flipH="1">
                  <a:off x="10365664" y="1984868"/>
                  <a:ext cx="1097280" cy="1554480"/>
                  <a:chOff x="4624437" y="2902007"/>
                  <a:chExt cx="1828800" cy="2286000"/>
                </a:xfrm>
              </p:grpSpPr>
              <p:sp>
                <p:nvSpPr>
                  <p:cNvPr id="962" name="Freeform: Shape 961">
                    <a:extLst>
                      <a:ext uri="{FF2B5EF4-FFF2-40B4-BE49-F238E27FC236}">
                        <a16:creationId xmlns:a16="http://schemas.microsoft.com/office/drawing/2014/main" id="{0BA18E44-267D-4E75-9074-780BE1E0690B}"/>
                      </a:ext>
                    </a:extLst>
                  </p:cNvPr>
                  <p:cNvSpPr/>
                  <p:nvPr/>
                </p:nvSpPr>
                <p:spPr>
                  <a:xfrm flipH="1">
                    <a:off x="4624437" y="2902007"/>
                    <a:ext cx="1828800" cy="2286000"/>
                  </a:xfrm>
                  <a:custGeom>
                    <a:avLst/>
                    <a:gdLst>
                      <a:gd name="connsiteX0" fmla="*/ 4009849 w 4107577"/>
                      <a:gd name="connsiteY0" fmla="*/ 261406 h 4479343"/>
                      <a:gd name="connsiteX1" fmla="*/ 3328714 w 4107577"/>
                      <a:gd name="connsiteY1" fmla="*/ 149 h 4479343"/>
                      <a:gd name="connsiteX2" fmla="*/ 2050420 w 4107577"/>
                      <a:gd name="connsiteY2" fmla="*/ 298728 h 4479343"/>
                      <a:gd name="connsiteX3" fmla="*/ 884094 w 4107577"/>
                      <a:gd name="connsiteY3" fmla="*/ 1054508 h 4479343"/>
                      <a:gd name="connsiteX4" fmla="*/ 221620 w 4107577"/>
                      <a:gd name="connsiteY4" fmla="*/ 2015561 h 4479343"/>
                      <a:gd name="connsiteX5" fmla="*/ 25678 w 4107577"/>
                      <a:gd name="connsiteY5" fmla="*/ 3284524 h 4479343"/>
                      <a:gd name="connsiteX6" fmla="*/ 725473 w 4107577"/>
                      <a:gd name="connsiteY6" fmla="*/ 4152271 h 4479343"/>
                      <a:gd name="connsiteX7" fmla="*/ 2246363 w 4107577"/>
                      <a:gd name="connsiteY7" fmla="*/ 4469512 h 4479343"/>
                      <a:gd name="connsiteX8" fmla="*/ 2927498 w 4107577"/>
                      <a:gd name="connsiteY8" fmla="*/ 4320222 h 4479343"/>
                      <a:gd name="connsiteX9" fmla="*/ 3338045 w 4107577"/>
                      <a:gd name="connsiteY9" fmla="*/ 3564442 h 4479343"/>
                      <a:gd name="connsiteX10" fmla="*/ 3198086 w 4107577"/>
                      <a:gd name="connsiteY10" fmla="*/ 3191218 h 4479343"/>
                      <a:gd name="connsiteX11" fmla="*/ 1985106 w 4107577"/>
                      <a:gd name="connsiteY11" fmla="*/ 2845985 h 4479343"/>
                      <a:gd name="connsiteX12" fmla="*/ 1695857 w 4107577"/>
                      <a:gd name="connsiteY12" fmla="*/ 2295479 h 4479343"/>
                      <a:gd name="connsiteX13" fmla="*/ 1957114 w 4107577"/>
                      <a:gd name="connsiteY13" fmla="*/ 1651667 h 4479343"/>
                      <a:gd name="connsiteX14" fmla="*/ 2983482 w 4107577"/>
                      <a:gd name="connsiteY14" fmla="*/ 1297104 h 4479343"/>
                      <a:gd name="connsiteX15" fmla="*/ 3711269 w 4107577"/>
                      <a:gd name="connsiteY15" fmla="*/ 1185136 h 4479343"/>
                      <a:gd name="connsiteX16" fmla="*/ 4075163 w 4107577"/>
                      <a:gd name="connsiteY16" fmla="*/ 466679 h 4479343"/>
                      <a:gd name="connsiteX17" fmla="*/ 4009849 w 4107577"/>
                      <a:gd name="connsiteY17" fmla="*/ 261406 h 4479343"/>
                      <a:gd name="connsiteX0" fmla="*/ 4009849 w 4022404"/>
                      <a:gd name="connsiteY0" fmla="*/ 261634 h 4479571"/>
                      <a:gd name="connsiteX1" fmla="*/ 3328714 w 4022404"/>
                      <a:gd name="connsiteY1" fmla="*/ 377 h 4479571"/>
                      <a:gd name="connsiteX2" fmla="*/ 2050420 w 4022404"/>
                      <a:gd name="connsiteY2" fmla="*/ 298956 h 4479571"/>
                      <a:gd name="connsiteX3" fmla="*/ 884094 w 4022404"/>
                      <a:gd name="connsiteY3" fmla="*/ 1054736 h 4479571"/>
                      <a:gd name="connsiteX4" fmla="*/ 221620 w 4022404"/>
                      <a:gd name="connsiteY4" fmla="*/ 2015789 h 4479571"/>
                      <a:gd name="connsiteX5" fmla="*/ 25678 w 4022404"/>
                      <a:gd name="connsiteY5" fmla="*/ 3284752 h 4479571"/>
                      <a:gd name="connsiteX6" fmla="*/ 725473 w 4022404"/>
                      <a:gd name="connsiteY6" fmla="*/ 4152499 h 4479571"/>
                      <a:gd name="connsiteX7" fmla="*/ 2246363 w 4022404"/>
                      <a:gd name="connsiteY7" fmla="*/ 4469740 h 4479571"/>
                      <a:gd name="connsiteX8" fmla="*/ 2927498 w 4022404"/>
                      <a:gd name="connsiteY8" fmla="*/ 4320450 h 4479571"/>
                      <a:gd name="connsiteX9" fmla="*/ 3338045 w 4022404"/>
                      <a:gd name="connsiteY9" fmla="*/ 3564670 h 4479571"/>
                      <a:gd name="connsiteX10" fmla="*/ 3198086 w 4022404"/>
                      <a:gd name="connsiteY10" fmla="*/ 3191446 h 4479571"/>
                      <a:gd name="connsiteX11" fmla="*/ 1985106 w 4022404"/>
                      <a:gd name="connsiteY11" fmla="*/ 2846213 h 4479571"/>
                      <a:gd name="connsiteX12" fmla="*/ 1695857 w 4022404"/>
                      <a:gd name="connsiteY12" fmla="*/ 2295707 h 4479571"/>
                      <a:gd name="connsiteX13" fmla="*/ 1957114 w 4022404"/>
                      <a:gd name="connsiteY13" fmla="*/ 1651895 h 4479571"/>
                      <a:gd name="connsiteX14" fmla="*/ 2983482 w 4022404"/>
                      <a:gd name="connsiteY14" fmla="*/ 1297332 h 4479571"/>
                      <a:gd name="connsiteX15" fmla="*/ 3711269 w 4022404"/>
                      <a:gd name="connsiteY15" fmla="*/ 1185364 h 4479571"/>
                      <a:gd name="connsiteX16" fmla="*/ 4009849 w 4022404"/>
                      <a:gd name="connsiteY16" fmla="*/ 261634 h 4479571"/>
                      <a:gd name="connsiteX0" fmla="*/ 4009849 w 4078733"/>
                      <a:gd name="connsiteY0" fmla="*/ 261634 h 4479571"/>
                      <a:gd name="connsiteX1" fmla="*/ 3328714 w 4078733"/>
                      <a:gd name="connsiteY1" fmla="*/ 377 h 4479571"/>
                      <a:gd name="connsiteX2" fmla="*/ 2050420 w 4078733"/>
                      <a:gd name="connsiteY2" fmla="*/ 298956 h 4479571"/>
                      <a:gd name="connsiteX3" fmla="*/ 884094 w 4078733"/>
                      <a:gd name="connsiteY3" fmla="*/ 1054736 h 4479571"/>
                      <a:gd name="connsiteX4" fmla="*/ 221620 w 4078733"/>
                      <a:gd name="connsiteY4" fmla="*/ 2015789 h 4479571"/>
                      <a:gd name="connsiteX5" fmla="*/ 25678 w 4078733"/>
                      <a:gd name="connsiteY5" fmla="*/ 3284752 h 4479571"/>
                      <a:gd name="connsiteX6" fmla="*/ 725473 w 4078733"/>
                      <a:gd name="connsiteY6" fmla="*/ 4152499 h 4479571"/>
                      <a:gd name="connsiteX7" fmla="*/ 2246363 w 4078733"/>
                      <a:gd name="connsiteY7" fmla="*/ 4469740 h 4479571"/>
                      <a:gd name="connsiteX8" fmla="*/ 2927498 w 4078733"/>
                      <a:gd name="connsiteY8" fmla="*/ 4320450 h 4479571"/>
                      <a:gd name="connsiteX9" fmla="*/ 3338045 w 4078733"/>
                      <a:gd name="connsiteY9" fmla="*/ 3564670 h 4479571"/>
                      <a:gd name="connsiteX10" fmla="*/ 3198086 w 4078733"/>
                      <a:gd name="connsiteY10" fmla="*/ 3191446 h 4479571"/>
                      <a:gd name="connsiteX11" fmla="*/ 1985106 w 4078733"/>
                      <a:gd name="connsiteY11" fmla="*/ 2846213 h 4479571"/>
                      <a:gd name="connsiteX12" fmla="*/ 1695857 w 4078733"/>
                      <a:gd name="connsiteY12" fmla="*/ 2295707 h 4479571"/>
                      <a:gd name="connsiteX13" fmla="*/ 1957114 w 4078733"/>
                      <a:gd name="connsiteY13" fmla="*/ 1651895 h 4479571"/>
                      <a:gd name="connsiteX14" fmla="*/ 2983482 w 4078733"/>
                      <a:gd name="connsiteY14" fmla="*/ 1297332 h 4479571"/>
                      <a:gd name="connsiteX15" fmla="*/ 3711269 w 4078733"/>
                      <a:gd name="connsiteY15" fmla="*/ 1185364 h 4479571"/>
                      <a:gd name="connsiteX16" fmla="*/ 4009849 w 4078733"/>
                      <a:gd name="connsiteY16" fmla="*/ 261634 h 447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8733" h="4479571">
                        <a:moveTo>
                          <a:pt x="4009849" y="261634"/>
                        </a:moveTo>
                        <a:cubicBezTo>
                          <a:pt x="3946090" y="64136"/>
                          <a:pt x="3655285" y="-5843"/>
                          <a:pt x="3328714" y="377"/>
                        </a:cubicBezTo>
                        <a:cubicBezTo>
                          <a:pt x="3002143" y="6597"/>
                          <a:pt x="2457857" y="123230"/>
                          <a:pt x="2050420" y="298956"/>
                        </a:cubicBezTo>
                        <a:cubicBezTo>
                          <a:pt x="1642983" y="474682"/>
                          <a:pt x="1188894" y="768597"/>
                          <a:pt x="884094" y="1054736"/>
                        </a:cubicBezTo>
                        <a:cubicBezTo>
                          <a:pt x="579294" y="1340875"/>
                          <a:pt x="364689" y="1644120"/>
                          <a:pt x="221620" y="2015789"/>
                        </a:cubicBezTo>
                        <a:cubicBezTo>
                          <a:pt x="78551" y="2387458"/>
                          <a:pt x="-58297" y="2928634"/>
                          <a:pt x="25678" y="3284752"/>
                        </a:cubicBezTo>
                        <a:cubicBezTo>
                          <a:pt x="109653" y="3640870"/>
                          <a:pt x="355359" y="3955001"/>
                          <a:pt x="725473" y="4152499"/>
                        </a:cubicBezTo>
                        <a:cubicBezTo>
                          <a:pt x="1095587" y="4349997"/>
                          <a:pt x="1879359" y="4441748"/>
                          <a:pt x="2246363" y="4469740"/>
                        </a:cubicBezTo>
                        <a:cubicBezTo>
                          <a:pt x="2613367" y="4497732"/>
                          <a:pt x="2745551" y="4471295"/>
                          <a:pt x="2927498" y="4320450"/>
                        </a:cubicBezTo>
                        <a:cubicBezTo>
                          <a:pt x="3109445" y="4169605"/>
                          <a:pt x="3292947" y="3752837"/>
                          <a:pt x="3338045" y="3564670"/>
                        </a:cubicBezTo>
                        <a:cubicBezTo>
                          <a:pt x="3383143" y="3376503"/>
                          <a:pt x="3423576" y="3311189"/>
                          <a:pt x="3198086" y="3191446"/>
                        </a:cubicBezTo>
                        <a:cubicBezTo>
                          <a:pt x="2972596" y="3071703"/>
                          <a:pt x="2235477" y="2995503"/>
                          <a:pt x="1985106" y="2846213"/>
                        </a:cubicBezTo>
                        <a:cubicBezTo>
                          <a:pt x="1734734" y="2696923"/>
                          <a:pt x="1700522" y="2494760"/>
                          <a:pt x="1695857" y="2295707"/>
                        </a:cubicBezTo>
                        <a:cubicBezTo>
                          <a:pt x="1691192" y="2096654"/>
                          <a:pt x="1742510" y="1818291"/>
                          <a:pt x="1957114" y="1651895"/>
                        </a:cubicBezTo>
                        <a:cubicBezTo>
                          <a:pt x="2171718" y="1485499"/>
                          <a:pt x="2691123" y="1375087"/>
                          <a:pt x="2983482" y="1297332"/>
                        </a:cubicBezTo>
                        <a:cubicBezTo>
                          <a:pt x="3275841" y="1219577"/>
                          <a:pt x="3529322" y="1323768"/>
                          <a:pt x="3711269" y="1185364"/>
                        </a:cubicBezTo>
                        <a:cubicBezTo>
                          <a:pt x="4218233" y="891450"/>
                          <a:pt x="4073608" y="459132"/>
                          <a:pt x="4009849" y="261634"/>
                        </a:cubicBezTo>
                        <a:close/>
                      </a:path>
                    </a:pathLst>
                  </a:cu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3" name="Oval 962">
                    <a:extLst>
                      <a:ext uri="{FF2B5EF4-FFF2-40B4-BE49-F238E27FC236}">
                        <a16:creationId xmlns:a16="http://schemas.microsoft.com/office/drawing/2014/main" id="{6B423155-FC36-4FD6-996B-441DDE9FD897}"/>
                      </a:ext>
                    </a:extLst>
                  </p:cNvPr>
                  <p:cNvSpPr/>
                  <p:nvPr/>
                </p:nvSpPr>
                <p:spPr>
                  <a:xfrm flipH="1">
                    <a:off x="5577652" y="340605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2CF11A70-761A-476A-B569-AF634C35945E}"/>
                      </a:ext>
                    </a:extLst>
                  </p:cNvPr>
                  <p:cNvSpPr/>
                  <p:nvPr/>
                </p:nvSpPr>
                <p:spPr>
                  <a:xfrm flipH="1">
                    <a:off x="4994622" y="3178657"/>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ADA39657-5B89-4643-B2E7-4E996D6EB394}"/>
                      </a:ext>
                    </a:extLst>
                  </p:cNvPr>
                  <p:cNvSpPr/>
                  <p:nvPr/>
                </p:nvSpPr>
                <p:spPr>
                  <a:xfrm flipH="1">
                    <a:off x="6028924" y="3854250"/>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6" name="Oval 965">
                    <a:extLst>
                      <a:ext uri="{FF2B5EF4-FFF2-40B4-BE49-F238E27FC236}">
                        <a16:creationId xmlns:a16="http://schemas.microsoft.com/office/drawing/2014/main" id="{F08BBB0A-C905-4049-85AA-AA5CEBC9E212}"/>
                      </a:ext>
                    </a:extLst>
                  </p:cNvPr>
                  <p:cNvSpPr/>
                  <p:nvPr/>
                </p:nvSpPr>
                <p:spPr>
                  <a:xfrm flipH="1">
                    <a:off x="5877403" y="4569391"/>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Oval 966">
                    <a:extLst>
                      <a:ext uri="{FF2B5EF4-FFF2-40B4-BE49-F238E27FC236}">
                        <a16:creationId xmlns:a16="http://schemas.microsoft.com/office/drawing/2014/main" id="{288B5CFA-29E2-4FCA-81A1-D0647418C1E0}"/>
                      </a:ext>
                    </a:extLst>
                  </p:cNvPr>
                  <p:cNvSpPr/>
                  <p:nvPr/>
                </p:nvSpPr>
                <p:spPr>
                  <a:xfrm flipH="1">
                    <a:off x="5403073" y="4836334"/>
                    <a:ext cx="75893" cy="759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153D3B70-2BE7-4387-B3B6-6F04ADC4EEB3}"/>
                      </a:ext>
                    </a:extLst>
                  </p:cNvPr>
                  <p:cNvSpPr/>
                  <p:nvPr/>
                </p:nvSpPr>
                <p:spPr>
                  <a:xfrm flipH="1">
                    <a:off x="5845781" y="35345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D062E052-4014-43E4-A497-03739C2B09F9}"/>
                      </a:ext>
                    </a:extLst>
                  </p:cNvPr>
                  <p:cNvSpPr/>
                  <p:nvPr/>
                </p:nvSpPr>
                <p:spPr>
                  <a:xfrm flipH="1">
                    <a:off x="5760138" y="366640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1327FE56-706D-4A50-A2DF-EFFFCC6548C0}"/>
                      </a:ext>
                    </a:extLst>
                  </p:cNvPr>
                  <p:cNvSpPr/>
                  <p:nvPr/>
                </p:nvSpPr>
                <p:spPr>
                  <a:xfrm flipH="1">
                    <a:off x="5538837" y="353617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815503A2-BBBF-4242-8EC9-307615869CCB}"/>
                      </a:ext>
                    </a:extLst>
                  </p:cNvPr>
                  <p:cNvSpPr/>
                  <p:nvPr/>
                </p:nvSpPr>
                <p:spPr>
                  <a:xfrm flipH="1">
                    <a:off x="5259457" y="342503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0017E1A5-30D0-42C9-BB95-4A800353D700}"/>
                      </a:ext>
                    </a:extLst>
                  </p:cNvPr>
                  <p:cNvSpPr/>
                  <p:nvPr/>
                </p:nvSpPr>
                <p:spPr>
                  <a:xfrm flipH="1">
                    <a:off x="6019861" y="3751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736424BC-D18C-4008-B760-5EEB8651464D}"/>
                      </a:ext>
                    </a:extLst>
                  </p:cNvPr>
                  <p:cNvSpPr/>
                  <p:nvPr/>
                </p:nvSpPr>
                <p:spPr>
                  <a:xfrm flipH="1">
                    <a:off x="5934218" y="388345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Oval 973">
                    <a:extLst>
                      <a:ext uri="{FF2B5EF4-FFF2-40B4-BE49-F238E27FC236}">
                        <a16:creationId xmlns:a16="http://schemas.microsoft.com/office/drawing/2014/main" id="{FF5B64A2-4DD1-4807-8F92-6B5F47716253}"/>
                      </a:ext>
                    </a:extLst>
                  </p:cNvPr>
                  <p:cNvSpPr/>
                  <p:nvPr/>
                </p:nvSpPr>
                <p:spPr>
                  <a:xfrm flipH="1">
                    <a:off x="5712917" y="375322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Oval 974">
                    <a:extLst>
                      <a:ext uri="{FF2B5EF4-FFF2-40B4-BE49-F238E27FC236}">
                        <a16:creationId xmlns:a16="http://schemas.microsoft.com/office/drawing/2014/main" id="{5AEEF3CA-25A7-4E1E-BB40-DAF9A79C9D71}"/>
                      </a:ext>
                    </a:extLst>
                  </p:cNvPr>
                  <p:cNvSpPr/>
                  <p:nvPr/>
                </p:nvSpPr>
                <p:spPr>
                  <a:xfrm flipH="1">
                    <a:off x="6219026" y="402709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Oval 975">
                    <a:extLst>
                      <a:ext uri="{FF2B5EF4-FFF2-40B4-BE49-F238E27FC236}">
                        <a16:creationId xmlns:a16="http://schemas.microsoft.com/office/drawing/2014/main" id="{7FB70B16-0424-4F99-9B5A-5E14FDD2D470}"/>
                      </a:ext>
                    </a:extLst>
                  </p:cNvPr>
                  <p:cNvSpPr/>
                  <p:nvPr/>
                </p:nvSpPr>
                <p:spPr>
                  <a:xfrm flipH="1">
                    <a:off x="6133383" y="4158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Oval 976">
                    <a:extLst>
                      <a:ext uri="{FF2B5EF4-FFF2-40B4-BE49-F238E27FC236}">
                        <a16:creationId xmlns:a16="http://schemas.microsoft.com/office/drawing/2014/main" id="{8201C0EF-4712-4E7C-8AE5-47378FEC7D50}"/>
                      </a:ext>
                    </a:extLst>
                  </p:cNvPr>
                  <p:cNvSpPr/>
                  <p:nvPr/>
                </p:nvSpPr>
                <p:spPr>
                  <a:xfrm flipH="1">
                    <a:off x="5912083" y="40286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Oval 977">
                    <a:extLst>
                      <a:ext uri="{FF2B5EF4-FFF2-40B4-BE49-F238E27FC236}">
                        <a16:creationId xmlns:a16="http://schemas.microsoft.com/office/drawing/2014/main" id="{39E24A66-6BD7-446A-B008-11D6CC371875}"/>
                      </a:ext>
                    </a:extLst>
                  </p:cNvPr>
                  <p:cNvSpPr/>
                  <p:nvPr/>
                </p:nvSpPr>
                <p:spPr>
                  <a:xfrm flipH="1">
                    <a:off x="5760138" y="415162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137719EA-83F9-4419-B42C-58A6D9650C13}"/>
                      </a:ext>
                    </a:extLst>
                  </p:cNvPr>
                  <p:cNvSpPr/>
                  <p:nvPr/>
                </p:nvSpPr>
                <p:spPr>
                  <a:xfrm flipH="1">
                    <a:off x="5674495" y="428344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84A93EE2-B086-42AF-BBA1-9F332C844254}"/>
                      </a:ext>
                    </a:extLst>
                  </p:cNvPr>
                  <p:cNvSpPr/>
                  <p:nvPr/>
                </p:nvSpPr>
                <p:spPr>
                  <a:xfrm flipH="1">
                    <a:off x="5697054" y="46004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1CC5A599-DF56-4475-8F56-2F30869C2185}"/>
                      </a:ext>
                    </a:extLst>
                  </p:cNvPr>
                  <p:cNvSpPr/>
                  <p:nvPr/>
                </p:nvSpPr>
                <p:spPr>
                  <a:xfrm flipH="1">
                    <a:off x="5417673" y="4489279"/>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8E2A183C-AF0F-4883-A3FE-BBF049213D18}"/>
                      </a:ext>
                    </a:extLst>
                  </p:cNvPr>
                  <p:cNvSpPr/>
                  <p:nvPr/>
                </p:nvSpPr>
                <p:spPr>
                  <a:xfrm flipH="1">
                    <a:off x="5934218" y="436867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EC041FD5-F67B-4431-A9B7-9F87297C6F19}"/>
                      </a:ext>
                    </a:extLst>
                  </p:cNvPr>
                  <p:cNvSpPr/>
                  <p:nvPr/>
                </p:nvSpPr>
                <p:spPr>
                  <a:xfrm flipH="1">
                    <a:off x="5848575" y="450049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A1F03EAF-4667-42A5-ABE4-9C68B4DCCA99}"/>
                      </a:ext>
                    </a:extLst>
                  </p:cNvPr>
                  <p:cNvSpPr/>
                  <p:nvPr/>
                </p:nvSpPr>
                <p:spPr>
                  <a:xfrm flipH="1">
                    <a:off x="5627274" y="437026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A6F2593A-4709-4841-8D46-6494C2A6F99B}"/>
                      </a:ext>
                    </a:extLst>
                  </p:cNvPr>
                  <p:cNvSpPr/>
                  <p:nvPr/>
                </p:nvSpPr>
                <p:spPr>
                  <a:xfrm flipH="1">
                    <a:off x="6133383" y="464413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A9EE4E70-A81E-41AC-8920-7169E72A9626}"/>
                      </a:ext>
                    </a:extLst>
                  </p:cNvPr>
                  <p:cNvSpPr/>
                  <p:nvPr/>
                </p:nvSpPr>
                <p:spPr>
                  <a:xfrm flipH="1">
                    <a:off x="6047740" y="477596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820B2E66-7584-4AC3-AF2B-EB875D68AD4D}"/>
                      </a:ext>
                    </a:extLst>
                  </p:cNvPr>
                  <p:cNvSpPr/>
                  <p:nvPr/>
                </p:nvSpPr>
                <p:spPr>
                  <a:xfrm flipH="1">
                    <a:off x="5826440" y="464573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5905BAD0-2B64-412F-B9D5-7AAEF7F3B692}"/>
                      </a:ext>
                    </a:extLst>
                  </p:cNvPr>
                  <p:cNvSpPr/>
                  <p:nvPr/>
                </p:nvSpPr>
                <p:spPr>
                  <a:xfrm flipH="1">
                    <a:off x="5572713" y="467525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77C2D468-BD92-40BB-87DC-1D65A59E6617}"/>
                      </a:ext>
                    </a:extLst>
                  </p:cNvPr>
                  <p:cNvSpPr/>
                  <p:nvPr/>
                </p:nvSpPr>
                <p:spPr>
                  <a:xfrm flipH="1">
                    <a:off x="5144379" y="454573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0" name="Oval 989">
                    <a:extLst>
                      <a:ext uri="{FF2B5EF4-FFF2-40B4-BE49-F238E27FC236}">
                        <a16:creationId xmlns:a16="http://schemas.microsoft.com/office/drawing/2014/main" id="{870D8DEC-6412-4335-BCCB-4757D1DA9481}"/>
                      </a:ext>
                    </a:extLst>
                  </p:cNvPr>
                  <p:cNvSpPr/>
                  <p:nvPr/>
                </p:nvSpPr>
                <p:spPr>
                  <a:xfrm flipH="1">
                    <a:off x="5882648" y="493391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1" name="Oval 990">
                    <a:extLst>
                      <a:ext uri="{FF2B5EF4-FFF2-40B4-BE49-F238E27FC236}">
                        <a16:creationId xmlns:a16="http://schemas.microsoft.com/office/drawing/2014/main" id="{D3F34FDC-8874-4288-BD0B-AD00138DEC7E}"/>
                      </a:ext>
                    </a:extLst>
                  </p:cNvPr>
                  <p:cNvSpPr/>
                  <p:nvPr/>
                </p:nvSpPr>
                <p:spPr>
                  <a:xfrm flipH="1">
                    <a:off x="5603267" y="482278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2" name="Oval 991">
                    <a:extLst>
                      <a:ext uri="{FF2B5EF4-FFF2-40B4-BE49-F238E27FC236}">
                        <a16:creationId xmlns:a16="http://schemas.microsoft.com/office/drawing/2014/main" id="{91056C61-D32A-40C6-B6BE-4096470421DF}"/>
                      </a:ext>
                    </a:extLst>
                  </p:cNvPr>
                  <p:cNvSpPr/>
                  <p:nvPr/>
                </p:nvSpPr>
                <p:spPr>
                  <a:xfrm flipH="1">
                    <a:off x="5404102" y="4630965"/>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3" name="Oval 992">
                    <a:extLst>
                      <a:ext uri="{FF2B5EF4-FFF2-40B4-BE49-F238E27FC236}">
                        <a16:creationId xmlns:a16="http://schemas.microsoft.com/office/drawing/2014/main" id="{02A6150D-F14A-42DC-A605-BBA291B8CD6F}"/>
                      </a:ext>
                    </a:extLst>
                  </p:cNvPr>
                  <p:cNvSpPr/>
                  <p:nvPr/>
                </p:nvSpPr>
                <p:spPr>
                  <a:xfrm flipH="1">
                    <a:off x="5318459" y="476278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4" name="Oval 993">
                    <a:extLst>
                      <a:ext uri="{FF2B5EF4-FFF2-40B4-BE49-F238E27FC236}">
                        <a16:creationId xmlns:a16="http://schemas.microsoft.com/office/drawing/2014/main" id="{691928D3-53F9-4ED1-BB20-1D2823DF9C9F}"/>
                      </a:ext>
                    </a:extLst>
                  </p:cNvPr>
                  <p:cNvSpPr/>
                  <p:nvPr/>
                </p:nvSpPr>
                <p:spPr>
                  <a:xfrm flipH="1">
                    <a:off x="5097159" y="463255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5" name="Oval 994">
                    <a:extLst>
                      <a:ext uri="{FF2B5EF4-FFF2-40B4-BE49-F238E27FC236}">
                        <a16:creationId xmlns:a16="http://schemas.microsoft.com/office/drawing/2014/main" id="{4D415031-1955-4AAA-A69A-56C95482F44D}"/>
                      </a:ext>
                    </a:extLst>
                  </p:cNvPr>
                  <p:cNvSpPr/>
                  <p:nvPr/>
                </p:nvSpPr>
                <p:spPr>
                  <a:xfrm flipH="1">
                    <a:off x="5603267" y="4906428"/>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6" name="Oval 995">
                    <a:extLst>
                      <a:ext uri="{FF2B5EF4-FFF2-40B4-BE49-F238E27FC236}">
                        <a16:creationId xmlns:a16="http://schemas.microsoft.com/office/drawing/2014/main" id="{8C4E6D98-E851-460A-B8CB-3399234C8506}"/>
                      </a:ext>
                    </a:extLst>
                  </p:cNvPr>
                  <p:cNvSpPr/>
                  <p:nvPr/>
                </p:nvSpPr>
                <p:spPr>
                  <a:xfrm flipH="1">
                    <a:off x="5517625" y="503825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7" name="Oval 996">
                    <a:extLst>
                      <a:ext uri="{FF2B5EF4-FFF2-40B4-BE49-F238E27FC236}">
                        <a16:creationId xmlns:a16="http://schemas.microsoft.com/office/drawing/2014/main" id="{8E1C1B64-771C-466A-B965-80BAB7F606F9}"/>
                      </a:ext>
                    </a:extLst>
                  </p:cNvPr>
                  <p:cNvSpPr/>
                  <p:nvPr/>
                </p:nvSpPr>
                <p:spPr>
                  <a:xfrm flipH="1">
                    <a:off x="5296324" y="4908021"/>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8" name="Oval 997">
                    <a:extLst>
                      <a:ext uri="{FF2B5EF4-FFF2-40B4-BE49-F238E27FC236}">
                        <a16:creationId xmlns:a16="http://schemas.microsoft.com/office/drawing/2014/main" id="{F56CCD24-FB23-4121-8051-26725B7DFDC6}"/>
                      </a:ext>
                    </a:extLst>
                  </p:cNvPr>
                  <p:cNvSpPr/>
                  <p:nvPr/>
                </p:nvSpPr>
                <p:spPr>
                  <a:xfrm flipH="1">
                    <a:off x="5018129" y="299846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9" name="Oval 998">
                    <a:extLst>
                      <a:ext uri="{FF2B5EF4-FFF2-40B4-BE49-F238E27FC236}">
                        <a16:creationId xmlns:a16="http://schemas.microsoft.com/office/drawing/2014/main" id="{42D858B8-D9AA-49FD-ADCF-0D619A3AEB1C}"/>
                      </a:ext>
                    </a:extLst>
                  </p:cNvPr>
                  <p:cNvSpPr/>
                  <p:nvPr/>
                </p:nvSpPr>
                <p:spPr>
                  <a:xfrm flipH="1">
                    <a:off x="4910456" y="302820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0" name="Oval 999">
                    <a:extLst>
                      <a:ext uri="{FF2B5EF4-FFF2-40B4-BE49-F238E27FC236}">
                        <a16:creationId xmlns:a16="http://schemas.microsoft.com/office/drawing/2014/main" id="{9827C289-5F25-4D09-9FDE-7841998D9FB9}"/>
                      </a:ext>
                    </a:extLst>
                  </p:cNvPr>
                  <p:cNvSpPr/>
                  <p:nvPr/>
                </p:nvSpPr>
                <p:spPr>
                  <a:xfrm flipH="1">
                    <a:off x="4972042" y="3349632"/>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 name="Oval 1000">
                    <a:extLst>
                      <a:ext uri="{FF2B5EF4-FFF2-40B4-BE49-F238E27FC236}">
                        <a16:creationId xmlns:a16="http://schemas.microsoft.com/office/drawing/2014/main" id="{83CF84D7-90EC-4557-A358-98D280C35E0F}"/>
                      </a:ext>
                    </a:extLst>
                  </p:cNvPr>
                  <p:cNvSpPr/>
                  <p:nvPr/>
                </p:nvSpPr>
                <p:spPr>
                  <a:xfrm flipH="1">
                    <a:off x="4692661" y="323849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2" name="Oval 1001">
                    <a:extLst>
                      <a:ext uri="{FF2B5EF4-FFF2-40B4-BE49-F238E27FC236}">
                        <a16:creationId xmlns:a16="http://schemas.microsoft.com/office/drawing/2014/main" id="{3047F491-5D80-4BCD-9412-F04994FB9F6A}"/>
                      </a:ext>
                    </a:extLst>
                  </p:cNvPr>
                  <p:cNvSpPr/>
                  <p:nvPr/>
                </p:nvSpPr>
                <p:spPr>
                  <a:xfrm flipH="1">
                    <a:off x="5170178" y="3113430"/>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3" name="Oval 1002">
                    <a:extLst>
                      <a:ext uri="{FF2B5EF4-FFF2-40B4-BE49-F238E27FC236}">
                        <a16:creationId xmlns:a16="http://schemas.microsoft.com/office/drawing/2014/main" id="{BE8042B6-A6E9-4CCE-94A8-F96459C10706}"/>
                      </a:ext>
                    </a:extLst>
                  </p:cNvPr>
                  <p:cNvSpPr/>
                  <p:nvPr/>
                </p:nvSpPr>
                <p:spPr>
                  <a:xfrm flipH="1">
                    <a:off x="5084536" y="324525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4" name="Oval 1003">
                    <a:extLst>
                      <a:ext uri="{FF2B5EF4-FFF2-40B4-BE49-F238E27FC236}">
                        <a16:creationId xmlns:a16="http://schemas.microsoft.com/office/drawing/2014/main" id="{BCACED2A-765D-4B8E-B906-6342A4B4FFA2}"/>
                      </a:ext>
                    </a:extLst>
                  </p:cNvPr>
                  <p:cNvSpPr/>
                  <p:nvPr/>
                </p:nvSpPr>
                <p:spPr>
                  <a:xfrm flipH="1">
                    <a:off x="4863235" y="3115024"/>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Oval 1004">
                    <a:extLst>
                      <a:ext uri="{FF2B5EF4-FFF2-40B4-BE49-F238E27FC236}">
                        <a16:creationId xmlns:a16="http://schemas.microsoft.com/office/drawing/2014/main" id="{4BBA9DA5-F8B7-4E24-8AD3-570A6545953B}"/>
                      </a:ext>
                    </a:extLst>
                  </p:cNvPr>
                  <p:cNvSpPr/>
                  <p:nvPr/>
                </p:nvSpPr>
                <p:spPr>
                  <a:xfrm flipH="1">
                    <a:off x="5369344" y="3388893"/>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6" name="Oval 1005">
                    <a:extLst>
                      <a:ext uri="{FF2B5EF4-FFF2-40B4-BE49-F238E27FC236}">
                        <a16:creationId xmlns:a16="http://schemas.microsoft.com/office/drawing/2014/main" id="{A20C4AD9-6CFD-411B-AFA9-BD9D0909851B}"/>
                      </a:ext>
                    </a:extLst>
                  </p:cNvPr>
                  <p:cNvSpPr/>
                  <p:nvPr/>
                </p:nvSpPr>
                <p:spPr>
                  <a:xfrm flipH="1">
                    <a:off x="5283701" y="3520716"/>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 name="Oval 1006">
                    <a:extLst>
                      <a:ext uri="{FF2B5EF4-FFF2-40B4-BE49-F238E27FC236}">
                        <a16:creationId xmlns:a16="http://schemas.microsoft.com/office/drawing/2014/main" id="{6BD6A54C-0035-47B9-B79B-02F2B06EB138}"/>
                      </a:ext>
                    </a:extLst>
                  </p:cNvPr>
                  <p:cNvSpPr/>
                  <p:nvPr/>
                </p:nvSpPr>
                <p:spPr>
                  <a:xfrm flipH="1">
                    <a:off x="5062400" y="3390487"/>
                    <a:ext cx="44271" cy="44293"/>
                  </a:xfrm>
                  <a:prstGeom prst="ellipse">
                    <a:avLst/>
                  </a:prstGeom>
                  <a:solidFill>
                    <a:srgbClr val="0070C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7" name="Straight Connector 956">
                  <a:extLst>
                    <a:ext uri="{FF2B5EF4-FFF2-40B4-BE49-F238E27FC236}">
                      <a16:creationId xmlns:a16="http://schemas.microsoft.com/office/drawing/2014/main" id="{2C6B7C02-8EC0-43F4-8778-12F13CF5401B}"/>
                    </a:ext>
                  </a:extLst>
                </p:cNvPr>
                <p:cNvCxnSpPr>
                  <a:cxnSpLocks/>
                  <a:stCxn id="1010" idx="5"/>
                  <a:endCxn id="964" idx="6"/>
                </p:cNvCxnSpPr>
                <p:nvPr/>
              </p:nvCxnSpPr>
              <p:spPr>
                <a:xfrm flipH="1" flipV="1">
                  <a:off x="11210081" y="2182068"/>
                  <a:ext cx="28094" cy="3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a:extLst>
                    <a:ext uri="{FF2B5EF4-FFF2-40B4-BE49-F238E27FC236}">
                      <a16:creationId xmlns:a16="http://schemas.microsoft.com/office/drawing/2014/main" id="{0FE539C3-F3F5-448C-AC5F-E35C831B6764}"/>
                    </a:ext>
                  </a:extLst>
                </p:cNvPr>
                <p:cNvCxnSpPr>
                  <a:cxnSpLocks/>
                  <a:stCxn id="1009" idx="6"/>
                  <a:endCxn id="963" idx="5"/>
                </p:cNvCxnSpPr>
                <p:nvPr/>
              </p:nvCxnSpPr>
              <p:spPr>
                <a:xfrm flipH="1">
                  <a:off x="10863403" y="2357461"/>
                  <a:ext cx="31623" cy="16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id="{7E6508F1-9369-4FD1-8FF9-C525FB51A11D}"/>
                    </a:ext>
                  </a:extLst>
                </p:cNvPr>
                <p:cNvCxnSpPr>
                  <a:cxnSpLocks/>
                  <a:stCxn id="1011" idx="6"/>
                  <a:endCxn id="965" idx="6"/>
                </p:cNvCxnSpPr>
                <p:nvPr/>
              </p:nvCxnSpPr>
              <p:spPr>
                <a:xfrm flipH="1">
                  <a:off x="10615092" y="2662237"/>
                  <a:ext cx="9171" cy="11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id="{05139112-1DE9-4294-989A-F111D3961823}"/>
                    </a:ext>
                  </a:extLst>
                </p:cNvPr>
                <p:cNvCxnSpPr>
                  <a:cxnSpLocks/>
                  <a:stCxn id="1012" idx="6"/>
                  <a:endCxn id="966" idx="6"/>
                </p:cNvCxnSpPr>
                <p:nvPr/>
              </p:nvCxnSpPr>
              <p:spPr>
                <a:xfrm>
                  <a:off x="10715176" y="3148532"/>
                  <a:ext cx="16838" cy="6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id="{AE15C168-D54C-4DEC-B7DE-DFC1A0F764B9}"/>
                    </a:ext>
                  </a:extLst>
                </p:cNvPr>
                <p:cNvCxnSpPr>
                  <a:cxnSpLocks/>
                  <a:stCxn id="1013" idx="6"/>
                  <a:endCxn id="967" idx="6"/>
                </p:cNvCxnSpPr>
                <p:nvPr/>
              </p:nvCxnSpPr>
              <p:spPr>
                <a:xfrm flipV="1">
                  <a:off x="10999774" y="3320832"/>
                  <a:ext cx="26184" cy="92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6" name="Arrow: Right 1055">
                <a:extLst>
                  <a:ext uri="{FF2B5EF4-FFF2-40B4-BE49-F238E27FC236}">
                    <a16:creationId xmlns:a16="http://schemas.microsoft.com/office/drawing/2014/main" id="{8748E4B3-80B5-42AA-A0F0-522D7202195A}"/>
                  </a:ext>
                </a:extLst>
              </p:cNvPr>
              <p:cNvSpPr/>
              <p:nvPr/>
            </p:nvSpPr>
            <p:spPr>
              <a:xfrm>
                <a:off x="7716794" y="5084430"/>
                <a:ext cx="330850" cy="4560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DD7FB10A-C851-4CC0-BD90-43171CE9B239}"/>
                  </a:ext>
                </a:extLst>
              </p:cNvPr>
              <p:cNvSpPr/>
              <p:nvPr/>
            </p:nvSpPr>
            <p:spPr>
              <a:xfrm>
                <a:off x="9451493" y="5084430"/>
                <a:ext cx="330850" cy="4560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58" name="Arrow: Right 1057">
            <a:extLst>
              <a:ext uri="{FF2B5EF4-FFF2-40B4-BE49-F238E27FC236}">
                <a16:creationId xmlns:a16="http://schemas.microsoft.com/office/drawing/2014/main" id="{59773ABC-9533-4F6E-B7C6-543F23AE573C}"/>
              </a:ext>
            </a:extLst>
          </p:cNvPr>
          <p:cNvSpPr/>
          <p:nvPr/>
        </p:nvSpPr>
        <p:spPr>
          <a:xfrm>
            <a:off x="2549760" y="2798652"/>
            <a:ext cx="345233" cy="4747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 name="Group 5">
            <a:extLst>
              <a:ext uri="{FF2B5EF4-FFF2-40B4-BE49-F238E27FC236}">
                <a16:creationId xmlns:a16="http://schemas.microsoft.com/office/drawing/2014/main" id="{7D7EE7EF-D967-4B82-81F1-A067AAE97125}"/>
              </a:ext>
            </a:extLst>
          </p:cNvPr>
          <p:cNvGrpSpPr/>
          <p:nvPr/>
        </p:nvGrpSpPr>
        <p:grpSpPr>
          <a:xfrm>
            <a:off x="6444972" y="1678378"/>
            <a:ext cx="5247826" cy="2328297"/>
            <a:chOff x="6444972" y="1678378"/>
            <a:chExt cx="5247826" cy="2328297"/>
          </a:xfrm>
        </p:grpSpPr>
        <p:grpSp>
          <p:nvGrpSpPr>
            <p:cNvPr id="14" name="Group 13">
              <a:extLst>
                <a:ext uri="{FF2B5EF4-FFF2-40B4-BE49-F238E27FC236}">
                  <a16:creationId xmlns:a16="http://schemas.microsoft.com/office/drawing/2014/main" id="{C605DE3E-0152-4193-A47F-6584FEF564DF}"/>
                </a:ext>
              </a:extLst>
            </p:cNvPr>
            <p:cNvGrpSpPr/>
            <p:nvPr/>
          </p:nvGrpSpPr>
          <p:grpSpPr>
            <a:xfrm>
              <a:off x="6813511" y="1678378"/>
              <a:ext cx="4879287" cy="2328297"/>
              <a:chOff x="7073067" y="1515872"/>
              <a:chExt cx="4879287" cy="2328297"/>
            </a:xfrm>
          </p:grpSpPr>
          <p:grpSp>
            <p:nvGrpSpPr>
              <p:cNvPr id="3" name="Group 2">
                <a:extLst>
                  <a:ext uri="{FF2B5EF4-FFF2-40B4-BE49-F238E27FC236}">
                    <a16:creationId xmlns:a16="http://schemas.microsoft.com/office/drawing/2014/main" id="{3DCC7E72-1802-4970-AAC0-4F393C96C67A}"/>
                  </a:ext>
                </a:extLst>
              </p:cNvPr>
              <p:cNvGrpSpPr/>
              <p:nvPr/>
            </p:nvGrpSpPr>
            <p:grpSpPr>
              <a:xfrm>
                <a:off x="7073067" y="1951343"/>
                <a:ext cx="4798839" cy="1892826"/>
                <a:chOff x="7393161" y="1969684"/>
                <a:chExt cx="4798839" cy="1892826"/>
              </a:xfrm>
            </p:grpSpPr>
            <p:sp>
              <p:nvSpPr>
                <p:cNvPr id="552" name="TextBox 551">
                  <a:extLst>
                    <a:ext uri="{FF2B5EF4-FFF2-40B4-BE49-F238E27FC236}">
                      <a16:creationId xmlns:a16="http://schemas.microsoft.com/office/drawing/2014/main" id="{2E0944C0-BE64-4AC9-AE77-BF4349BECB56}"/>
                    </a:ext>
                  </a:extLst>
                </p:cNvPr>
                <p:cNvSpPr txBox="1"/>
                <p:nvPr/>
              </p:nvSpPr>
              <p:spPr>
                <a:xfrm>
                  <a:off x="7393161" y="2000462"/>
                  <a:ext cx="1134287" cy="1831271"/>
                </a:xfrm>
                <a:prstGeom prst="rect">
                  <a:avLst/>
                </a:prstGeom>
                <a:noFill/>
              </p:spPr>
              <p:txBody>
                <a:bodyPr wrap="square" rtlCol="0">
                  <a:spAutoFit/>
                </a:bodyPr>
                <a:lstStyle/>
                <a:p>
                  <a:pPr algn="r"/>
                  <a:r>
                    <a:rPr lang="en-US" dirty="0">
                      <a:latin typeface="+mj-lt"/>
                    </a:rPr>
                    <a:t>hello</a:t>
                  </a:r>
                </a:p>
                <a:p>
                  <a:pPr algn="r"/>
                  <a:r>
                    <a:rPr lang="en-US" sz="400" dirty="0">
                      <a:latin typeface="+mj-lt"/>
                    </a:rPr>
                    <a:t> </a:t>
                  </a:r>
                </a:p>
                <a:p>
                  <a:pPr algn="r"/>
                  <a:endParaRPr lang="en-US" sz="400" dirty="0">
                    <a:latin typeface="+mj-lt"/>
                  </a:endParaRPr>
                </a:p>
                <a:p>
                  <a:pPr algn="r"/>
                  <a:r>
                    <a:rPr lang="en-US" dirty="0">
                      <a:latin typeface="+mj-lt"/>
                    </a:rPr>
                    <a:t>my</a:t>
                  </a:r>
                </a:p>
                <a:p>
                  <a:pPr algn="r"/>
                  <a:endParaRPr lang="en-US" sz="600" dirty="0">
                    <a:latin typeface="+mj-lt"/>
                  </a:endParaRPr>
                </a:p>
                <a:p>
                  <a:pPr algn="r"/>
                  <a:r>
                    <a:rPr lang="en-US" dirty="0">
                      <a:latin typeface="+mj-lt"/>
                    </a:rPr>
                    <a:t>good</a:t>
                  </a:r>
                </a:p>
                <a:p>
                  <a:pPr algn="r"/>
                  <a:endParaRPr lang="en-US" sz="400" dirty="0">
                    <a:latin typeface="+mj-lt"/>
                  </a:endParaRPr>
                </a:p>
                <a:p>
                  <a:pPr algn="r"/>
                  <a:r>
                    <a:rPr lang="en-US" dirty="0">
                      <a:latin typeface="+mj-lt"/>
                    </a:rPr>
                    <a:t>…</a:t>
                  </a:r>
                </a:p>
                <a:p>
                  <a:pPr algn="r"/>
                  <a:endParaRPr lang="en-US" sz="500" dirty="0">
                    <a:latin typeface="+mj-lt"/>
                  </a:endParaRPr>
                </a:p>
                <a:p>
                  <a:pPr algn="r"/>
                  <a:r>
                    <a:rPr lang="en-US" dirty="0">
                      <a:latin typeface="+mj-lt"/>
                    </a:rPr>
                    <a:t>welcome</a:t>
                  </a:r>
                </a:p>
              </p:txBody>
            </p:sp>
            <p:sp>
              <p:nvSpPr>
                <p:cNvPr id="553" name="TextBox 552">
                  <a:extLst>
                    <a:ext uri="{FF2B5EF4-FFF2-40B4-BE49-F238E27FC236}">
                      <a16:creationId xmlns:a16="http://schemas.microsoft.com/office/drawing/2014/main" id="{5D5C3B13-EE73-40BC-8254-273830CEE866}"/>
                    </a:ext>
                  </a:extLst>
                </p:cNvPr>
                <p:cNvSpPr txBox="1"/>
                <p:nvPr/>
              </p:nvSpPr>
              <p:spPr>
                <a:xfrm>
                  <a:off x="11259477" y="1969684"/>
                  <a:ext cx="932523" cy="1892826"/>
                </a:xfrm>
                <a:prstGeom prst="rect">
                  <a:avLst/>
                </a:prstGeom>
                <a:noFill/>
              </p:spPr>
              <p:txBody>
                <a:bodyPr wrap="square" rtlCol="0">
                  <a:spAutoFit/>
                </a:bodyPr>
                <a:lstStyle/>
                <a:p>
                  <a:r>
                    <a:rPr lang="zh-CN" altLang="en-US" dirty="0">
                      <a:latin typeface="+mj-lt"/>
                    </a:rPr>
                    <a:t>你好</a:t>
                  </a:r>
                  <a:endParaRPr lang="en-US" altLang="zh-CN" dirty="0">
                    <a:latin typeface="+mj-lt"/>
                  </a:endParaRPr>
                </a:p>
                <a:p>
                  <a:endParaRPr lang="en-US" sz="600" dirty="0">
                    <a:latin typeface="+mj-lt"/>
                  </a:endParaRPr>
                </a:p>
                <a:p>
                  <a:r>
                    <a:rPr lang="en-US" sz="400" dirty="0">
                      <a:latin typeface="+mj-lt"/>
                    </a:rPr>
                    <a:t> </a:t>
                  </a:r>
                </a:p>
                <a:p>
                  <a:r>
                    <a:rPr lang="zh-CN" altLang="en-US" dirty="0">
                      <a:latin typeface="+mj-lt"/>
                    </a:rPr>
                    <a:t>我的</a:t>
                  </a:r>
                  <a:endParaRPr lang="en-US" altLang="zh-CN" dirty="0">
                    <a:latin typeface="+mj-lt"/>
                  </a:endParaRPr>
                </a:p>
                <a:p>
                  <a:endParaRPr lang="en-US" sz="600" dirty="0">
                    <a:latin typeface="+mj-lt"/>
                  </a:endParaRPr>
                </a:p>
                <a:p>
                  <a:r>
                    <a:rPr lang="zh-CN" altLang="en-US" dirty="0">
                      <a:latin typeface="+mj-lt"/>
                    </a:rPr>
                    <a:t>好</a:t>
                  </a:r>
                  <a:endParaRPr lang="en-US" altLang="zh-CN" dirty="0">
                    <a:latin typeface="+mj-lt"/>
                  </a:endParaRPr>
                </a:p>
                <a:p>
                  <a:endParaRPr lang="en-US" sz="400" dirty="0">
                    <a:latin typeface="+mj-lt"/>
                  </a:endParaRPr>
                </a:p>
                <a:p>
                  <a:r>
                    <a:rPr lang="en-US" dirty="0">
                      <a:latin typeface="+mj-lt"/>
                    </a:rPr>
                    <a:t>…</a:t>
                  </a:r>
                </a:p>
                <a:p>
                  <a:endParaRPr lang="en-US" sz="200" dirty="0">
                    <a:latin typeface="+mj-lt"/>
                  </a:endParaRPr>
                </a:p>
                <a:p>
                  <a:endParaRPr lang="en-US" sz="500" dirty="0">
                    <a:latin typeface="+mj-lt"/>
                  </a:endParaRPr>
                </a:p>
                <a:p>
                  <a:r>
                    <a:rPr lang="zh-CN" altLang="en-US" dirty="0">
                      <a:latin typeface="+mj-lt"/>
                    </a:rPr>
                    <a:t>欢迎</a:t>
                  </a:r>
                  <a:endParaRPr lang="en-US" dirty="0">
                    <a:latin typeface="+mj-lt"/>
                  </a:endParaRPr>
                </a:p>
              </p:txBody>
            </p:sp>
            <mc:AlternateContent xmlns:mc="http://schemas.openxmlformats.org/markup-compatibility/2006" xmlns:a14="http://schemas.microsoft.com/office/drawing/2010/main">
              <mc:Choice Requires="a14">
                <p:sp>
                  <p:nvSpPr>
                    <p:cNvPr id="555" name="TextBox 554">
                      <a:extLst>
                        <a:ext uri="{FF2B5EF4-FFF2-40B4-BE49-F238E27FC236}">
                          <a16:creationId xmlns:a16="http://schemas.microsoft.com/office/drawing/2014/main" id="{48EA26A0-3C1B-4AFE-B149-DB5633062B6E}"/>
                        </a:ext>
                      </a:extLst>
                    </p:cNvPr>
                    <p:cNvSpPr txBox="1"/>
                    <p:nvPr/>
                  </p:nvSpPr>
                  <p:spPr>
                    <a:xfrm>
                      <a:off x="8331836" y="2024635"/>
                      <a:ext cx="1152897" cy="1782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1</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2</m:t>
                                          </m:r>
                                        </m:sub>
                                      </m:sSub>
                                    </m:e>
                                  </m:mr>
                                  <m:mr>
                                    <m:e>
                                      <m:eqArr>
                                        <m:eqArrPr>
                                          <m:ctrlPr>
                                            <a:rPr lang="en-US" sz="2600" b="0" i="1" smtClean="0">
                                              <a:latin typeface="Cambria Math" panose="02040503050406030204" pitchFamily="18" charset="0"/>
                                            </a:rPr>
                                          </m:ctrlPr>
                                        </m:eqArr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3</m:t>
                                              </m:r>
                                            </m:sub>
                                          </m:sSub>
                                        </m:e>
                                        <m:e>
                                          <m:r>
                                            <a:rPr lang="en-US" sz="2600" b="0" i="1" smtClean="0">
                                              <a:latin typeface="Cambria Math" panose="02040503050406030204" pitchFamily="18" charset="0"/>
                                            </a:rPr>
                                            <m:t>…</m:t>
                                          </m:r>
                                        </m:e>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𝑛</m:t>
                                              </m:r>
                                            </m:sub>
                                          </m:sSub>
                                        </m:e>
                                      </m:eqArr>
                                    </m:e>
                                  </m:mr>
                                </m:m>
                              </m:e>
                            </m:d>
                          </m:oMath>
                        </m:oMathPara>
                      </a14:m>
                      <a:endParaRPr lang="en-US" sz="2600" dirty="0">
                        <a:latin typeface="+mj-lt"/>
                      </a:endParaRPr>
                    </a:p>
                  </p:txBody>
                </p:sp>
              </mc:Choice>
              <mc:Fallback xmlns="">
                <p:sp>
                  <p:nvSpPr>
                    <p:cNvPr id="555" name="TextBox 554">
                      <a:extLst>
                        <a:ext uri="{FF2B5EF4-FFF2-40B4-BE49-F238E27FC236}">
                          <a16:creationId xmlns:a16="http://schemas.microsoft.com/office/drawing/2014/main" id="{48EA26A0-3C1B-4AFE-B149-DB5633062B6E}"/>
                        </a:ext>
                      </a:extLst>
                    </p:cNvPr>
                    <p:cNvSpPr txBox="1">
                      <a:spLocks noRot="1" noChangeAspect="1" noMove="1" noResize="1" noEditPoints="1" noAdjustHandles="1" noChangeArrowheads="1" noChangeShapeType="1" noTextEdit="1"/>
                    </p:cNvSpPr>
                    <p:nvPr/>
                  </p:nvSpPr>
                  <p:spPr>
                    <a:xfrm>
                      <a:off x="8331836" y="2024635"/>
                      <a:ext cx="1152897" cy="17829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6" name="TextBox 555">
                      <a:extLst>
                        <a:ext uri="{FF2B5EF4-FFF2-40B4-BE49-F238E27FC236}">
                          <a16:creationId xmlns:a16="http://schemas.microsoft.com/office/drawing/2014/main" id="{91EA610F-9BA3-4565-85A9-1652F402A239}"/>
                        </a:ext>
                      </a:extLst>
                    </p:cNvPr>
                    <p:cNvSpPr txBox="1"/>
                    <p:nvPr/>
                  </p:nvSpPr>
                  <p:spPr>
                    <a:xfrm>
                      <a:off x="10302193" y="2024635"/>
                      <a:ext cx="1152897" cy="17829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Sub>
                                    </m:e>
                                  </m:mr>
                                  <m:m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2</m:t>
                                          </m:r>
                                        </m:sub>
                                      </m:sSub>
                                    </m:e>
                                  </m:mr>
                                  <m:mr>
                                    <m:e>
                                      <m:eqArr>
                                        <m:eqArrPr>
                                          <m:ctrlPr>
                                            <a:rPr lang="en-US" sz="2600" b="0" i="1" smtClean="0">
                                              <a:latin typeface="Cambria Math" panose="02040503050406030204" pitchFamily="18" charset="0"/>
                                            </a:rPr>
                                          </m:ctrlPr>
                                        </m:eqArrP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3</m:t>
                                              </m:r>
                                            </m:sub>
                                          </m:sSub>
                                        </m:e>
                                        <m:e>
                                          <m:r>
                                            <a:rPr lang="en-US" sz="2600" b="0" i="1" smtClean="0">
                                              <a:latin typeface="Cambria Math" panose="02040503050406030204" pitchFamily="18" charset="0"/>
                                            </a:rPr>
                                            <m:t>…</m:t>
                                          </m:r>
                                        </m:e>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e>
                                      </m:eqArr>
                                    </m:e>
                                  </m:mr>
                                </m:m>
                              </m:e>
                            </m:d>
                          </m:oMath>
                        </m:oMathPara>
                      </a14:m>
                      <a:endParaRPr lang="en-US" sz="2600" dirty="0">
                        <a:latin typeface="+mj-lt"/>
                      </a:endParaRPr>
                    </a:p>
                  </p:txBody>
                </p:sp>
              </mc:Choice>
              <mc:Fallback xmlns="">
                <p:sp>
                  <p:nvSpPr>
                    <p:cNvPr id="556" name="TextBox 555">
                      <a:extLst>
                        <a:ext uri="{FF2B5EF4-FFF2-40B4-BE49-F238E27FC236}">
                          <a16:creationId xmlns:a16="http://schemas.microsoft.com/office/drawing/2014/main" id="{91EA610F-9BA3-4565-85A9-1652F402A239}"/>
                        </a:ext>
                      </a:extLst>
                    </p:cNvPr>
                    <p:cNvSpPr txBox="1">
                      <a:spLocks noRot="1" noChangeAspect="1" noMove="1" noResize="1" noEditPoints="1" noAdjustHandles="1" noChangeArrowheads="1" noChangeShapeType="1" noTextEdit="1"/>
                    </p:cNvSpPr>
                    <p:nvPr/>
                  </p:nvSpPr>
                  <p:spPr>
                    <a:xfrm>
                      <a:off x="10302193" y="2024635"/>
                      <a:ext cx="1152897" cy="17829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7" name="Rectangle 556">
                      <a:extLst>
                        <a:ext uri="{FF2B5EF4-FFF2-40B4-BE49-F238E27FC236}">
                          <a16:creationId xmlns:a16="http://schemas.microsoft.com/office/drawing/2014/main" id="{7B2986C8-4284-4563-9D47-5F2A40DF0987}"/>
                        </a:ext>
                      </a:extLst>
                    </p:cNvPr>
                    <p:cNvSpPr/>
                    <p:nvPr/>
                  </p:nvSpPr>
                  <p:spPr>
                    <a:xfrm>
                      <a:off x="9289121" y="2654487"/>
                      <a:ext cx="8733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𝑊</m:t>
                                </m:r>
                              </m:e>
                            </m:d>
                          </m:oMath>
                        </m:oMathPara>
                      </a14:m>
                      <a:endParaRPr lang="en-US" sz="2800" dirty="0">
                        <a:latin typeface="+mj-lt"/>
                      </a:endParaRPr>
                    </a:p>
                  </p:txBody>
                </p:sp>
              </mc:Choice>
              <mc:Fallback xmlns="">
                <p:sp>
                  <p:nvSpPr>
                    <p:cNvPr id="557" name="Rectangle 556">
                      <a:extLst>
                        <a:ext uri="{FF2B5EF4-FFF2-40B4-BE49-F238E27FC236}">
                          <a16:creationId xmlns:a16="http://schemas.microsoft.com/office/drawing/2014/main" id="{7B2986C8-4284-4563-9D47-5F2A40DF0987}"/>
                        </a:ext>
                      </a:extLst>
                    </p:cNvPr>
                    <p:cNvSpPr>
                      <a:spLocks noRot="1" noChangeAspect="1" noMove="1" noResize="1" noEditPoints="1" noAdjustHandles="1" noChangeArrowheads="1" noChangeShapeType="1" noTextEdit="1"/>
                    </p:cNvSpPr>
                    <p:nvPr/>
                  </p:nvSpPr>
                  <p:spPr>
                    <a:xfrm>
                      <a:off x="9289121" y="2654487"/>
                      <a:ext cx="87338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8" name="Rectangle 557">
                      <a:extLst>
                        <a:ext uri="{FF2B5EF4-FFF2-40B4-BE49-F238E27FC236}">
                          <a16:creationId xmlns:a16="http://schemas.microsoft.com/office/drawing/2014/main" id="{AE40412B-2397-4DDA-8F6B-33C3FECF20F5}"/>
                        </a:ext>
                      </a:extLst>
                    </p:cNvPr>
                    <p:cNvSpPr/>
                    <p:nvPr/>
                  </p:nvSpPr>
                  <p:spPr>
                    <a:xfrm>
                      <a:off x="9966890" y="2654487"/>
                      <a:ext cx="530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latin typeface="+mj-lt"/>
                      </a:endParaRPr>
                    </a:p>
                  </p:txBody>
                </p:sp>
              </mc:Choice>
              <mc:Fallback xmlns="">
                <p:sp>
                  <p:nvSpPr>
                    <p:cNvPr id="558" name="Rectangle 557">
                      <a:extLst>
                        <a:ext uri="{FF2B5EF4-FFF2-40B4-BE49-F238E27FC236}">
                          <a16:creationId xmlns:a16="http://schemas.microsoft.com/office/drawing/2014/main" id="{AE40412B-2397-4DDA-8F6B-33C3FECF20F5}"/>
                        </a:ext>
                      </a:extLst>
                    </p:cNvPr>
                    <p:cNvSpPr>
                      <a:spLocks noRot="1" noChangeAspect="1" noMove="1" noResize="1" noEditPoints="1" noAdjustHandles="1" noChangeArrowheads="1" noChangeShapeType="1" noTextEdit="1"/>
                    </p:cNvSpPr>
                    <p:nvPr/>
                  </p:nvSpPr>
                  <p:spPr>
                    <a:xfrm>
                      <a:off x="9966890" y="2654487"/>
                      <a:ext cx="530915" cy="52322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7" name="TextBox 536">
                    <a:extLst>
                      <a:ext uri="{FF2B5EF4-FFF2-40B4-BE49-F238E27FC236}">
                        <a16:creationId xmlns:a16="http://schemas.microsoft.com/office/drawing/2014/main" id="{28F48A33-0123-4DCF-AC85-0549F0C13036}"/>
                      </a:ext>
                    </a:extLst>
                  </p:cNvPr>
                  <p:cNvSpPr txBox="1"/>
                  <p:nvPr/>
                </p:nvSpPr>
                <p:spPr>
                  <a:xfrm>
                    <a:off x="7144178" y="1515872"/>
                    <a:ext cx="4808176" cy="515462"/>
                  </a:xfrm>
                  <a:prstGeom prst="rect">
                    <a:avLst/>
                  </a:prstGeom>
                  <a:noFill/>
                </p:spPr>
                <p:txBody>
                  <a:bodyPr wrap="none" rtlCol="0">
                    <a:spAutoFit/>
                  </a:bodyPr>
                  <a:lstStyle/>
                  <a:p>
                    <a:r>
                      <a:rPr lang="en-US" dirty="0">
                        <a:latin typeface="+mj-lt"/>
                      </a:rPr>
                      <a:t>Cross Lingual Embedding: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argmin</m:t>
                                </m:r>
                              </m:e>
                              <m:lim>
                                <m:r>
                                  <a:rPr lang="en-US" i="1">
                                    <a:latin typeface="Cambria Math" panose="02040503050406030204" pitchFamily="18" charset="0"/>
                                  </a:rPr>
                                  <m:t>𝑊</m:t>
                                </m:r>
                              </m:lim>
                            </m:limLow>
                          </m:fName>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𝑊</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oMath>
                    </a14:m>
                    <a:endParaRPr lang="en-US" dirty="0">
                      <a:latin typeface="+mj-lt"/>
                    </a:endParaRPr>
                  </a:p>
                </p:txBody>
              </p:sp>
            </mc:Choice>
            <mc:Fallback xmlns="">
              <p:sp>
                <p:nvSpPr>
                  <p:cNvPr id="537" name="TextBox 536">
                    <a:extLst>
                      <a:ext uri="{FF2B5EF4-FFF2-40B4-BE49-F238E27FC236}">
                        <a16:creationId xmlns:a16="http://schemas.microsoft.com/office/drawing/2014/main" id="{28F48A33-0123-4DCF-AC85-0549F0C13036}"/>
                      </a:ext>
                    </a:extLst>
                  </p:cNvPr>
                  <p:cNvSpPr txBox="1">
                    <a:spLocks noRot="1" noChangeAspect="1" noMove="1" noResize="1" noEditPoints="1" noAdjustHandles="1" noChangeArrowheads="1" noChangeShapeType="1" noTextEdit="1"/>
                  </p:cNvSpPr>
                  <p:nvPr/>
                </p:nvSpPr>
                <p:spPr>
                  <a:xfrm>
                    <a:off x="7144178" y="1515872"/>
                    <a:ext cx="4808176" cy="515462"/>
                  </a:xfrm>
                  <a:prstGeom prst="rect">
                    <a:avLst/>
                  </a:prstGeom>
                  <a:blipFill>
                    <a:blip r:embed="rId9"/>
                    <a:stretch>
                      <a:fillRect l="-1014" t="-82353" b="-107059"/>
                    </a:stretch>
                  </a:blipFill>
                </p:spPr>
                <p:txBody>
                  <a:bodyPr/>
                  <a:lstStyle/>
                  <a:p>
                    <a:r>
                      <a:rPr lang="en-US">
                        <a:noFill/>
                      </a:rPr>
                      <a:t> </a:t>
                    </a:r>
                  </a:p>
                </p:txBody>
              </p:sp>
            </mc:Fallback>
          </mc:AlternateContent>
        </p:grpSp>
        <p:sp>
          <p:nvSpPr>
            <p:cNvPr id="1059" name="Arrow: Right 1058">
              <a:extLst>
                <a:ext uri="{FF2B5EF4-FFF2-40B4-BE49-F238E27FC236}">
                  <a16:creationId xmlns:a16="http://schemas.microsoft.com/office/drawing/2014/main" id="{6982DD63-E234-4EBB-9CEF-F1E9708007D4}"/>
                </a:ext>
              </a:extLst>
            </p:cNvPr>
            <p:cNvSpPr/>
            <p:nvPr/>
          </p:nvSpPr>
          <p:spPr>
            <a:xfrm>
              <a:off x="6444972" y="2798651"/>
              <a:ext cx="345233" cy="4747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060" name="TextBox 1059">
            <a:extLst>
              <a:ext uri="{FF2B5EF4-FFF2-40B4-BE49-F238E27FC236}">
                <a16:creationId xmlns:a16="http://schemas.microsoft.com/office/drawing/2014/main" id="{91785A1E-569C-49DF-A21C-453A6BED3E4A}"/>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Artetxe</a:t>
            </a:r>
            <a:r>
              <a:rPr lang="en-US" altLang="zh-CN" dirty="0"/>
              <a:t> et al.</a:t>
            </a:r>
            <a:r>
              <a:rPr lang="en-US" dirty="0"/>
              <a:t>, </a:t>
            </a:r>
            <a:r>
              <a:rPr lang="en-US" b="1" dirty="0"/>
              <a:t>Learning bilingual word embeddings with (almost) no bilingual data</a:t>
            </a:r>
            <a:r>
              <a:rPr lang="en-US" dirty="0"/>
              <a:t>, ACL, 2017</a:t>
            </a:r>
          </a:p>
        </p:txBody>
      </p:sp>
    </p:spTree>
    <p:extLst>
      <p:ext uri="{BB962C8B-B14F-4D97-AF65-F5344CB8AC3E}">
        <p14:creationId xmlns:p14="http://schemas.microsoft.com/office/powerpoint/2010/main" val="6861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998D-60F7-4B6A-A796-79968907E003}"/>
              </a:ext>
            </a:extLst>
          </p:cNvPr>
          <p:cNvSpPr>
            <a:spLocks noGrp="1"/>
          </p:cNvSpPr>
          <p:nvPr>
            <p:ph type="title"/>
          </p:nvPr>
        </p:nvSpPr>
        <p:spPr/>
        <p:txBody>
          <a:bodyPr/>
          <a:lstStyle/>
          <a:p>
            <a:pPr algn="ctr"/>
            <a:r>
              <a:rPr lang="en-US" dirty="0"/>
              <a:t>C</a:t>
            </a:r>
            <a:r>
              <a:rPr lang="en-US" altLang="zh-CN" dirty="0"/>
              <a:t>ross Lingual Word Embedding</a:t>
            </a:r>
            <a:endParaRPr lang="en-US" dirty="0"/>
          </a:p>
        </p:txBody>
      </p:sp>
      <p:sp>
        <p:nvSpPr>
          <p:cNvPr id="1060" name="TextBox 1059">
            <a:extLst>
              <a:ext uri="{FF2B5EF4-FFF2-40B4-BE49-F238E27FC236}">
                <a16:creationId xmlns:a16="http://schemas.microsoft.com/office/drawing/2014/main" id="{91785A1E-569C-49DF-A21C-453A6BED3E4A}"/>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Artetxe</a:t>
            </a:r>
            <a:r>
              <a:rPr lang="en-US" altLang="zh-CN" dirty="0"/>
              <a:t> et al.</a:t>
            </a:r>
            <a:r>
              <a:rPr lang="en-US" dirty="0"/>
              <a:t>, </a:t>
            </a:r>
            <a:r>
              <a:rPr lang="en-US" b="1" dirty="0"/>
              <a:t>Learning bilingual word embeddings with (almost) no bilingual data</a:t>
            </a:r>
            <a:r>
              <a:rPr lang="en-US" dirty="0"/>
              <a:t>, ACL, 2017</a:t>
            </a:r>
          </a:p>
        </p:txBody>
      </p:sp>
      <p:pic>
        <p:nvPicPr>
          <p:cNvPr id="10" name="Picture 9">
            <a:extLst>
              <a:ext uri="{FF2B5EF4-FFF2-40B4-BE49-F238E27FC236}">
                <a16:creationId xmlns:a16="http://schemas.microsoft.com/office/drawing/2014/main" id="{0CBC5CF0-F14C-46F8-B503-292FB960A007}"/>
              </a:ext>
            </a:extLst>
          </p:cNvPr>
          <p:cNvPicPr>
            <a:picLocks noChangeAspect="1"/>
          </p:cNvPicPr>
          <p:nvPr/>
        </p:nvPicPr>
        <p:blipFill>
          <a:blip r:embed="rId3"/>
          <a:stretch>
            <a:fillRect/>
          </a:stretch>
        </p:blipFill>
        <p:spPr>
          <a:xfrm>
            <a:off x="590550" y="2464533"/>
            <a:ext cx="4874043" cy="2303955"/>
          </a:xfrm>
          <a:prstGeom prst="rect">
            <a:avLst/>
          </a:prstGeom>
        </p:spPr>
      </p:pic>
      <p:pic>
        <p:nvPicPr>
          <p:cNvPr id="11" name="Picture 10">
            <a:extLst>
              <a:ext uri="{FF2B5EF4-FFF2-40B4-BE49-F238E27FC236}">
                <a16:creationId xmlns:a16="http://schemas.microsoft.com/office/drawing/2014/main" id="{562C0612-F5BC-4340-BE05-5324948075E4}"/>
              </a:ext>
            </a:extLst>
          </p:cNvPr>
          <p:cNvPicPr>
            <a:picLocks noChangeAspect="1"/>
          </p:cNvPicPr>
          <p:nvPr/>
        </p:nvPicPr>
        <p:blipFill>
          <a:blip r:embed="rId4"/>
          <a:stretch>
            <a:fillRect/>
          </a:stretch>
        </p:blipFill>
        <p:spPr>
          <a:xfrm>
            <a:off x="6010275" y="1947862"/>
            <a:ext cx="4874042" cy="2820626"/>
          </a:xfrm>
          <a:prstGeom prst="rect">
            <a:avLst/>
          </a:prstGeom>
        </p:spPr>
      </p:pic>
    </p:spTree>
    <p:extLst>
      <p:ext uri="{BB962C8B-B14F-4D97-AF65-F5344CB8AC3E}">
        <p14:creationId xmlns:p14="http://schemas.microsoft.com/office/powerpoint/2010/main" val="7575131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998D-60F7-4B6A-A796-79968907E003}"/>
              </a:ext>
            </a:extLst>
          </p:cNvPr>
          <p:cNvSpPr>
            <a:spLocks noGrp="1"/>
          </p:cNvSpPr>
          <p:nvPr>
            <p:ph type="title"/>
          </p:nvPr>
        </p:nvSpPr>
        <p:spPr/>
        <p:txBody>
          <a:bodyPr/>
          <a:lstStyle/>
          <a:p>
            <a:pPr algn="ctr"/>
            <a:r>
              <a:rPr lang="en-US" dirty="0"/>
              <a:t>C</a:t>
            </a:r>
            <a:r>
              <a:rPr lang="en-US" altLang="zh-CN" dirty="0"/>
              <a:t>ross Lingual Word Embedding</a:t>
            </a:r>
            <a:endParaRPr lang="en-US" dirty="0"/>
          </a:p>
        </p:txBody>
      </p:sp>
      <p:sp>
        <p:nvSpPr>
          <p:cNvPr id="1060" name="TextBox 1059">
            <a:extLst>
              <a:ext uri="{FF2B5EF4-FFF2-40B4-BE49-F238E27FC236}">
                <a16:creationId xmlns:a16="http://schemas.microsoft.com/office/drawing/2014/main" id="{91785A1E-569C-49DF-A21C-453A6BED3E4A}"/>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Artetxe</a:t>
            </a:r>
            <a:r>
              <a:rPr lang="en-US" altLang="zh-CN" dirty="0"/>
              <a:t> et al.</a:t>
            </a:r>
            <a:r>
              <a:rPr lang="en-US" dirty="0"/>
              <a:t>, </a:t>
            </a:r>
            <a:r>
              <a:rPr lang="en-US" b="1" dirty="0"/>
              <a:t>Learning bilingual word embeddings with (almost) no bilingual data</a:t>
            </a:r>
            <a:r>
              <a:rPr lang="en-US" dirty="0"/>
              <a:t>, ACL, 2017</a:t>
            </a:r>
          </a:p>
        </p:txBody>
      </p:sp>
      <p:pic>
        <p:nvPicPr>
          <p:cNvPr id="3" name="Picture 2">
            <a:extLst>
              <a:ext uri="{FF2B5EF4-FFF2-40B4-BE49-F238E27FC236}">
                <a16:creationId xmlns:a16="http://schemas.microsoft.com/office/drawing/2014/main" id="{AED7F013-CE8A-4567-BB24-71BC6A0D94E5}"/>
              </a:ext>
            </a:extLst>
          </p:cNvPr>
          <p:cNvPicPr>
            <a:picLocks noChangeAspect="1"/>
          </p:cNvPicPr>
          <p:nvPr/>
        </p:nvPicPr>
        <p:blipFill>
          <a:blip r:embed="rId3"/>
          <a:stretch>
            <a:fillRect/>
          </a:stretch>
        </p:blipFill>
        <p:spPr>
          <a:xfrm>
            <a:off x="1549899" y="2464961"/>
            <a:ext cx="9092202" cy="2402314"/>
          </a:xfrm>
          <a:prstGeom prst="rect">
            <a:avLst/>
          </a:prstGeom>
        </p:spPr>
      </p:pic>
    </p:spTree>
    <p:extLst>
      <p:ext uri="{BB962C8B-B14F-4D97-AF65-F5344CB8AC3E}">
        <p14:creationId xmlns:p14="http://schemas.microsoft.com/office/powerpoint/2010/main" val="431541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AB3-6920-4F1A-90F6-BE783B77E48D}"/>
              </a:ext>
            </a:extLst>
          </p:cNvPr>
          <p:cNvSpPr>
            <a:spLocks noGrp="1"/>
          </p:cNvSpPr>
          <p:nvPr>
            <p:ph type="title"/>
          </p:nvPr>
        </p:nvSpPr>
        <p:spPr/>
        <p:txBody>
          <a:bodyPr/>
          <a:lstStyle/>
          <a:p>
            <a:pPr algn="ctr"/>
            <a:r>
              <a:rPr lang="en-US" altLang="zh-CN" dirty="0"/>
              <a:t>Unsupervised Neural Machine Translation</a:t>
            </a:r>
          </a:p>
        </p:txBody>
      </p:sp>
      <p:sp>
        <p:nvSpPr>
          <p:cNvPr id="3" name="Content Placeholder 2">
            <a:extLst>
              <a:ext uri="{FF2B5EF4-FFF2-40B4-BE49-F238E27FC236}">
                <a16:creationId xmlns:a16="http://schemas.microsoft.com/office/drawing/2014/main" id="{D41F9D48-E6B2-4078-A796-262E0191C61A}"/>
              </a:ext>
            </a:extLst>
          </p:cNvPr>
          <p:cNvSpPr>
            <a:spLocks noGrp="1"/>
          </p:cNvSpPr>
          <p:nvPr>
            <p:ph idx="1"/>
          </p:nvPr>
        </p:nvSpPr>
        <p:spPr/>
        <p:txBody>
          <a:bodyPr/>
          <a:lstStyle/>
          <a:p>
            <a:r>
              <a:rPr lang="en-US" altLang="zh-CN" sz="2200" dirty="0">
                <a:latin typeface="+mj-lt"/>
              </a:rPr>
              <a:t>Cross-Lingual Word Embedding</a:t>
            </a:r>
          </a:p>
          <a:p>
            <a:endParaRPr lang="en-US" altLang="zh-CN" sz="2200" dirty="0">
              <a:latin typeface="+mj-lt"/>
            </a:endParaRPr>
          </a:p>
          <a:p>
            <a:r>
              <a:rPr lang="en-US" sz="2200" b="1" dirty="0">
                <a:latin typeface="+mj-lt"/>
              </a:rPr>
              <a:t>Joint Training for Unsupervised NMT</a:t>
            </a:r>
          </a:p>
          <a:p>
            <a:endParaRPr lang="en-US" sz="2200" b="1" dirty="0">
              <a:latin typeface="+mj-lt"/>
            </a:endParaRPr>
          </a:p>
          <a:p>
            <a:r>
              <a:rPr lang="en-US" sz="2200" dirty="0">
                <a:latin typeface="+mj-lt"/>
              </a:rPr>
              <a:t>Posterior Regularization with SMT</a:t>
            </a:r>
          </a:p>
          <a:p>
            <a:endParaRPr lang="en-US" sz="2200" dirty="0">
              <a:latin typeface="+mj-lt"/>
            </a:endParaRPr>
          </a:p>
          <a:p>
            <a:r>
              <a:rPr lang="en-US" sz="2200" dirty="0">
                <a:latin typeface="+mj-lt"/>
              </a:rPr>
              <a:t>Explicit Pre-training for Unsupervised NMT</a:t>
            </a:r>
          </a:p>
          <a:p>
            <a:endParaRPr lang="en-US" sz="2200" dirty="0">
              <a:latin typeface="+mj-lt"/>
            </a:endParaRPr>
          </a:p>
          <a:p>
            <a:endParaRPr lang="en-US" dirty="0"/>
          </a:p>
        </p:txBody>
      </p:sp>
    </p:spTree>
    <p:extLst>
      <p:ext uri="{BB962C8B-B14F-4D97-AF65-F5344CB8AC3E}">
        <p14:creationId xmlns:p14="http://schemas.microsoft.com/office/powerpoint/2010/main" val="1407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zh-CN" dirty="0"/>
              <a:t>Rule Based Machine Translation</a:t>
            </a:r>
            <a:endParaRPr lang="zh-CN" altLang="en-US" dirty="0"/>
          </a:p>
        </p:txBody>
      </p:sp>
      <p:sp>
        <p:nvSpPr>
          <p:cNvPr id="7" name="Arrow: Down 6">
            <a:extLst>
              <a:ext uri="{FF2B5EF4-FFF2-40B4-BE49-F238E27FC236}">
                <a16:creationId xmlns:a16="http://schemas.microsoft.com/office/drawing/2014/main" id="{8400A859-3524-40B7-AFF5-B7BFCC12BA54}"/>
              </a:ext>
            </a:extLst>
          </p:cNvPr>
          <p:cNvSpPr/>
          <p:nvPr/>
        </p:nvSpPr>
        <p:spPr>
          <a:xfrm>
            <a:off x="3379779" y="3032627"/>
            <a:ext cx="656106" cy="6353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8" name="TextBox 7">
            <a:extLst>
              <a:ext uri="{FF2B5EF4-FFF2-40B4-BE49-F238E27FC236}">
                <a16:creationId xmlns:a16="http://schemas.microsoft.com/office/drawing/2014/main" id="{7EC55C52-D65E-421D-9885-E9AA806686E9}"/>
              </a:ext>
            </a:extLst>
          </p:cNvPr>
          <p:cNvSpPr txBox="1"/>
          <p:nvPr/>
        </p:nvSpPr>
        <p:spPr>
          <a:xfrm>
            <a:off x="502513" y="2578498"/>
            <a:ext cx="6410638" cy="369332"/>
          </a:xfrm>
          <a:prstGeom prst="rect">
            <a:avLst/>
          </a:prstGeom>
          <a:noFill/>
        </p:spPr>
        <p:txBody>
          <a:bodyPr wrap="square" rtlCol="0">
            <a:spAutoFit/>
          </a:bodyPr>
          <a:lstStyle/>
          <a:p>
            <a:pPr algn="ctr"/>
            <a:r>
              <a:rPr lang="zh-CN" altLang="en-US" dirty="0"/>
              <a:t>公司</a:t>
            </a:r>
            <a:r>
              <a:rPr lang="en-US" altLang="zh-CN" dirty="0"/>
              <a:t>/NN  </a:t>
            </a:r>
            <a:r>
              <a:rPr lang="zh-CN" altLang="en-US" dirty="0"/>
              <a:t>里</a:t>
            </a:r>
            <a:r>
              <a:rPr lang="en-US" altLang="zh-CN" dirty="0"/>
              <a:t>/LC  </a:t>
            </a:r>
            <a:r>
              <a:rPr lang="zh-CN" altLang="en-US" dirty="0"/>
              <a:t>的</a:t>
            </a:r>
            <a:r>
              <a:rPr lang="en-US" altLang="zh-CN" dirty="0"/>
              <a:t>/DEC  </a:t>
            </a:r>
            <a:r>
              <a:rPr lang="zh-CN" altLang="en-US" dirty="0"/>
              <a:t>员工</a:t>
            </a:r>
            <a:r>
              <a:rPr lang="en-US" altLang="zh-CN" dirty="0"/>
              <a:t>/NN  </a:t>
            </a:r>
            <a:r>
              <a:rPr lang="zh-CN" altLang="en-US" dirty="0"/>
              <a:t>努力</a:t>
            </a:r>
            <a:r>
              <a:rPr lang="en-US" altLang="zh-CN" dirty="0"/>
              <a:t>/AD  </a:t>
            </a:r>
            <a:r>
              <a:rPr lang="zh-CN" altLang="en-US" dirty="0"/>
              <a:t>工作</a:t>
            </a:r>
            <a:r>
              <a:rPr lang="en-US" altLang="zh-CN" dirty="0"/>
              <a:t>/VV  </a:t>
            </a:r>
            <a:r>
              <a:rPr lang="zh-CN" altLang="en-US" dirty="0"/>
              <a:t>。</a:t>
            </a:r>
            <a:r>
              <a:rPr lang="en-US" altLang="zh-CN" dirty="0"/>
              <a:t>/PU</a:t>
            </a:r>
            <a:endParaRPr lang="zh-CN" altLang="en-US" dirty="0"/>
          </a:p>
        </p:txBody>
      </p:sp>
      <p:sp>
        <p:nvSpPr>
          <p:cNvPr id="9" name="TextBox 8">
            <a:extLst>
              <a:ext uri="{FF2B5EF4-FFF2-40B4-BE49-F238E27FC236}">
                <a16:creationId xmlns:a16="http://schemas.microsoft.com/office/drawing/2014/main" id="{E1905660-3B41-49FD-9013-21B241786FC2}"/>
              </a:ext>
            </a:extLst>
          </p:cNvPr>
          <p:cNvSpPr txBox="1"/>
          <p:nvPr/>
        </p:nvSpPr>
        <p:spPr>
          <a:xfrm>
            <a:off x="1986006" y="1447687"/>
            <a:ext cx="3443652" cy="369332"/>
          </a:xfrm>
          <a:prstGeom prst="rect">
            <a:avLst/>
          </a:prstGeom>
          <a:noFill/>
        </p:spPr>
        <p:txBody>
          <a:bodyPr wrap="square" rtlCol="0">
            <a:spAutoFit/>
          </a:bodyPr>
          <a:lstStyle/>
          <a:p>
            <a:pPr algn="ctr"/>
            <a:r>
              <a:rPr lang="zh-CN" altLang="en-US" dirty="0"/>
              <a:t>公司</a:t>
            </a:r>
            <a:r>
              <a:rPr lang="en-US" altLang="zh-CN" dirty="0"/>
              <a:t>  </a:t>
            </a:r>
            <a:r>
              <a:rPr lang="zh-CN" altLang="en-US" dirty="0"/>
              <a:t>里</a:t>
            </a:r>
            <a:r>
              <a:rPr lang="en-US" altLang="zh-CN" dirty="0"/>
              <a:t>  </a:t>
            </a:r>
            <a:r>
              <a:rPr lang="zh-CN" altLang="en-US" dirty="0"/>
              <a:t>的</a:t>
            </a:r>
            <a:r>
              <a:rPr lang="en-US" altLang="zh-CN" dirty="0"/>
              <a:t>  </a:t>
            </a:r>
            <a:r>
              <a:rPr lang="zh-CN" altLang="en-US" dirty="0"/>
              <a:t>员工</a:t>
            </a:r>
            <a:r>
              <a:rPr lang="en-US" altLang="zh-CN" dirty="0"/>
              <a:t>  </a:t>
            </a:r>
            <a:r>
              <a:rPr lang="zh-CN" altLang="en-US" dirty="0"/>
              <a:t>努力</a:t>
            </a:r>
            <a:r>
              <a:rPr lang="en-US" altLang="zh-CN" dirty="0"/>
              <a:t> </a:t>
            </a:r>
            <a:r>
              <a:rPr lang="zh-CN" altLang="en-US" dirty="0"/>
              <a:t>工作</a:t>
            </a:r>
            <a:r>
              <a:rPr lang="en-US" altLang="zh-CN" dirty="0"/>
              <a:t>  </a:t>
            </a:r>
            <a:r>
              <a:rPr lang="zh-CN" altLang="en-US" dirty="0"/>
              <a:t>。</a:t>
            </a:r>
          </a:p>
        </p:txBody>
      </p:sp>
      <p:sp>
        <p:nvSpPr>
          <p:cNvPr id="10" name="Arrow: Down 9">
            <a:extLst>
              <a:ext uri="{FF2B5EF4-FFF2-40B4-BE49-F238E27FC236}">
                <a16:creationId xmlns:a16="http://schemas.microsoft.com/office/drawing/2014/main" id="{17205323-3C81-447C-A898-D549192781C9}"/>
              </a:ext>
            </a:extLst>
          </p:cNvPr>
          <p:cNvSpPr/>
          <p:nvPr/>
        </p:nvSpPr>
        <p:spPr>
          <a:xfrm>
            <a:off x="3379779" y="1943382"/>
            <a:ext cx="656106" cy="6353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1</a:t>
            </a:r>
            <a:endParaRPr lang="zh-CN" altLang="en-US" b="1">
              <a:solidFill>
                <a:schemeClr val="tx1"/>
              </a:solidFill>
            </a:endParaRPr>
          </a:p>
        </p:txBody>
      </p:sp>
      <p:sp>
        <p:nvSpPr>
          <p:cNvPr id="11" name="Arrow: Down 10">
            <a:extLst>
              <a:ext uri="{FF2B5EF4-FFF2-40B4-BE49-F238E27FC236}">
                <a16:creationId xmlns:a16="http://schemas.microsoft.com/office/drawing/2014/main" id="{38DAF4BD-5DC9-4731-89AC-1D90484FE1B2}"/>
              </a:ext>
            </a:extLst>
          </p:cNvPr>
          <p:cNvSpPr/>
          <p:nvPr/>
        </p:nvSpPr>
        <p:spPr>
          <a:xfrm rot="16200000">
            <a:off x="7118035" y="4789232"/>
            <a:ext cx="656106" cy="6353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b="1" dirty="0">
                <a:solidFill>
                  <a:schemeClr val="tx1"/>
                </a:solidFill>
              </a:rPr>
              <a:t>3</a:t>
            </a:r>
            <a:endParaRPr lang="zh-CN" altLang="en-US" b="1" dirty="0">
              <a:solidFill>
                <a:schemeClr val="tx1"/>
              </a:solidFill>
            </a:endParaRPr>
          </a:p>
        </p:txBody>
      </p:sp>
      <p:grpSp>
        <p:nvGrpSpPr>
          <p:cNvPr id="12" name="Group 11">
            <a:extLst>
              <a:ext uri="{FF2B5EF4-FFF2-40B4-BE49-F238E27FC236}">
                <a16:creationId xmlns:a16="http://schemas.microsoft.com/office/drawing/2014/main" id="{FDF5430F-F482-4B91-8E8E-81F119501369}"/>
              </a:ext>
            </a:extLst>
          </p:cNvPr>
          <p:cNvGrpSpPr/>
          <p:nvPr/>
        </p:nvGrpSpPr>
        <p:grpSpPr>
          <a:xfrm>
            <a:off x="308288" y="3614501"/>
            <a:ext cx="6799088" cy="2984850"/>
            <a:chOff x="202410" y="2943960"/>
            <a:chExt cx="6799088" cy="2984850"/>
          </a:xfrm>
        </p:grpSpPr>
        <p:grpSp>
          <p:nvGrpSpPr>
            <p:cNvPr id="13" name="Group 12">
              <a:extLst>
                <a:ext uri="{FF2B5EF4-FFF2-40B4-BE49-F238E27FC236}">
                  <a16:creationId xmlns:a16="http://schemas.microsoft.com/office/drawing/2014/main" id="{A9C9AA25-6D93-4CFB-A99D-C2F8EB1A4280}"/>
                </a:ext>
              </a:extLst>
            </p:cNvPr>
            <p:cNvGrpSpPr/>
            <p:nvPr/>
          </p:nvGrpSpPr>
          <p:grpSpPr>
            <a:xfrm>
              <a:off x="202410" y="3330737"/>
              <a:ext cx="3420826" cy="2168922"/>
              <a:chOff x="2417752" y="2682266"/>
              <a:chExt cx="3420826" cy="2168922"/>
            </a:xfrm>
          </p:grpSpPr>
          <p:grpSp>
            <p:nvGrpSpPr>
              <p:cNvPr id="37" name="Group 36">
                <a:extLst>
                  <a:ext uri="{FF2B5EF4-FFF2-40B4-BE49-F238E27FC236}">
                    <a16:creationId xmlns:a16="http://schemas.microsoft.com/office/drawing/2014/main" id="{5045118A-1DDE-4892-BDBA-A960394AD9D9}"/>
                  </a:ext>
                </a:extLst>
              </p:cNvPr>
              <p:cNvGrpSpPr/>
              <p:nvPr/>
            </p:nvGrpSpPr>
            <p:grpSpPr>
              <a:xfrm>
                <a:off x="2417752" y="4481856"/>
                <a:ext cx="2016694" cy="369332"/>
                <a:chOff x="2417752" y="4847619"/>
                <a:chExt cx="2016694" cy="369332"/>
              </a:xfrm>
            </p:grpSpPr>
            <p:sp>
              <p:nvSpPr>
                <p:cNvPr id="49" name="TextBox 48">
                  <a:extLst>
                    <a:ext uri="{FF2B5EF4-FFF2-40B4-BE49-F238E27FC236}">
                      <a16:creationId xmlns:a16="http://schemas.microsoft.com/office/drawing/2014/main" id="{DB5D516B-BA9B-42A1-9AF0-49FD64DABF60}"/>
                    </a:ext>
                  </a:extLst>
                </p:cNvPr>
                <p:cNvSpPr txBox="1"/>
                <p:nvPr/>
              </p:nvSpPr>
              <p:spPr>
                <a:xfrm>
                  <a:off x="2417752" y="4847619"/>
                  <a:ext cx="1114816" cy="369332"/>
                </a:xfrm>
                <a:prstGeom prst="rect">
                  <a:avLst/>
                </a:prstGeom>
                <a:noFill/>
              </p:spPr>
              <p:txBody>
                <a:bodyPr wrap="square" rtlCol="0">
                  <a:spAutoFit/>
                </a:bodyPr>
                <a:lstStyle/>
                <a:p>
                  <a:pPr algn="ctr"/>
                  <a:r>
                    <a:rPr lang="zh-CN" altLang="en-US" dirty="0"/>
                    <a:t>公司</a:t>
                  </a:r>
                  <a:r>
                    <a:rPr lang="en-US" altLang="zh-CN" dirty="0"/>
                    <a:t>/NN</a:t>
                  </a:r>
                  <a:endParaRPr lang="zh-CN" altLang="en-US" dirty="0"/>
                </a:p>
              </p:txBody>
            </p:sp>
            <p:sp>
              <p:nvSpPr>
                <p:cNvPr id="50" name="TextBox 49">
                  <a:extLst>
                    <a:ext uri="{FF2B5EF4-FFF2-40B4-BE49-F238E27FC236}">
                      <a16:creationId xmlns:a16="http://schemas.microsoft.com/office/drawing/2014/main" id="{053DD110-6817-4E1B-9194-A85C803FCEB8}"/>
                    </a:ext>
                  </a:extLst>
                </p:cNvPr>
                <p:cNvSpPr txBox="1"/>
                <p:nvPr/>
              </p:nvSpPr>
              <p:spPr>
                <a:xfrm>
                  <a:off x="3501256" y="4847619"/>
                  <a:ext cx="933190" cy="369332"/>
                </a:xfrm>
                <a:prstGeom prst="rect">
                  <a:avLst/>
                </a:prstGeom>
                <a:noFill/>
              </p:spPr>
              <p:txBody>
                <a:bodyPr wrap="square" rtlCol="0">
                  <a:spAutoFit/>
                </a:bodyPr>
                <a:lstStyle/>
                <a:p>
                  <a:pPr algn="ctr"/>
                  <a:r>
                    <a:rPr lang="zh-CN" altLang="en-US" dirty="0"/>
                    <a:t>的</a:t>
                  </a:r>
                  <a:r>
                    <a:rPr lang="en-US" altLang="zh-CN" dirty="0"/>
                    <a:t>/DEG</a:t>
                  </a:r>
                  <a:endParaRPr lang="zh-CN" altLang="en-US" dirty="0"/>
                </a:p>
              </p:txBody>
            </p:sp>
          </p:grpSp>
          <p:sp>
            <p:nvSpPr>
              <p:cNvPr id="38" name="TextBox 37">
                <a:extLst>
                  <a:ext uri="{FF2B5EF4-FFF2-40B4-BE49-F238E27FC236}">
                    <a16:creationId xmlns:a16="http://schemas.microsoft.com/office/drawing/2014/main" id="{F38D99D8-14FA-48C0-A58C-273CC78A3444}"/>
                  </a:ext>
                </a:extLst>
              </p:cNvPr>
              <p:cNvSpPr txBox="1"/>
              <p:nvPr/>
            </p:nvSpPr>
            <p:spPr>
              <a:xfrm>
                <a:off x="2868691" y="3899011"/>
                <a:ext cx="1114816" cy="369332"/>
              </a:xfrm>
              <a:prstGeom prst="rect">
                <a:avLst/>
              </a:prstGeom>
              <a:noFill/>
            </p:spPr>
            <p:txBody>
              <a:bodyPr wrap="square" rtlCol="0">
                <a:spAutoFit/>
              </a:bodyPr>
              <a:lstStyle/>
              <a:p>
                <a:pPr algn="ctr"/>
                <a:r>
                  <a:rPr lang="zh-CN" altLang="en-US"/>
                  <a:t>里</a:t>
                </a:r>
                <a:r>
                  <a:rPr lang="en-US" altLang="zh-CN"/>
                  <a:t>/LC</a:t>
                </a:r>
                <a:endParaRPr lang="zh-CN" altLang="en-US"/>
              </a:p>
            </p:txBody>
          </p:sp>
          <p:sp>
            <p:nvSpPr>
              <p:cNvPr id="39" name="TextBox 38">
                <a:extLst>
                  <a:ext uri="{FF2B5EF4-FFF2-40B4-BE49-F238E27FC236}">
                    <a16:creationId xmlns:a16="http://schemas.microsoft.com/office/drawing/2014/main" id="{302A7E21-897E-453E-9400-63AF3C62349E}"/>
                  </a:ext>
                </a:extLst>
              </p:cNvPr>
              <p:cNvSpPr txBox="1"/>
              <p:nvPr/>
            </p:nvSpPr>
            <p:spPr>
              <a:xfrm>
                <a:off x="2868691" y="3277460"/>
                <a:ext cx="1114816" cy="369332"/>
              </a:xfrm>
              <a:prstGeom prst="rect">
                <a:avLst/>
              </a:prstGeom>
              <a:noFill/>
            </p:spPr>
            <p:txBody>
              <a:bodyPr wrap="square" rtlCol="0">
                <a:spAutoFit/>
              </a:bodyPr>
              <a:lstStyle/>
              <a:p>
                <a:pPr algn="ctr"/>
                <a:r>
                  <a:rPr lang="zh-CN" altLang="en-US" dirty="0"/>
                  <a:t>员工</a:t>
                </a:r>
                <a:r>
                  <a:rPr lang="en-US" altLang="zh-CN" dirty="0"/>
                  <a:t>/NN</a:t>
                </a:r>
                <a:endParaRPr lang="zh-CN" altLang="en-US" dirty="0"/>
              </a:p>
            </p:txBody>
          </p:sp>
          <p:sp>
            <p:nvSpPr>
              <p:cNvPr id="40" name="TextBox 39">
                <a:extLst>
                  <a:ext uri="{FF2B5EF4-FFF2-40B4-BE49-F238E27FC236}">
                    <a16:creationId xmlns:a16="http://schemas.microsoft.com/office/drawing/2014/main" id="{D0292AB3-F226-4799-8159-80D62E9D54B7}"/>
                  </a:ext>
                </a:extLst>
              </p:cNvPr>
              <p:cNvSpPr txBox="1"/>
              <p:nvPr/>
            </p:nvSpPr>
            <p:spPr>
              <a:xfrm>
                <a:off x="3933165" y="3277460"/>
                <a:ext cx="1114816" cy="369332"/>
              </a:xfrm>
              <a:prstGeom prst="rect">
                <a:avLst/>
              </a:prstGeom>
              <a:noFill/>
            </p:spPr>
            <p:txBody>
              <a:bodyPr wrap="square" rtlCol="0">
                <a:spAutoFit/>
              </a:bodyPr>
              <a:lstStyle/>
              <a:p>
                <a:pPr algn="ctr"/>
                <a:r>
                  <a:rPr lang="zh-CN" altLang="en-US" dirty="0"/>
                  <a:t>努力</a:t>
                </a:r>
                <a:r>
                  <a:rPr lang="en-US" altLang="zh-CN" dirty="0"/>
                  <a:t>/AD</a:t>
                </a:r>
                <a:endParaRPr lang="zh-CN" altLang="en-US" dirty="0"/>
              </a:p>
            </p:txBody>
          </p:sp>
          <p:sp>
            <p:nvSpPr>
              <p:cNvPr id="41" name="TextBox 40">
                <a:extLst>
                  <a:ext uri="{FF2B5EF4-FFF2-40B4-BE49-F238E27FC236}">
                    <a16:creationId xmlns:a16="http://schemas.microsoft.com/office/drawing/2014/main" id="{96ED0BCC-57C9-411D-A986-49247B277D29}"/>
                  </a:ext>
                </a:extLst>
              </p:cNvPr>
              <p:cNvSpPr txBox="1"/>
              <p:nvPr/>
            </p:nvSpPr>
            <p:spPr>
              <a:xfrm>
                <a:off x="3933165" y="2682266"/>
                <a:ext cx="1114816" cy="369332"/>
              </a:xfrm>
              <a:prstGeom prst="rect">
                <a:avLst/>
              </a:prstGeom>
              <a:noFill/>
            </p:spPr>
            <p:txBody>
              <a:bodyPr wrap="square" rtlCol="0">
                <a:spAutoFit/>
              </a:bodyPr>
              <a:lstStyle/>
              <a:p>
                <a:pPr algn="ctr"/>
                <a:r>
                  <a:rPr lang="zh-CN" altLang="en-US" dirty="0"/>
                  <a:t>工作</a:t>
                </a:r>
                <a:r>
                  <a:rPr lang="en-US" altLang="zh-CN" dirty="0"/>
                  <a:t>/VV</a:t>
                </a:r>
                <a:endParaRPr lang="zh-CN" altLang="en-US" dirty="0"/>
              </a:p>
            </p:txBody>
          </p:sp>
          <p:sp>
            <p:nvSpPr>
              <p:cNvPr id="42" name="TextBox 41">
                <a:extLst>
                  <a:ext uri="{FF2B5EF4-FFF2-40B4-BE49-F238E27FC236}">
                    <a16:creationId xmlns:a16="http://schemas.microsoft.com/office/drawing/2014/main" id="{85DAC456-14CE-4535-AC38-15CA18868F3A}"/>
                  </a:ext>
                </a:extLst>
              </p:cNvPr>
              <p:cNvSpPr txBox="1"/>
              <p:nvPr/>
            </p:nvSpPr>
            <p:spPr>
              <a:xfrm>
                <a:off x="4997638" y="3277460"/>
                <a:ext cx="840940" cy="369332"/>
              </a:xfrm>
              <a:prstGeom prst="rect">
                <a:avLst/>
              </a:prstGeom>
              <a:noFill/>
            </p:spPr>
            <p:txBody>
              <a:bodyPr wrap="square" rtlCol="0">
                <a:spAutoFit/>
              </a:bodyPr>
              <a:lstStyle/>
              <a:p>
                <a:pPr algn="ctr"/>
                <a:r>
                  <a:rPr lang="zh-CN" altLang="en-US" dirty="0"/>
                  <a:t>。</a:t>
                </a:r>
                <a:r>
                  <a:rPr lang="en-US" altLang="zh-CN" dirty="0"/>
                  <a:t>/PU</a:t>
                </a:r>
                <a:endParaRPr lang="zh-CN" altLang="en-US" dirty="0"/>
              </a:p>
            </p:txBody>
          </p:sp>
          <p:cxnSp>
            <p:nvCxnSpPr>
              <p:cNvPr id="43" name="Straight Arrow Connector 42">
                <a:extLst>
                  <a:ext uri="{FF2B5EF4-FFF2-40B4-BE49-F238E27FC236}">
                    <a16:creationId xmlns:a16="http://schemas.microsoft.com/office/drawing/2014/main" id="{BABC47C4-B18A-43B1-9A35-8410C813E7D5}"/>
                  </a:ext>
                </a:extLst>
              </p:cNvPr>
              <p:cNvCxnSpPr>
                <a:cxnSpLocks/>
                <a:stCxn id="41" idx="2"/>
                <a:endCxn id="39" idx="0"/>
              </p:cNvCxnSpPr>
              <p:nvPr/>
            </p:nvCxnSpPr>
            <p:spPr>
              <a:xfrm flipH="1">
                <a:off x="3426099" y="3051598"/>
                <a:ext cx="1064474" cy="225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17A30CF-6797-44C2-BDEA-A551CEE21777}"/>
                  </a:ext>
                </a:extLst>
              </p:cNvPr>
              <p:cNvCxnSpPr>
                <a:cxnSpLocks/>
                <a:stCxn id="41" idx="2"/>
                <a:endCxn id="40" idx="0"/>
              </p:cNvCxnSpPr>
              <p:nvPr/>
            </p:nvCxnSpPr>
            <p:spPr>
              <a:xfrm>
                <a:off x="4490573" y="3051598"/>
                <a:ext cx="0" cy="225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7876E74-7329-4BB0-A661-722A9DDDC389}"/>
                  </a:ext>
                </a:extLst>
              </p:cNvPr>
              <p:cNvCxnSpPr>
                <a:cxnSpLocks/>
                <a:stCxn id="41" idx="2"/>
                <a:endCxn id="42" idx="0"/>
              </p:cNvCxnSpPr>
              <p:nvPr/>
            </p:nvCxnSpPr>
            <p:spPr>
              <a:xfrm>
                <a:off x="4490573" y="3051598"/>
                <a:ext cx="927535" cy="225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7EE148-1B90-403D-8200-9315EFFEC56D}"/>
                  </a:ext>
                </a:extLst>
              </p:cNvPr>
              <p:cNvCxnSpPr>
                <a:cxnSpLocks/>
                <a:stCxn id="39" idx="2"/>
                <a:endCxn id="38" idx="0"/>
              </p:cNvCxnSpPr>
              <p:nvPr/>
            </p:nvCxnSpPr>
            <p:spPr>
              <a:xfrm>
                <a:off x="3426099" y="3646792"/>
                <a:ext cx="0" cy="252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D7E9B4-A875-42B9-9DE5-170E9625FA5D}"/>
                  </a:ext>
                </a:extLst>
              </p:cNvPr>
              <p:cNvCxnSpPr>
                <a:cxnSpLocks/>
                <a:stCxn id="38" idx="2"/>
                <a:endCxn id="49" idx="0"/>
              </p:cNvCxnSpPr>
              <p:nvPr/>
            </p:nvCxnSpPr>
            <p:spPr>
              <a:xfrm flipH="1">
                <a:off x="2975160" y="4268343"/>
                <a:ext cx="450939" cy="213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2CE8496-C2D2-4F06-8295-9240BD5E7A29}"/>
                  </a:ext>
                </a:extLst>
              </p:cNvPr>
              <p:cNvCxnSpPr>
                <a:cxnSpLocks/>
                <a:stCxn id="38" idx="2"/>
                <a:endCxn id="50" idx="0"/>
              </p:cNvCxnSpPr>
              <p:nvPr/>
            </p:nvCxnSpPr>
            <p:spPr>
              <a:xfrm>
                <a:off x="3426099" y="4268343"/>
                <a:ext cx="541752" cy="213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035E2958-34DB-48F4-8AAD-892A0B2FF505}"/>
                </a:ext>
              </a:extLst>
            </p:cNvPr>
            <p:cNvCxnSpPr>
              <a:cxnSpLocks/>
            </p:cNvCxnSpPr>
            <p:nvPr/>
          </p:nvCxnSpPr>
          <p:spPr>
            <a:xfrm flipV="1">
              <a:off x="1210757" y="5928810"/>
              <a:ext cx="3418849" cy="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0B3C91-33B9-4CD2-A1A2-71145CFC9581}"/>
                </a:ext>
              </a:extLst>
            </p:cNvPr>
            <p:cNvCxnSpPr>
              <a:cxnSpLocks/>
              <a:stCxn id="23" idx="2"/>
            </p:cNvCxnSpPr>
            <p:nvPr/>
          </p:nvCxnSpPr>
          <p:spPr>
            <a:xfrm flipH="1">
              <a:off x="1210756" y="5546681"/>
              <a:ext cx="823" cy="382129"/>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982C51-D87E-4B43-8C2A-5A0AF775DE46}"/>
                </a:ext>
              </a:extLst>
            </p:cNvPr>
            <p:cNvCxnSpPr>
              <a:cxnSpLocks/>
            </p:cNvCxnSpPr>
            <p:nvPr/>
          </p:nvCxnSpPr>
          <p:spPr>
            <a:xfrm>
              <a:off x="2275231" y="2943960"/>
              <a:ext cx="3444301" cy="6487"/>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12498A-F2AB-44DA-A31D-0688307DD151}"/>
                </a:ext>
              </a:extLst>
            </p:cNvPr>
            <p:cNvCxnSpPr>
              <a:cxnSpLocks/>
              <a:stCxn id="41" idx="0"/>
            </p:cNvCxnSpPr>
            <p:nvPr/>
          </p:nvCxnSpPr>
          <p:spPr>
            <a:xfrm flipV="1">
              <a:off x="2275231" y="2950447"/>
              <a:ext cx="0" cy="380290"/>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D461C5-6503-4ABD-BCF0-A2125DF97720}"/>
                </a:ext>
              </a:extLst>
            </p:cNvPr>
            <p:cNvCxnSpPr>
              <a:cxnSpLocks/>
            </p:cNvCxnSpPr>
            <p:nvPr/>
          </p:nvCxnSpPr>
          <p:spPr>
            <a:xfrm flipV="1">
              <a:off x="4629606" y="5546681"/>
              <a:ext cx="0" cy="38212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91DFED-065B-41A7-9A87-09E400B42506}"/>
                </a:ext>
              </a:extLst>
            </p:cNvPr>
            <p:cNvCxnSpPr>
              <a:cxnSpLocks/>
            </p:cNvCxnSpPr>
            <p:nvPr/>
          </p:nvCxnSpPr>
          <p:spPr>
            <a:xfrm>
              <a:off x="5719532" y="2950447"/>
              <a:ext cx="0" cy="4193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2CA2FB-2487-48CA-AFC3-F6DE740524B1}"/>
                </a:ext>
              </a:extLst>
            </p:cNvPr>
            <p:cNvGrpSpPr/>
            <p:nvPr/>
          </p:nvGrpSpPr>
          <p:grpSpPr>
            <a:xfrm>
              <a:off x="3980705" y="3348464"/>
              <a:ext cx="3020793" cy="2171374"/>
              <a:chOff x="6196047" y="2699993"/>
              <a:chExt cx="3020793" cy="2171374"/>
            </a:xfrm>
          </p:grpSpPr>
          <p:sp>
            <p:nvSpPr>
              <p:cNvPr id="25" name="TextBox 24">
                <a:extLst>
                  <a:ext uri="{FF2B5EF4-FFF2-40B4-BE49-F238E27FC236}">
                    <a16:creationId xmlns:a16="http://schemas.microsoft.com/office/drawing/2014/main" id="{9318E7DD-2B26-4BE2-9EBF-162A8845DF24}"/>
                  </a:ext>
                </a:extLst>
              </p:cNvPr>
              <p:cNvSpPr txBox="1"/>
              <p:nvPr/>
            </p:nvSpPr>
            <p:spPr>
              <a:xfrm>
                <a:off x="7311427" y="3297639"/>
                <a:ext cx="1114816" cy="369332"/>
              </a:xfrm>
              <a:prstGeom prst="rect">
                <a:avLst/>
              </a:prstGeom>
              <a:noFill/>
            </p:spPr>
            <p:txBody>
              <a:bodyPr wrap="square" rtlCol="0">
                <a:spAutoFit/>
              </a:bodyPr>
              <a:lstStyle/>
              <a:p>
                <a:pPr algn="ctr"/>
                <a:r>
                  <a:rPr lang="zh-CN" altLang="en-US" dirty="0"/>
                  <a:t>努力</a:t>
                </a:r>
                <a:r>
                  <a:rPr lang="en-US" altLang="zh-CN" dirty="0"/>
                  <a:t>/RB</a:t>
                </a:r>
                <a:endParaRPr lang="zh-CN" altLang="en-US" dirty="0"/>
              </a:p>
            </p:txBody>
          </p:sp>
          <p:sp>
            <p:nvSpPr>
              <p:cNvPr id="26" name="TextBox 25">
                <a:extLst>
                  <a:ext uri="{FF2B5EF4-FFF2-40B4-BE49-F238E27FC236}">
                    <a16:creationId xmlns:a16="http://schemas.microsoft.com/office/drawing/2014/main" id="{30E04980-F478-472C-A3B2-79521B48F587}"/>
                  </a:ext>
                </a:extLst>
              </p:cNvPr>
              <p:cNvSpPr txBox="1"/>
              <p:nvPr/>
            </p:nvSpPr>
            <p:spPr>
              <a:xfrm>
                <a:off x="7280904" y="2699993"/>
                <a:ext cx="1175861" cy="369332"/>
              </a:xfrm>
              <a:prstGeom prst="rect">
                <a:avLst/>
              </a:prstGeom>
              <a:noFill/>
            </p:spPr>
            <p:txBody>
              <a:bodyPr wrap="square" rtlCol="0">
                <a:spAutoFit/>
              </a:bodyPr>
              <a:lstStyle/>
              <a:p>
                <a:pPr algn="ctr"/>
                <a:r>
                  <a:rPr lang="zh-CN" altLang="en-US" dirty="0"/>
                  <a:t>工作</a:t>
                </a:r>
                <a:r>
                  <a:rPr lang="en-US" altLang="zh-CN" dirty="0"/>
                  <a:t>/VBD</a:t>
                </a:r>
                <a:endParaRPr lang="zh-CN" altLang="en-US" dirty="0"/>
              </a:p>
            </p:txBody>
          </p:sp>
          <p:sp>
            <p:nvSpPr>
              <p:cNvPr id="27" name="TextBox 26">
                <a:extLst>
                  <a:ext uri="{FF2B5EF4-FFF2-40B4-BE49-F238E27FC236}">
                    <a16:creationId xmlns:a16="http://schemas.microsoft.com/office/drawing/2014/main" id="{578CBEEF-51E7-4A6A-82D6-5775EEDF59F7}"/>
                  </a:ext>
                </a:extLst>
              </p:cNvPr>
              <p:cNvSpPr txBox="1"/>
              <p:nvPr/>
            </p:nvSpPr>
            <p:spPr>
              <a:xfrm>
                <a:off x="8375900" y="3297639"/>
                <a:ext cx="840940" cy="369332"/>
              </a:xfrm>
              <a:prstGeom prst="rect">
                <a:avLst/>
              </a:prstGeom>
              <a:noFill/>
            </p:spPr>
            <p:txBody>
              <a:bodyPr wrap="square" rtlCol="0">
                <a:spAutoFit/>
              </a:bodyPr>
              <a:lstStyle/>
              <a:p>
                <a:pPr algn="ctr"/>
                <a:r>
                  <a:rPr lang="zh-CN" altLang="en-US" dirty="0"/>
                  <a:t>。</a:t>
                </a:r>
                <a:r>
                  <a:rPr lang="en-US" altLang="zh-CN" dirty="0"/>
                  <a:t>/.</a:t>
                </a:r>
                <a:endParaRPr lang="zh-CN" altLang="en-US" dirty="0"/>
              </a:p>
            </p:txBody>
          </p:sp>
          <p:cxnSp>
            <p:nvCxnSpPr>
              <p:cNvPr id="28" name="Straight Arrow Connector 27">
                <a:extLst>
                  <a:ext uri="{FF2B5EF4-FFF2-40B4-BE49-F238E27FC236}">
                    <a16:creationId xmlns:a16="http://schemas.microsoft.com/office/drawing/2014/main" id="{B46CC6AD-520C-4BC0-8C06-1C78B405D0CD}"/>
                  </a:ext>
                </a:extLst>
              </p:cNvPr>
              <p:cNvCxnSpPr>
                <a:cxnSpLocks/>
                <a:stCxn id="26" idx="2"/>
                <a:endCxn id="34" idx="0"/>
              </p:cNvCxnSpPr>
              <p:nvPr/>
            </p:nvCxnSpPr>
            <p:spPr>
              <a:xfrm flipH="1">
                <a:off x="6844948" y="3069325"/>
                <a:ext cx="1023887" cy="228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329492A-DB31-4949-9356-EC6781EE899C}"/>
                  </a:ext>
                </a:extLst>
              </p:cNvPr>
              <p:cNvCxnSpPr>
                <a:cxnSpLocks/>
                <a:stCxn id="26" idx="2"/>
                <a:endCxn id="25" idx="0"/>
              </p:cNvCxnSpPr>
              <p:nvPr/>
            </p:nvCxnSpPr>
            <p:spPr>
              <a:xfrm>
                <a:off x="7868835" y="3069325"/>
                <a:ext cx="0" cy="228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B58610-71C5-45DB-A63D-EFEC8BC7C31F}"/>
                  </a:ext>
                </a:extLst>
              </p:cNvPr>
              <p:cNvCxnSpPr>
                <a:cxnSpLocks/>
                <a:stCxn id="26" idx="2"/>
                <a:endCxn id="27" idx="0"/>
              </p:cNvCxnSpPr>
              <p:nvPr/>
            </p:nvCxnSpPr>
            <p:spPr>
              <a:xfrm>
                <a:off x="7868835" y="3069325"/>
                <a:ext cx="927535" cy="228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0AB4A0E-74AB-4AA4-BBDA-1277BE73CA83}"/>
                  </a:ext>
                </a:extLst>
              </p:cNvPr>
              <p:cNvGrpSpPr/>
              <p:nvPr/>
            </p:nvGrpSpPr>
            <p:grpSpPr>
              <a:xfrm>
                <a:off x="6196047" y="3297639"/>
                <a:ext cx="1297801" cy="1573728"/>
                <a:chOff x="6021483" y="3297639"/>
                <a:chExt cx="1114816" cy="1573728"/>
              </a:xfrm>
            </p:grpSpPr>
            <p:sp>
              <p:nvSpPr>
                <p:cNvPr id="32" name="TextBox 31">
                  <a:extLst>
                    <a:ext uri="{FF2B5EF4-FFF2-40B4-BE49-F238E27FC236}">
                      <a16:creationId xmlns:a16="http://schemas.microsoft.com/office/drawing/2014/main" id="{5420AE89-BA2A-4CBE-9578-5DF14964ECED}"/>
                    </a:ext>
                  </a:extLst>
                </p:cNvPr>
                <p:cNvSpPr txBox="1"/>
                <p:nvPr/>
              </p:nvSpPr>
              <p:spPr>
                <a:xfrm>
                  <a:off x="6021483" y="4502035"/>
                  <a:ext cx="1114816" cy="369332"/>
                </a:xfrm>
                <a:prstGeom prst="rect">
                  <a:avLst/>
                </a:prstGeom>
                <a:noFill/>
              </p:spPr>
              <p:txBody>
                <a:bodyPr wrap="square" rtlCol="0">
                  <a:spAutoFit/>
                </a:bodyPr>
                <a:lstStyle/>
                <a:p>
                  <a:pPr algn="ctr"/>
                  <a:r>
                    <a:rPr lang="zh-CN" altLang="en-US" dirty="0"/>
                    <a:t>公司</a:t>
                  </a:r>
                  <a:r>
                    <a:rPr lang="en-US" altLang="zh-CN" dirty="0"/>
                    <a:t>/NN</a:t>
                  </a:r>
                  <a:endParaRPr lang="zh-CN" altLang="en-US" dirty="0"/>
                </a:p>
              </p:txBody>
            </p:sp>
            <p:sp>
              <p:nvSpPr>
                <p:cNvPr id="33" name="TextBox 32">
                  <a:extLst>
                    <a:ext uri="{FF2B5EF4-FFF2-40B4-BE49-F238E27FC236}">
                      <a16:creationId xmlns:a16="http://schemas.microsoft.com/office/drawing/2014/main" id="{7F984284-CBF5-4BE5-AEDD-1DBD491FDC29}"/>
                    </a:ext>
                  </a:extLst>
                </p:cNvPr>
                <p:cNvSpPr txBox="1"/>
                <p:nvPr/>
              </p:nvSpPr>
              <p:spPr>
                <a:xfrm>
                  <a:off x="6021483" y="3919190"/>
                  <a:ext cx="1114816" cy="369332"/>
                </a:xfrm>
                <a:prstGeom prst="rect">
                  <a:avLst/>
                </a:prstGeom>
                <a:noFill/>
              </p:spPr>
              <p:txBody>
                <a:bodyPr wrap="square" rtlCol="0">
                  <a:spAutoFit/>
                </a:bodyPr>
                <a:lstStyle/>
                <a:p>
                  <a:pPr algn="ctr"/>
                  <a:r>
                    <a:rPr lang="zh-CN" altLang="en-US" dirty="0"/>
                    <a:t>里</a:t>
                  </a:r>
                  <a:r>
                    <a:rPr lang="en-US" altLang="zh-CN" dirty="0"/>
                    <a:t>/IN</a:t>
                  </a:r>
                  <a:endParaRPr lang="zh-CN" altLang="en-US" dirty="0"/>
                </a:p>
              </p:txBody>
            </p:sp>
            <p:sp>
              <p:nvSpPr>
                <p:cNvPr id="34" name="TextBox 33">
                  <a:extLst>
                    <a:ext uri="{FF2B5EF4-FFF2-40B4-BE49-F238E27FC236}">
                      <a16:creationId xmlns:a16="http://schemas.microsoft.com/office/drawing/2014/main" id="{1060EC13-F019-40C0-9D0D-734AB1D1F932}"/>
                    </a:ext>
                  </a:extLst>
                </p:cNvPr>
                <p:cNvSpPr txBox="1"/>
                <p:nvPr/>
              </p:nvSpPr>
              <p:spPr>
                <a:xfrm>
                  <a:off x="6021483" y="3297639"/>
                  <a:ext cx="1114816" cy="369332"/>
                </a:xfrm>
                <a:prstGeom prst="rect">
                  <a:avLst/>
                </a:prstGeom>
                <a:noFill/>
              </p:spPr>
              <p:txBody>
                <a:bodyPr wrap="square" rtlCol="0">
                  <a:spAutoFit/>
                </a:bodyPr>
                <a:lstStyle/>
                <a:p>
                  <a:pPr algn="ctr"/>
                  <a:r>
                    <a:rPr lang="zh-CN" altLang="en-US" dirty="0"/>
                    <a:t>员工</a:t>
                  </a:r>
                  <a:r>
                    <a:rPr lang="en-US" altLang="zh-CN" dirty="0"/>
                    <a:t>/NNS</a:t>
                  </a:r>
                  <a:endParaRPr lang="zh-CN" altLang="en-US" dirty="0"/>
                </a:p>
              </p:txBody>
            </p:sp>
            <p:cxnSp>
              <p:nvCxnSpPr>
                <p:cNvPr id="35" name="Straight Arrow Connector 34">
                  <a:extLst>
                    <a:ext uri="{FF2B5EF4-FFF2-40B4-BE49-F238E27FC236}">
                      <a16:creationId xmlns:a16="http://schemas.microsoft.com/office/drawing/2014/main" id="{EC33061A-251F-4479-A2BB-D0BF00C80A06}"/>
                    </a:ext>
                  </a:extLst>
                </p:cNvPr>
                <p:cNvCxnSpPr>
                  <a:cxnSpLocks/>
                  <a:stCxn id="34" idx="2"/>
                  <a:endCxn id="33" idx="0"/>
                </p:cNvCxnSpPr>
                <p:nvPr/>
              </p:nvCxnSpPr>
              <p:spPr>
                <a:xfrm>
                  <a:off x="6578891" y="3666971"/>
                  <a:ext cx="0" cy="252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8903364-FF48-41D3-A2AF-D79B50EB4640}"/>
                    </a:ext>
                  </a:extLst>
                </p:cNvPr>
                <p:cNvCxnSpPr>
                  <a:cxnSpLocks/>
                  <a:stCxn id="33" idx="2"/>
                  <a:endCxn id="32" idx="0"/>
                </p:cNvCxnSpPr>
                <p:nvPr/>
              </p:nvCxnSpPr>
              <p:spPr>
                <a:xfrm>
                  <a:off x="6578891" y="4288522"/>
                  <a:ext cx="0" cy="213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 name="Rectangle 20">
              <a:extLst>
                <a:ext uri="{FF2B5EF4-FFF2-40B4-BE49-F238E27FC236}">
                  <a16:creationId xmlns:a16="http://schemas.microsoft.com/office/drawing/2014/main" id="{CFCA083B-48B9-49B1-8E9C-1C5CB304F0BA}"/>
                </a:ext>
              </a:extLst>
            </p:cNvPr>
            <p:cNvSpPr/>
            <p:nvPr/>
          </p:nvSpPr>
          <p:spPr>
            <a:xfrm>
              <a:off x="1768165" y="3350044"/>
              <a:ext cx="1014130" cy="9645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CDC1A-F922-403B-A721-5C74F593A233}"/>
                </a:ext>
              </a:extLst>
            </p:cNvPr>
            <p:cNvSpPr/>
            <p:nvPr/>
          </p:nvSpPr>
          <p:spPr>
            <a:xfrm>
              <a:off x="5212467" y="3350044"/>
              <a:ext cx="1014130" cy="96452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BA6D2F3-E47B-4BE5-9F27-DEF87A3CE76C}"/>
                </a:ext>
              </a:extLst>
            </p:cNvPr>
            <p:cNvSpPr/>
            <p:nvPr/>
          </p:nvSpPr>
          <p:spPr>
            <a:xfrm>
              <a:off x="259080" y="4582176"/>
              <a:ext cx="1904997" cy="96450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Rounded Corners 23">
              <a:extLst>
                <a:ext uri="{FF2B5EF4-FFF2-40B4-BE49-F238E27FC236}">
                  <a16:creationId xmlns:a16="http://schemas.microsoft.com/office/drawing/2014/main" id="{D5FAF499-55A3-49A4-AC72-3A04F7E442B2}"/>
                </a:ext>
              </a:extLst>
            </p:cNvPr>
            <p:cNvSpPr/>
            <p:nvPr/>
          </p:nvSpPr>
          <p:spPr>
            <a:xfrm>
              <a:off x="4113064" y="4582176"/>
              <a:ext cx="1038056" cy="96450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1" name="Group 50">
            <a:extLst>
              <a:ext uri="{FF2B5EF4-FFF2-40B4-BE49-F238E27FC236}">
                <a16:creationId xmlns:a16="http://schemas.microsoft.com/office/drawing/2014/main" id="{D2E51F30-7C84-4F4F-9936-595E2B244FC5}"/>
              </a:ext>
            </a:extLst>
          </p:cNvPr>
          <p:cNvGrpSpPr/>
          <p:nvPr/>
        </p:nvGrpSpPr>
        <p:grpSpPr>
          <a:xfrm>
            <a:off x="7784800" y="3665275"/>
            <a:ext cx="3639170" cy="2883303"/>
            <a:chOff x="3810003" y="789806"/>
            <a:chExt cx="3639170" cy="2883303"/>
          </a:xfrm>
        </p:grpSpPr>
        <p:sp>
          <p:nvSpPr>
            <p:cNvPr id="52" name="TextBox 51">
              <a:extLst>
                <a:ext uri="{FF2B5EF4-FFF2-40B4-BE49-F238E27FC236}">
                  <a16:creationId xmlns:a16="http://schemas.microsoft.com/office/drawing/2014/main" id="{A3067B75-DB61-48CA-BC3A-A96D8DE7110F}"/>
                </a:ext>
              </a:extLst>
            </p:cNvPr>
            <p:cNvSpPr txBox="1"/>
            <p:nvPr/>
          </p:nvSpPr>
          <p:spPr>
            <a:xfrm>
              <a:off x="5408696" y="789806"/>
              <a:ext cx="1517023" cy="369332"/>
            </a:xfrm>
            <a:prstGeom prst="rect">
              <a:avLst/>
            </a:prstGeom>
            <a:noFill/>
          </p:spPr>
          <p:txBody>
            <a:bodyPr wrap="square" rtlCol="0">
              <a:spAutoFit/>
            </a:bodyPr>
            <a:lstStyle>
              <a:defPPr>
                <a:defRPr lang="en-US"/>
              </a:defPPr>
              <a:lvl1pPr algn="ctr"/>
            </a:lstStyle>
            <a:p>
              <a:r>
                <a:rPr lang="en-US" altLang="zh-CN" dirty="0"/>
                <a:t>worked/VBD</a:t>
              </a:r>
              <a:endParaRPr lang="zh-CN" altLang="en-US" dirty="0"/>
            </a:p>
          </p:txBody>
        </p:sp>
        <p:cxnSp>
          <p:nvCxnSpPr>
            <p:cNvPr id="53" name="Straight Arrow Connector 52">
              <a:extLst>
                <a:ext uri="{FF2B5EF4-FFF2-40B4-BE49-F238E27FC236}">
                  <a16:creationId xmlns:a16="http://schemas.microsoft.com/office/drawing/2014/main" id="{B6BD49D9-6341-43D5-A78E-29D47933D098}"/>
                </a:ext>
              </a:extLst>
            </p:cNvPr>
            <p:cNvCxnSpPr>
              <a:cxnSpLocks/>
              <a:stCxn id="52" idx="2"/>
              <a:endCxn id="60" idx="0"/>
            </p:cNvCxnSpPr>
            <p:nvPr/>
          </p:nvCxnSpPr>
          <p:spPr>
            <a:xfrm flipH="1">
              <a:off x="4768093" y="1159138"/>
              <a:ext cx="1399115" cy="29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12CD292-8932-4FB8-8CB4-044801C2DC17}"/>
                </a:ext>
              </a:extLst>
            </p:cNvPr>
            <p:cNvCxnSpPr>
              <a:cxnSpLocks/>
              <a:stCxn id="52" idx="2"/>
              <a:endCxn id="58" idx="0"/>
            </p:cNvCxnSpPr>
            <p:nvPr/>
          </p:nvCxnSpPr>
          <p:spPr>
            <a:xfrm>
              <a:off x="6167208" y="1159138"/>
              <a:ext cx="0" cy="29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F5FDD9-17E2-4291-8E2F-6809C90BBC27}"/>
                </a:ext>
              </a:extLst>
            </p:cNvPr>
            <p:cNvCxnSpPr>
              <a:cxnSpLocks/>
              <a:stCxn id="52" idx="2"/>
              <a:endCxn id="59" idx="0"/>
            </p:cNvCxnSpPr>
            <p:nvPr/>
          </p:nvCxnSpPr>
          <p:spPr>
            <a:xfrm>
              <a:off x="6167208" y="1159138"/>
              <a:ext cx="861495" cy="29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052F07-0A8D-4363-8A15-30448FC4E173}"/>
                </a:ext>
              </a:extLst>
            </p:cNvPr>
            <p:cNvSpPr txBox="1"/>
            <p:nvPr/>
          </p:nvSpPr>
          <p:spPr>
            <a:xfrm>
              <a:off x="3810003" y="2686038"/>
              <a:ext cx="1916179" cy="369332"/>
            </a:xfrm>
            <a:prstGeom prst="rect">
              <a:avLst/>
            </a:prstGeom>
            <a:noFill/>
          </p:spPr>
          <p:txBody>
            <a:bodyPr wrap="square" rtlCol="0">
              <a:spAutoFit/>
            </a:bodyPr>
            <a:lstStyle>
              <a:defPPr>
                <a:defRPr lang="en-US"/>
              </a:defPPr>
              <a:lvl1pPr algn="ctr"/>
            </a:lstStyle>
            <a:p>
              <a:r>
                <a:rPr lang="en-US" altLang="zh-CN" dirty="0"/>
                <a:t>company/NN</a:t>
              </a:r>
              <a:endParaRPr lang="zh-CN" altLang="en-US" dirty="0"/>
            </a:p>
          </p:txBody>
        </p:sp>
        <p:sp>
          <p:nvSpPr>
            <p:cNvPr id="57" name="TextBox 56">
              <a:extLst>
                <a:ext uri="{FF2B5EF4-FFF2-40B4-BE49-F238E27FC236}">
                  <a16:creationId xmlns:a16="http://schemas.microsoft.com/office/drawing/2014/main" id="{8BEFEBAF-A026-4C47-953E-A997994E5F83}"/>
                </a:ext>
              </a:extLst>
            </p:cNvPr>
            <p:cNvSpPr txBox="1"/>
            <p:nvPr/>
          </p:nvSpPr>
          <p:spPr>
            <a:xfrm>
              <a:off x="3810003" y="2068299"/>
              <a:ext cx="1916179" cy="369332"/>
            </a:xfrm>
            <a:prstGeom prst="rect">
              <a:avLst/>
            </a:prstGeom>
            <a:noFill/>
          </p:spPr>
          <p:txBody>
            <a:bodyPr wrap="square" rtlCol="0">
              <a:spAutoFit/>
            </a:bodyPr>
            <a:lstStyle>
              <a:defPPr>
                <a:defRPr lang="en-US"/>
              </a:defPPr>
              <a:lvl1pPr algn="ctr"/>
            </a:lstStyle>
            <a:p>
              <a:r>
                <a:rPr lang="en-US" altLang="zh-CN" dirty="0"/>
                <a:t>in/IN</a:t>
              </a:r>
              <a:endParaRPr lang="zh-CN" altLang="en-US" dirty="0"/>
            </a:p>
          </p:txBody>
        </p:sp>
        <p:sp>
          <p:nvSpPr>
            <p:cNvPr id="58" name="TextBox 57">
              <a:extLst>
                <a:ext uri="{FF2B5EF4-FFF2-40B4-BE49-F238E27FC236}">
                  <a16:creationId xmlns:a16="http://schemas.microsoft.com/office/drawing/2014/main" id="{14DB3918-26A1-4652-808B-D6ED168A1AA6}"/>
                </a:ext>
              </a:extLst>
            </p:cNvPr>
            <p:cNvSpPr txBox="1"/>
            <p:nvPr/>
          </p:nvSpPr>
          <p:spPr>
            <a:xfrm>
              <a:off x="5609800" y="1450560"/>
              <a:ext cx="1114816" cy="369332"/>
            </a:xfrm>
            <a:prstGeom prst="rect">
              <a:avLst/>
            </a:prstGeom>
            <a:noFill/>
          </p:spPr>
          <p:txBody>
            <a:bodyPr wrap="square" rtlCol="0">
              <a:spAutoFit/>
            </a:bodyPr>
            <a:lstStyle>
              <a:defPPr>
                <a:defRPr lang="en-US"/>
              </a:defPPr>
              <a:lvl1pPr algn="ctr"/>
            </a:lstStyle>
            <a:p>
              <a:r>
                <a:rPr lang="en-US" altLang="zh-CN" dirty="0"/>
                <a:t>hard/RB</a:t>
              </a:r>
              <a:endParaRPr lang="zh-CN" altLang="en-US" dirty="0"/>
            </a:p>
          </p:txBody>
        </p:sp>
        <p:sp>
          <p:nvSpPr>
            <p:cNvPr id="59" name="TextBox 58">
              <a:extLst>
                <a:ext uri="{FF2B5EF4-FFF2-40B4-BE49-F238E27FC236}">
                  <a16:creationId xmlns:a16="http://schemas.microsoft.com/office/drawing/2014/main" id="{3D89C8C1-2B67-4274-AC14-718BD4466CA4}"/>
                </a:ext>
              </a:extLst>
            </p:cNvPr>
            <p:cNvSpPr txBox="1"/>
            <p:nvPr/>
          </p:nvSpPr>
          <p:spPr>
            <a:xfrm>
              <a:off x="6608233" y="1450560"/>
              <a:ext cx="840940" cy="369332"/>
            </a:xfrm>
            <a:prstGeom prst="rect">
              <a:avLst/>
            </a:prstGeom>
            <a:noFill/>
          </p:spPr>
          <p:txBody>
            <a:bodyPr wrap="square" rtlCol="0">
              <a:spAutoFit/>
            </a:bodyPr>
            <a:lstStyle>
              <a:defPPr>
                <a:defRPr lang="en-US"/>
              </a:defPPr>
              <a:lvl1pPr algn="ctr"/>
            </a:lstStyle>
            <a:p>
              <a:r>
                <a:rPr lang="zh-CN" altLang="en-US" dirty="0"/>
                <a:t>。</a:t>
              </a:r>
              <a:r>
                <a:rPr lang="en-US" altLang="zh-CN" dirty="0"/>
                <a:t>/.</a:t>
              </a:r>
              <a:endParaRPr lang="zh-CN" altLang="en-US" dirty="0"/>
            </a:p>
          </p:txBody>
        </p:sp>
        <p:sp>
          <p:nvSpPr>
            <p:cNvPr id="60" name="TextBox 59">
              <a:extLst>
                <a:ext uri="{FF2B5EF4-FFF2-40B4-BE49-F238E27FC236}">
                  <a16:creationId xmlns:a16="http://schemas.microsoft.com/office/drawing/2014/main" id="{098E9023-DA07-4436-A570-F22306227BC6}"/>
                </a:ext>
              </a:extLst>
            </p:cNvPr>
            <p:cNvSpPr txBox="1"/>
            <p:nvPr/>
          </p:nvSpPr>
          <p:spPr>
            <a:xfrm>
              <a:off x="3810003" y="1450560"/>
              <a:ext cx="1916179" cy="369332"/>
            </a:xfrm>
            <a:prstGeom prst="rect">
              <a:avLst/>
            </a:prstGeom>
            <a:noFill/>
          </p:spPr>
          <p:txBody>
            <a:bodyPr wrap="square" rtlCol="0">
              <a:spAutoFit/>
            </a:bodyPr>
            <a:lstStyle>
              <a:defPPr>
                <a:defRPr lang="en-US"/>
              </a:defPPr>
              <a:lvl1pPr algn="ctr"/>
            </a:lstStyle>
            <a:p>
              <a:r>
                <a:rPr lang="en-US" altLang="zh-CN" dirty="0"/>
                <a:t>employees/NNS</a:t>
              </a:r>
              <a:endParaRPr lang="zh-CN" altLang="en-US" dirty="0"/>
            </a:p>
          </p:txBody>
        </p:sp>
        <p:cxnSp>
          <p:nvCxnSpPr>
            <p:cNvPr id="61" name="Straight Arrow Connector 60">
              <a:extLst>
                <a:ext uri="{FF2B5EF4-FFF2-40B4-BE49-F238E27FC236}">
                  <a16:creationId xmlns:a16="http://schemas.microsoft.com/office/drawing/2014/main" id="{FA391C98-67C0-4080-8A47-714FD80FAD1B}"/>
                </a:ext>
              </a:extLst>
            </p:cNvPr>
            <p:cNvCxnSpPr>
              <a:cxnSpLocks/>
            </p:cNvCxnSpPr>
            <p:nvPr/>
          </p:nvCxnSpPr>
          <p:spPr>
            <a:xfrm>
              <a:off x="4768092" y="1819892"/>
              <a:ext cx="0" cy="2522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D8FF1EB-2F39-4320-A07B-EEBF741098A9}"/>
                </a:ext>
              </a:extLst>
            </p:cNvPr>
            <p:cNvCxnSpPr>
              <a:cxnSpLocks/>
            </p:cNvCxnSpPr>
            <p:nvPr/>
          </p:nvCxnSpPr>
          <p:spPr>
            <a:xfrm>
              <a:off x="4768092" y="2441443"/>
              <a:ext cx="0" cy="213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52E31EA-4BCC-4AE6-B800-AAB03F47C571}"/>
                </a:ext>
              </a:extLst>
            </p:cNvPr>
            <p:cNvSpPr txBox="1"/>
            <p:nvPr/>
          </p:nvSpPr>
          <p:spPr>
            <a:xfrm>
              <a:off x="3810003" y="3303777"/>
              <a:ext cx="1916179" cy="369332"/>
            </a:xfrm>
            <a:prstGeom prst="rect">
              <a:avLst/>
            </a:prstGeom>
            <a:noFill/>
          </p:spPr>
          <p:txBody>
            <a:bodyPr wrap="square" rtlCol="0">
              <a:spAutoFit/>
            </a:bodyPr>
            <a:lstStyle>
              <a:defPPr>
                <a:defRPr lang="en-US"/>
              </a:defPPr>
              <a:lvl1pPr algn="ctr"/>
            </a:lstStyle>
            <a:p>
              <a:r>
                <a:rPr lang="en-US" altLang="zh-CN" dirty="0"/>
                <a:t>the/DT</a:t>
              </a:r>
              <a:endParaRPr lang="zh-CN" altLang="en-US" dirty="0"/>
            </a:p>
          </p:txBody>
        </p:sp>
        <p:cxnSp>
          <p:nvCxnSpPr>
            <p:cNvPr id="64" name="Straight Arrow Connector 63">
              <a:extLst>
                <a:ext uri="{FF2B5EF4-FFF2-40B4-BE49-F238E27FC236}">
                  <a16:creationId xmlns:a16="http://schemas.microsoft.com/office/drawing/2014/main" id="{46F227D1-7DCF-44A7-B2C7-E7072444918B}"/>
                </a:ext>
              </a:extLst>
            </p:cNvPr>
            <p:cNvCxnSpPr>
              <a:cxnSpLocks/>
              <a:stCxn id="56" idx="2"/>
              <a:endCxn id="63" idx="0"/>
            </p:cNvCxnSpPr>
            <p:nvPr/>
          </p:nvCxnSpPr>
          <p:spPr>
            <a:xfrm>
              <a:off x="4768093" y="3055370"/>
              <a:ext cx="0" cy="248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36A29508-9446-471C-9F2F-ACE7015452AF}"/>
              </a:ext>
            </a:extLst>
          </p:cNvPr>
          <p:cNvSpPr txBox="1"/>
          <p:nvPr/>
        </p:nvSpPr>
        <p:spPr>
          <a:xfrm>
            <a:off x="7525831" y="2121948"/>
            <a:ext cx="4117531" cy="369332"/>
          </a:xfrm>
          <a:prstGeom prst="rect">
            <a:avLst/>
          </a:prstGeom>
          <a:noFill/>
        </p:spPr>
        <p:txBody>
          <a:bodyPr wrap="square" rtlCol="0">
            <a:spAutoFit/>
          </a:bodyPr>
          <a:lstStyle/>
          <a:p>
            <a:pPr algn="ctr"/>
            <a:r>
              <a:rPr lang="en-US" altLang="zh-CN" dirty="0"/>
              <a:t>employees in the company worked hard .</a:t>
            </a:r>
            <a:endParaRPr lang="zh-CN" altLang="en-US" dirty="0"/>
          </a:p>
        </p:txBody>
      </p:sp>
      <p:sp>
        <p:nvSpPr>
          <p:cNvPr id="66" name="Arrow: Up 65">
            <a:extLst>
              <a:ext uri="{FF2B5EF4-FFF2-40B4-BE49-F238E27FC236}">
                <a16:creationId xmlns:a16="http://schemas.microsoft.com/office/drawing/2014/main" id="{89B3A3C3-5D34-47D1-8A97-2B481707005D}"/>
              </a:ext>
            </a:extLst>
          </p:cNvPr>
          <p:cNvSpPr/>
          <p:nvPr/>
        </p:nvSpPr>
        <p:spPr>
          <a:xfrm>
            <a:off x="9275201" y="2670815"/>
            <a:ext cx="658368" cy="635390"/>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spTree>
    <p:extLst>
      <p:ext uri="{BB962C8B-B14F-4D97-AF65-F5344CB8AC3E}">
        <p14:creationId xmlns:p14="http://schemas.microsoft.com/office/powerpoint/2010/main" val="263711272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909B7F7-C706-429B-BE25-732EF2F8B5B8}"/>
              </a:ext>
            </a:extLst>
          </p:cNvPr>
          <p:cNvSpPr/>
          <p:nvPr/>
        </p:nvSpPr>
        <p:spPr>
          <a:xfrm>
            <a:off x="2196574" y="3728346"/>
            <a:ext cx="1463040" cy="73152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Cross Lingual Embedding</a:t>
            </a:r>
          </a:p>
        </p:txBody>
      </p:sp>
      <p:grpSp>
        <p:nvGrpSpPr>
          <p:cNvPr id="34" name="Group 33">
            <a:extLst>
              <a:ext uri="{FF2B5EF4-FFF2-40B4-BE49-F238E27FC236}">
                <a16:creationId xmlns:a16="http://schemas.microsoft.com/office/drawing/2014/main" id="{D7292137-8CF9-4874-81A1-820934A1E14D}"/>
              </a:ext>
            </a:extLst>
          </p:cNvPr>
          <p:cNvGrpSpPr/>
          <p:nvPr/>
        </p:nvGrpSpPr>
        <p:grpSpPr>
          <a:xfrm>
            <a:off x="5079865" y="3097314"/>
            <a:ext cx="1704975" cy="762000"/>
            <a:chOff x="4714874" y="2886440"/>
            <a:chExt cx="1704975" cy="762000"/>
          </a:xfrm>
        </p:grpSpPr>
        <p:sp>
          <p:nvSpPr>
            <p:cNvPr id="8" name="Rectangle: Rounded Corners 7">
              <a:extLst>
                <a:ext uri="{FF2B5EF4-FFF2-40B4-BE49-F238E27FC236}">
                  <a16:creationId xmlns:a16="http://schemas.microsoft.com/office/drawing/2014/main" id="{A1DD3111-6619-43DD-87E7-C6C982B36AC1}"/>
                </a:ext>
              </a:extLst>
            </p:cNvPr>
            <p:cNvSpPr/>
            <p:nvPr/>
          </p:nvSpPr>
          <p:spPr>
            <a:xfrm>
              <a:off x="4714874" y="2886440"/>
              <a:ext cx="1704975" cy="7620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solidFill>
                    <a:schemeClr val="tx1"/>
                  </a:solidFill>
                  <a:latin typeface="+mj-lt"/>
                </a:rPr>
                <a:t>Word Translation Table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5F5E81-DDD9-44BF-9571-3574C031A7E5}"/>
                    </a:ext>
                  </a:extLst>
                </p:cNvPr>
                <p:cNvSpPr txBox="1"/>
                <p:nvPr/>
              </p:nvSpPr>
              <p:spPr>
                <a:xfrm>
                  <a:off x="5355282" y="3233139"/>
                  <a:ext cx="84209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EE5F5E81-DDD9-44BF-9571-3574C031A7E5}"/>
                    </a:ext>
                  </a:extLst>
                </p:cNvPr>
                <p:cNvSpPr txBox="1">
                  <a:spLocks noRot="1" noChangeAspect="1" noMove="1" noResize="1" noEditPoints="1" noAdjustHandles="1" noChangeArrowheads="1" noChangeShapeType="1" noTextEdit="1"/>
                </p:cNvSpPr>
                <p:nvPr/>
              </p:nvSpPr>
              <p:spPr>
                <a:xfrm>
                  <a:off x="5355282" y="3233139"/>
                  <a:ext cx="842090" cy="299313"/>
                </a:xfrm>
                <a:prstGeom prst="rect">
                  <a:avLst/>
                </a:prstGeom>
                <a:blipFill>
                  <a:blip r:embed="rId8"/>
                  <a:stretch>
                    <a:fillRect l="-6475" r="-9353" b="-2653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68DB104C-27D2-4B7F-8424-B870198DCAB6}"/>
              </a:ext>
            </a:extLst>
          </p:cNvPr>
          <p:cNvGrpSpPr/>
          <p:nvPr/>
        </p:nvGrpSpPr>
        <p:grpSpPr>
          <a:xfrm>
            <a:off x="5079865" y="4328898"/>
            <a:ext cx="1704975" cy="762000"/>
            <a:chOff x="4714874" y="4195762"/>
            <a:chExt cx="1704975" cy="762000"/>
          </a:xfrm>
        </p:grpSpPr>
        <p:sp>
          <p:nvSpPr>
            <p:cNvPr id="9" name="Rectangle: Rounded Corners 8">
              <a:extLst>
                <a:ext uri="{FF2B5EF4-FFF2-40B4-BE49-F238E27FC236}">
                  <a16:creationId xmlns:a16="http://schemas.microsoft.com/office/drawing/2014/main" id="{A8F71EB1-B251-4BEE-9EC7-EC74ADAAF3E1}"/>
                </a:ext>
              </a:extLst>
            </p:cNvPr>
            <p:cNvSpPr/>
            <p:nvPr/>
          </p:nvSpPr>
          <p:spPr>
            <a:xfrm>
              <a:off x="4714874" y="4195762"/>
              <a:ext cx="1704975" cy="7620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solidFill>
                    <a:schemeClr val="tx1"/>
                  </a:solidFill>
                  <a:latin typeface="+mj-lt"/>
                </a:rPr>
                <a:t>Word Translation Table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83D687-4A54-4942-9F2B-4F6879D77833}"/>
                    </a:ext>
                  </a:extLst>
                </p:cNvPr>
                <p:cNvSpPr txBox="1"/>
                <p:nvPr/>
              </p:nvSpPr>
              <p:spPr>
                <a:xfrm>
                  <a:off x="5355282" y="4528407"/>
                  <a:ext cx="84209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E83D687-4A54-4942-9F2B-4F6879D77833}"/>
                    </a:ext>
                  </a:extLst>
                </p:cNvPr>
                <p:cNvSpPr txBox="1">
                  <a:spLocks noRot="1" noChangeAspect="1" noMove="1" noResize="1" noEditPoints="1" noAdjustHandles="1" noChangeArrowheads="1" noChangeShapeType="1" noTextEdit="1"/>
                </p:cNvSpPr>
                <p:nvPr/>
              </p:nvSpPr>
              <p:spPr>
                <a:xfrm>
                  <a:off x="5355282" y="4528407"/>
                  <a:ext cx="842090" cy="299313"/>
                </a:xfrm>
                <a:prstGeom prst="rect">
                  <a:avLst/>
                </a:prstGeom>
                <a:blipFill>
                  <a:blip r:embed="rId9"/>
                  <a:stretch>
                    <a:fillRect l="-6475" t="-2041" r="-9353" b="-26531"/>
                  </a:stretch>
                </a:blipFill>
              </p:spPr>
              <p:txBody>
                <a:bodyPr/>
                <a:lstStyle/>
                <a:p>
                  <a:r>
                    <a:rPr lang="en-US">
                      <a:noFill/>
                    </a:rPr>
                    <a:t> </a:t>
                  </a:r>
                </a:p>
              </p:txBody>
            </p:sp>
          </mc:Fallback>
        </mc:AlternateContent>
      </p:grpSp>
      <p:cxnSp>
        <p:nvCxnSpPr>
          <p:cNvPr id="50" name="Straight Arrow Connector 49">
            <a:extLst>
              <a:ext uri="{FF2B5EF4-FFF2-40B4-BE49-F238E27FC236}">
                <a16:creationId xmlns:a16="http://schemas.microsoft.com/office/drawing/2014/main" id="{3AB6F2DE-8483-4E61-957D-DD1CDABAAF8F}"/>
              </a:ext>
            </a:extLst>
          </p:cNvPr>
          <p:cNvCxnSpPr>
            <a:cxnSpLocks/>
            <a:stCxn id="7" idx="3"/>
            <a:endCxn id="8" idx="1"/>
          </p:cNvCxnSpPr>
          <p:nvPr/>
        </p:nvCxnSpPr>
        <p:spPr>
          <a:xfrm flipV="1">
            <a:off x="3659614" y="3478314"/>
            <a:ext cx="1420251" cy="615792"/>
          </a:xfrm>
          <a:prstGeom prst="straightConnector1">
            <a:avLst/>
          </a:prstGeom>
          <a:ln w="25400">
            <a:solidFill>
              <a:srgbClr val="2F528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1CBEA1C-D959-4B7B-A0F6-FD0722645D6F}"/>
              </a:ext>
            </a:extLst>
          </p:cNvPr>
          <p:cNvCxnSpPr>
            <a:cxnSpLocks/>
            <a:stCxn id="7" idx="3"/>
            <a:endCxn id="9" idx="1"/>
          </p:cNvCxnSpPr>
          <p:nvPr/>
        </p:nvCxnSpPr>
        <p:spPr>
          <a:xfrm>
            <a:off x="3659614" y="4094106"/>
            <a:ext cx="1420251" cy="615792"/>
          </a:xfrm>
          <a:prstGeom prst="straightConnector1">
            <a:avLst/>
          </a:prstGeom>
          <a:ln w="25400">
            <a:solidFill>
              <a:srgbClr val="2F528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94788EF-0A40-4F5C-8947-CBD8B60997E7}"/>
              </a:ext>
            </a:extLst>
          </p:cNvPr>
          <p:cNvGrpSpPr/>
          <p:nvPr/>
        </p:nvGrpSpPr>
        <p:grpSpPr>
          <a:xfrm>
            <a:off x="6772032" y="2246730"/>
            <a:ext cx="3261859" cy="2463168"/>
            <a:chOff x="6772032" y="2246730"/>
            <a:chExt cx="3261859" cy="2463168"/>
          </a:xfrm>
        </p:grpSpPr>
        <p:sp>
          <p:nvSpPr>
            <p:cNvPr id="84" name="Rectangle: Rounded Corners 83">
              <a:extLst>
                <a:ext uri="{FF2B5EF4-FFF2-40B4-BE49-F238E27FC236}">
                  <a16:creationId xmlns:a16="http://schemas.microsoft.com/office/drawing/2014/main" id="{21276E5A-3773-474E-B1EC-BCC4B0AFDE25}"/>
                </a:ext>
              </a:extLst>
            </p:cNvPr>
            <p:cNvSpPr/>
            <p:nvPr/>
          </p:nvSpPr>
          <p:spPr>
            <a:xfrm>
              <a:off x="8205091" y="2255293"/>
              <a:ext cx="1828800" cy="1188720"/>
            </a:xfrm>
            <a:prstGeom prst="roundRect">
              <a:avLst/>
            </a:prstGeom>
            <a:noFill/>
            <a:ln w="25400">
              <a:solidFill>
                <a:srgbClr val="BD8F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Word Based </a:t>
              </a:r>
            </a:p>
            <a:p>
              <a:pPr algn="ctr"/>
              <a:r>
                <a:rPr lang="en-US" sz="1600" dirty="0">
                  <a:solidFill>
                    <a:schemeClr val="tx1"/>
                  </a:solidFill>
                  <a:latin typeface="+mj-lt"/>
                </a:rPr>
                <a:t>S2T Model</a:t>
              </a:r>
            </a:p>
            <a:p>
              <a:pPr algn="ctr"/>
              <a:endParaRPr lang="en-US" sz="1600" dirty="0">
                <a:solidFill>
                  <a:schemeClr val="tx1"/>
                </a:solidFill>
                <a:latin typeface="+mj-lt"/>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77AF13C2-B969-49A8-8DE1-4571C31AC5D3}"/>
                    </a:ext>
                  </a:extLst>
                </p:cNvPr>
                <p:cNvSpPr txBox="1"/>
                <p:nvPr/>
              </p:nvSpPr>
              <p:spPr>
                <a:xfrm>
                  <a:off x="8610377" y="3000263"/>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rPr>
                              <m:t>𝑤</m:t>
                            </m:r>
                          </m:sup>
                        </m:sSub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85" name="TextBox 84">
                  <a:extLst>
                    <a:ext uri="{FF2B5EF4-FFF2-40B4-BE49-F238E27FC236}">
                      <a16:creationId xmlns:a16="http://schemas.microsoft.com/office/drawing/2014/main" id="{77AF13C2-B969-49A8-8DE1-4571C31AC5D3}"/>
                    </a:ext>
                  </a:extLst>
                </p:cNvPr>
                <p:cNvSpPr txBox="1">
                  <a:spLocks noRot="1" noChangeAspect="1" noMove="1" noResize="1" noEditPoints="1" noAdjustHandles="1" noChangeArrowheads="1" noChangeShapeType="1" noTextEdit="1"/>
                </p:cNvSpPr>
                <p:nvPr/>
              </p:nvSpPr>
              <p:spPr>
                <a:xfrm>
                  <a:off x="8610377" y="3000263"/>
                  <a:ext cx="1018227" cy="276999"/>
                </a:xfrm>
                <a:prstGeom prst="rect">
                  <a:avLst/>
                </a:prstGeom>
                <a:blipFill>
                  <a:blip r:embed="rId10"/>
                  <a:stretch>
                    <a:fillRect l="-5389" t="-2174" r="-7784" b="-32609"/>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1FA517B-4092-42C7-951B-863CB460B167}"/>
                </a:ext>
              </a:extLst>
            </p:cNvPr>
            <p:cNvCxnSpPr>
              <a:cxnSpLocks/>
            </p:cNvCxnSpPr>
            <p:nvPr/>
          </p:nvCxnSpPr>
          <p:spPr>
            <a:xfrm>
              <a:off x="6784840" y="2246730"/>
              <a:ext cx="1420251" cy="603069"/>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2DE3B3-D8B3-4EF3-B28E-00C57F157280}"/>
                </a:ext>
              </a:extLst>
            </p:cNvPr>
            <p:cNvCxnSpPr>
              <a:cxnSpLocks/>
              <a:stCxn id="8" idx="3"/>
            </p:cNvCxnSpPr>
            <p:nvPr/>
          </p:nvCxnSpPr>
          <p:spPr>
            <a:xfrm flipV="1">
              <a:off x="6784840" y="2849800"/>
              <a:ext cx="1420251" cy="628514"/>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D37803D-14DE-4D78-9CE1-F8DD13376F71}"/>
                </a:ext>
              </a:extLst>
            </p:cNvPr>
            <p:cNvCxnSpPr>
              <a:cxnSpLocks/>
              <a:stCxn id="9" idx="3"/>
            </p:cNvCxnSpPr>
            <p:nvPr/>
          </p:nvCxnSpPr>
          <p:spPr>
            <a:xfrm flipV="1">
              <a:off x="6784840" y="2849800"/>
              <a:ext cx="1420251" cy="1860098"/>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DF84E39-0D3D-4BB2-842C-7F16CBB7FB6E}"/>
                </a:ext>
              </a:extLst>
            </p:cNvPr>
            <p:cNvSpPr txBox="1"/>
            <p:nvPr/>
          </p:nvSpPr>
          <p:spPr>
            <a:xfrm rot="1390668">
              <a:off x="7000058" y="2255232"/>
              <a:ext cx="1226746" cy="338554"/>
            </a:xfrm>
            <a:prstGeom prst="rect">
              <a:avLst/>
            </a:prstGeom>
            <a:noFill/>
          </p:spPr>
          <p:txBody>
            <a:bodyPr wrap="none" rtlCol="0">
              <a:spAutoFit/>
            </a:bodyPr>
            <a:lstStyle/>
            <a:p>
              <a:r>
                <a:rPr lang="en-US" sz="1600" dirty="0">
                  <a:latin typeface="+mj-lt"/>
                </a:rPr>
                <a:t>Weight = 0.5</a:t>
              </a:r>
            </a:p>
          </p:txBody>
        </p:sp>
        <p:sp>
          <p:nvSpPr>
            <p:cNvPr id="54" name="TextBox 53">
              <a:extLst>
                <a:ext uri="{FF2B5EF4-FFF2-40B4-BE49-F238E27FC236}">
                  <a16:creationId xmlns:a16="http://schemas.microsoft.com/office/drawing/2014/main" id="{CA09085A-8B22-466E-9056-8FF3CAD3076F}"/>
                </a:ext>
              </a:extLst>
            </p:cNvPr>
            <p:cNvSpPr txBox="1"/>
            <p:nvPr/>
          </p:nvSpPr>
          <p:spPr>
            <a:xfrm rot="20158234">
              <a:off x="6772032" y="2899773"/>
              <a:ext cx="1330942" cy="338554"/>
            </a:xfrm>
            <a:prstGeom prst="rect">
              <a:avLst/>
            </a:prstGeom>
            <a:noFill/>
          </p:spPr>
          <p:txBody>
            <a:bodyPr wrap="none" rtlCol="0">
              <a:spAutoFit/>
            </a:bodyPr>
            <a:lstStyle/>
            <a:p>
              <a:r>
                <a:rPr lang="en-US" sz="1600" dirty="0">
                  <a:latin typeface="+mj-lt"/>
                </a:rPr>
                <a:t>Weight = 0.25</a:t>
              </a:r>
            </a:p>
          </p:txBody>
        </p:sp>
        <p:sp>
          <p:nvSpPr>
            <p:cNvPr id="55" name="TextBox 54">
              <a:extLst>
                <a:ext uri="{FF2B5EF4-FFF2-40B4-BE49-F238E27FC236}">
                  <a16:creationId xmlns:a16="http://schemas.microsoft.com/office/drawing/2014/main" id="{12FF467A-66B1-40AB-AD46-809617C1782C}"/>
                </a:ext>
              </a:extLst>
            </p:cNvPr>
            <p:cNvSpPr txBox="1"/>
            <p:nvPr/>
          </p:nvSpPr>
          <p:spPr>
            <a:xfrm rot="18449075">
              <a:off x="6834838" y="3411744"/>
              <a:ext cx="1330942" cy="338554"/>
            </a:xfrm>
            <a:prstGeom prst="rect">
              <a:avLst/>
            </a:prstGeom>
            <a:noFill/>
          </p:spPr>
          <p:txBody>
            <a:bodyPr wrap="none" rtlCol="0">
              <a:spAutoFit/>
            </a:bodyPr>
            <a:lstStyle/>
            <a:p>
              <a:r>
                <a:rPr lang="en-US" sz="1600" dirty="0">
                  <a:latin typeface="+mj-lt"/>
                </a:rPr>
                <a:t>Weight = 0.25</a:t>
              </a: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1C99A0-FE16-4E0E-AB1F-F359BD469C20}"/>
                  </a:ext>
                </a:extLst>
              </p:cNvPr>
              <p:cNvSpPr txBox="1"/>
              <p:nvPr/>
            </p:nvSpPr>
            <p:spPr>
              <a:xfrm rot="20175738">
                <a:off x="3654448" y="3432513"/>
                <a:ext cx="1430584" cy="339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latin typeface="Cambria Math" panose="02040503050406030204" pitchFamily="18" charset="0"/>
                        </a:rPr>
                        <m:t>𝑝</m:t>
                      </m:r>
                      <m:d>
                        <m:dPr>
                          <m:ctrlPr>
                            <a:rPr lang="en-US" sz="900" i="1">
                              <a:latin typeface="Cambria Math" panose="02040503050406030204" pitchFamily="18" charset="0"/>
                            </a:rPr>
                          </m:ctrlPr>
                        </m:dPr>
                        <m:e>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e>
                        <m:e>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e>
                      </m:d>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m:rPr>
                              <m:sty m:val="p"/>
                            </m:rPr>
                            <a:rPr lang="en-US" sz="900" b="0" i="0" smtClean="0">
                              <a:latin typeface="Cambria Math" panose="02040503050406030204" pitchFamily="18" charset="0"/>
                            </a:rPr>
                            <m:t>exp</m:t>
                          </m:r>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sub>
                          </m:sSub>
                          <m:r>
                            <a:rPr lang="en-US" sz="900" b="0" i="1" smtClean="0">
                              <a:latin typeface="Cambria Math" panose="02040503050406030204" pitchFamily="18" charset="0"/>
                              <a:ea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sub>
                          </m:sSub>
                          <m:r>
                            <a:rPr lang="en-US" sz="900" b="0" i="1" smtClean="0">
                              <a:latin typeface="Cambria Math" panose="02040503050406030204" pitchFamily="18" charset="0"/>
                            </a:rPr>
                            <m:t>)</m:t>
                          </m:r>
                        </m:num>
                        <m:den>
                          <m:nary>
                            <m:naryPr>
                              <m:chr m:val="∑"/>
                              <m:supHide m:val="on"/>
                              <m:ctrlPr>
                                <a:rPr lang="en-US" sz="900" b="0" i="1" smtClean="0">
                                  <a:latin typeface="Cambria Math" panose="02040503050406030204" pitchFamily="18" charset="0"/>
                                </a:rPr>
                              </m:ctrlPr>
                            </m:naryPr>
                            <m:sub>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sub>
                            <m:sup/>
                            <m:e>
                              <m:r>
                                <m:rPr>
                                  <m:sty m:val="p"/>
                                </m:rPr>
                                <a:rPr lang="en-US" sz="900">
                                  <a:latin typeface="Cambria Math" panose="02040503050406030204" pitchFamily="18" charset="0"/>
                                </a:rPr>
                                <m:t>exp</m:t>
                              </m:r>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sub>
                              </m:sSub>
                              <m:r>
                                <a:rPr lang="en-US" sz="900" i="1">
                                  <a:latin typeface="Cambria Math" panose="02040503050406030204" pitchFamily="18" charset="0"/>
                                  <a:ea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sub>
                              </m:sSub>
                            </m:e>
                          </m:nary>
                          <m:r>
                            <a:rPr lang="en-US" sz="900" i="1">
                              <a:latin typeface="Cambria Math" panose="02040503050406030204" pitchFamily="18" charset="0"/>
                            </a:rPr>
                            <m:t>)</m:t>
                          </m:r>
                        </m:den>
                      </m:f>
                    </m:oMath>
                  </m:oMathPara>
                </a14:m>
                <a:endParaRPr lang="en-US" sz="900" dirty="0"/>
              </a:p>
            </p:txBody>
          </p:sp>
        </mc:Choice>
        <mc:Fallback xmlns="">
          <p:sp>
            <p:nvSpPr>
              <p:cNvPr id="13" name="TextBox 12">
                <a:extLst>
                  <a:ext uri="{FF2B5EF4-FFF2-40B4-BE49-F238E27FC236}">
                    <a16:creationId xmlns:a16="http://schemas.microsoft.com/office/drawing/2014/main" id="{2E1C99A0-FE16-4E0E-AB1F-F359BD469C20}"/>
                  </a:ext>
                </a:extLst>
              </p:cNvPr>
              <p:cNvSpPr txBox="1">
                <a:spLocks noRot="1" noChangeAspect="1" noMove="1" noResize="1" noEditPoints="1" noAdjustHandles="1" noChangeArrowheads="1" noChangeShapeType="1" noTextEdit="1"/>
              </p:cNvSpPr>
              <p:nvPr/>
            </p:nvSpPr>
            <p:spPr>
              <a:xfrm rot="20175738">
                <a:off x="3654448" y="3432513"/>
                <a:ext cx="1430584" cy="339901"/>
              </a:xfrm>
              <a:prstGeom prst="rect">
                <a:avLst/>
              </a:prstGeom>
              <a:blipFill>
                <a:blip r:embed="rId11"/>
                <a:stretch>
                  <a:fillRect r="-2521" b="-171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1642C99-626D-41A6-9E43-00142B12C8AD}"/>
                  </a:ext>
                </a:extLst>
              </p:cNvPr>
              <p:cNvSpPr txBox="1"/>
              <p:nvPr/>
            </p:nvSpPr>
            <p:spPr>
              <a:xfrm rot="1403312">
                <a:off x="3619772" y="4413923"/>
                <a:ext cx="1439176" cy="3399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latin typeface="Cambria Math" panose="02040503050406030204" pitchFamily="18" charset="0"/>
                        </a:rPr>
                        <m:t>𝑝</m:t>
                      </m:r>
                      <m:d>
                        <m:dPr>
                          <m:ctrlPr>
                            <a:rPr lang="en-US" sz="900" i="1">
                              <a:latin typeface="Cambria Math" panose="02040503050406030204" pitchFamily="18" charset="0"/>
                            </a:rPr>
                          </m:ctrlPr>
                        </m:dPr>
                        <m:e>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e>
                        <m:e>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e>
                      </m:d>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m:rPr>
                              <m:sty m:val="p"/>
                            </m:rPr>
                            <a:rPr lang="en-US" sz="900" b="0" i="0" smtClean="0">
                              <a:latin typeface="Cambria Math" panose="02040503050406030204" pitchFamily="18" charset="0"/>
                            </a:rPr>
                            <m:t>exp</m:t>
                          </m:r>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sub>
                          </m:sSub>
                          <m:r>
                            <a:rPr lang="en-US" sz="900" b="0" i="1" smtClean="0">
                              <a:latin typeface="Cambria Math" panose="02040503050406030204" pitchFamily="18" charset="0"/>
                              <a:ea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sub>
                          </m:sSub>
                          <m:r>
                            <a:rPr lang="en-US" sz="900" b="0" i="1" smtClean="0">
                              <a:latin typeface="Cambria Math" panose="02040503050406030204" pitchFamily="18" charset="0"/>
                            </a:rPr>
                            <m:t>)</m:t>
                          </m:r>
                        </m:num>
                        <m:den>
                          <m:nary>
                            <m:naryPr>
                              <m:chr m:val="∑"/>
                              <m:supHide m:val="on"/>
                              <m:ctrlPr>
                                <a:rPr lang="en-US" sz="900" b="0" i="1" smtClean="0">
                                  <a:latin typeface="Cambria Math" panose="02040503050406030204" pitchFamily="18" charset="0"/>
                                </a:rPr>
                              </m:ctrlPr>
                            </m:naryPr>
                            <m:sub>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sub>
                            <m:sup/>
                            <m:e>
                              <m:r>
                                <m:rPr>
                                  <m:sty m:val="p"/>
                                </m:rPr>
                                <a:rPr lang="en-US" sz="900">
                                  <a:latin typeface="Cambria Math" panose="02040503050406030204" pitchFamily="18" charset="0"/>
                                </a:rPr>
                                <m:t>exp</m:t>
                              </m:r>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𝑗</m:t>
                                      </m:r>
                                    </m:sub>
                                  </m:sSub>
                                </m:sub>
                              </m:sSub>
                              <m:r>
                                <a:rPr lang="en-US" sz="900" i="1">
                                  <a:latin typeface="Cambria Math" panose="02040503050406030204" pitchFamily="18" charset="0"/>
                                  <a:ea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𝐸</m:t>
                                  </m:r>
                                </m:e>
                                <m:sub>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sub>
                              </m:sSub>
                            </m:e>
                          </m:nary>
                          <m:r>
                            <a:rPr lang="en-US" sz="900" i="1">
                              <a:latin typeface="Cambria Math" panose="02040503050406030204" pitchFamily="18" charset="0"/>
                            </a:rPr>
                            <m:t>)</m:t>
                          </m:r>
                        </m:den>
                      </m:f>
                    </m:oMath>
                  </m:oMathPara>
                </a14:m>
                <a:endParaRPr lang="en-US" sz="900" dirty="0"/>
              </a:p>
            </p:txBody>
          </p:sp>
        </mc:Choice>
        <mc:Fallback xmlns="">
          <p:sp>
            <p:nvSpPr>
              <p:cNvPr id="61" name="TextBox 60">
                <a:extLst>
                  <a:ext uri="{FF2B5EF4-FFF2-40B4-BE49-F238E27FC236}">
                    <a16:creationId xmlns:a16="http://schemas.microsoft.com/office/drawing/2014/main" id="{E1642C99-626D-41A6-9E43-00142B12C8AD}"/>
                  </a:ext>
                </a:extLst>
              </p:cNvPr>
              <p:cNvSpPr txBox="1">
                <a:spLocks noRot="1" noChangeAspect="1" noMove="1" noResize="1" noEditPoints="1" noAdjustHandles="1" noChangeArrowheads="1" noChangeShapeType="1" noTextEdit="1"/>
              </p:cNvSpPr>
              <p:nvPr/>
            </p:nvSpPr>
            <p:spPr>
              <a:xfrm rot="1403312">
                <a:off x="3619772" y="4413923"/>
                <a:ext cx="1439176" cy="339901"/>
              </a:xfrm>
              <a:prstGeom prst="rect">
                <a:avLst/>
              </a:prstGeom>
              <a:blipFill>
                <a:blip r:embed="rId12"/>
                <a:stretch>
                  <a:fillRect b="-17123"/>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0B467386-0B75-41F9-BAD9-112A58D29F79}"/>
              </a:ext>
            </a:extLst>
          </p:cNvPr>
          <p:cNvGrpSpPr/>
          <p:nvPr/>
        </p:nvGrpSpPr>
        <p:grpSpPr>
          <a:xfrm>
            <a:off x="2196574" y="1853007"/>
            <a:ext cx="4588266" cy="762000"/>
            <a:chOff x="2196574" y="1853007"/>
            <a:chExt cx="4588266" cy="762000"/>
          </a:xfrm>
        </p:grpSpPr>
        <p:grpSp>
          <p:nvGrpSpPr>
            <p:cNvPr id="11" name="Group 10">
              <a:extLst>
                <a:ext uri="{FF2B5EF4-FFF2-40B4-BE49-F238E27FC236}">
                  <a16:creationId xmlns:a16="http://schemas.microsoft.com/office/drawing/2014/main" id="{F9E9E5A9-22B6-4182-BECB-4A6C90900871}"/>
                </a:ext>
              </a:extLst>
            </p:cNvPr>
            <p:cNvGrpSpPr/>
            <p:nvPr/>
          </p:nvGrpSpPr>
          <p:grpSpPr>
            <a:xfrm>
              <a:off x="2196574" y="1853007"/>
              <a:ext cx="4588266" cy="762000"/>
              <a:chOff x="2196574" y="1853007"/>
              <a:chExt cx="4588266" cy="762000"/>
            </a:xfrm>
          </p:grpSpPr>
          <p:grpSp>
            <p:nvGrpSpPr>
              <p:cNvPr id="78" name="Group 77">
                <a:extLst>
                  <a:ext uri="{FF2B5EF4-FFF2-40B4-BE49-F238E27FC236}">
                    <a16:creationId xmlns:a16="http://schemas.microsoft.com/office/drawing/2014/main" id="{FCD683D8-B02C-4EEF-A44C-49BC5519D7E4}"/>
                  </a:ext>
                </a:extLst>
              </p:cNvPr>
              <p:cNvGrpSpPr/>
              <p:nvPr/>
            </p:nvGrpSpPr>
            <p:grpSpPr>
              <a:xfrm>
                <a:off x="2196574" y="1868247"/>
                <a:ext cx="1463040" cy="731520"/>
                <a:chOff x="1818322" y="5643562"/>
                <a:chExt cx="1463040" cy="731520"/>
              </a:xfrm>
            </p:grpSpPr>
            <p:sp>
              <p:nvSpPr>
                <p:cNvPr id="79" name="Rounded Rectangle 55 2 1">
                  <a:extLst>
                    <a:ext uri="{FF2B5EF4-FFF2-40B4-BE49-F238E27FC236}">
                      <a16:creationId xmlns:a16="http://schemas.microsoft.com/office/drawing/2014/main" id="{A48DC383-CC51-42C7-9B83-DC46F3AFB658}"/>
                    </a:ext>
                  </a:extLst>
                </p:cNvPr>
                <p:cNvSpPr/>
                <p:nvPr/>
              </p:nvSpPr>
              <p:spPr>
                <a:xfrm>
                  <a:off x="1818322" y="5643562"/>
                  <a:ext cx="1463040" cy="731520"/>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pic>
              <p:nvPicPr>
                <p:cNvPr id="80" name="Picture 79">
                  <a:extLst>
                    <a:ext uri="{FF2B5EF4-FFF2-40B4-BE49-F238E27FC236}">
                      <a16:creationId xmlns:a16="http://schemas.microsoft.com/office/drawing/2014/main" id="{AB93DECF-0348-4FD1-9685-6E7FC2C9139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2321242" y="6058076"/>
                  <a:ext cx="457200" cy="249742"/>
                </a:xfrm>
                <a:prstGeom prst="rect">
                  <a:avLst/>
                </a:prstGeom>
              </p:spPr>
            </p:pic>
          </p:grpSp>
          <p:sp>
            <p:nvSpPr>
              <p:cNvPr id="81" name="Rectangle: Rounded Corners 80">
                <a:extLst>
                  <a:ext uri="{FF2B5EF4-FFF2-40B4-BE49-F238E27FC236}">
                    <a16:creationId xmlns:a16="http://schemas.microsoft.com/office/drawing/2014/main" id="{67C07D9C-5216-483A-9DA5-4B2804065783}"/>
                  </a:ext>
                </a:extLst>
              </p:cNvPr>
              <p:cNvSpPr/>
              <p:nvPr/>
            </p:nvSpPr>
            <p:spPr>
              <a:xfrm>
                <a:off x="5079865" y="1853007"/>
                <a:ext cx="1704975" cy="762000"/>
              </a:xfrm>
              <a:prstGeom prst="roundRect">
                <a:avLst/>
              </a:prstGeom>
              <a:noFill/>
              <a:ln w="25400">
                <a:solidFill>
                  <a:srgbClr val="BD8F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Target Language Model</a:t>
                </a:r>
              </a:p>
            </p:txBody>
          </p:sp>
          <p:cxnSp>
            <p:nvCxnSpPr>
              <p:cNvPr id="82" name="Straight Arrow Connector 81">
                <a:extLst>
                  <a:ext uri="{FF2B5EF4-FFF2-40B4-BE49-F238E27FC236}">
                    <a16:creationId xmlns:a16="http://schemas.microsoft.com/office/drawing/2014/main" id="{49587587-6F2D-40F2-BEF8-AD3AB1D15B52}"/>
                  </a:ext>
                </a:extLst>
              </p:cNvPr>
              <p:cNvCxnSpPr>
                <a:cxnSpLocks/>
                <a:stCxn id="79" idx="3"/>
                <a:endCxn id="81" idx="1"/>
              </p:cNvCxnSpPr>
              <p:nvPr/>
            </p:nvCxnSpPr>
            <p:spPr>
              <a:xfrm>
                <a:off x="3659614" y="2234007"/>
                <a:ext cx="1420251" cy="0"/>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5B2B028-7401-448E-BF1C-1C9BACE97635}"/>
                </a:ext>
              </a:extLst>
            </p:cNvPr>
            <p:cNvSpPr txBox="1"/>
            <p:nvPr/>
          </p:nvSpPr>
          <p:spPr>
            <a:xfrm>
              <a:off x="3967593" y="1905621"/>
              <a:ext cx="955711" cy="369332"/>
            </a:xfrm>
            <a:prstGeom prst="rect">
              <a:avLst/>
            </a:prstGeom>
            <a:noFill/>
          </p:spPr>
          <p:txBody>
            <a:bodyPr wrap="none" rtlCol="0">
              <a:spAutoFit/>
            </a:bodyPr>
            <a:lstStyle/>
            <a:p>
              <a:r>
                <a:rPr lang="en-US" dirty="0">
                  <a:latin typeface="+mj-lt"/>
                </a:rPr>
                <a:t>RNN LM</a:t>
              </a:r>
            </a:p>
          </p:txBody>
        </p:sp>
      </p:grpSp>
      <p:grpSp>
        <p:nvGrpSpPr>
          <p:cNvPr id="17" name="Group 16">
            <a:extLst>
              <a:ext uri="{FF2B5EF4-FFF2-40B4-BE49-F238E27FC236}">
                <a16:creationId xmlns:a16="http://schemas.microsoft.com/office/drawing/2014/main" id="{351DCD38-B2EB-4B09-9676-2A4FAEB8B754}"/>
              </a:ext>
            </a:extLst>
          </p:cNvPr>
          <p:cNvGrpSpPr/>
          <p:nvPr/>
        </p:nvGrpSpPr>
        <p:grpSpPr>
          <a:xfrm>
            <a:off x="2196574" y="3478314"/>
            <a:ext cx="7837317" cy="2838902"/>
            <a:chOff x="2196574" y="3478314"/>
            <a:chExt cx="7837317" cy="2838902"/>
          </a:xfrm>
        </p:grpSpPr>
        <p:grpSp>
          <p:nvGrpSpPr>
            <p:cNvPr id="10" name="Group 9">
              <a:extLst>
                <a:ext uri="{FF2B5EF4-FFF2-40B4-BE49-F238E27FC236}">
                  <a16:creationId xmlns:a16="http://schemas.microsoft.com/office/drawing/2014/main" id="{38655655-D62F-4DA7-B1EA-58E41097D9AF}"/>
                </a:ext>
              </a:extLst>
            </p:cNvPr>
            <p:cNvGrpSpPr/>
            <p:nvPr/>
          </p:nvGrpSpPr>
          <p:grpSpPr>
            <a:xfrm>
              <a:off x="2196574" y="3478314"/>
              <a:ext cx="7837317" cy="2838902"/>
              <a:chOff x="2196574" y="3478314"/>
              <a:chExt cx="7837317" cy="2838902"/>
            </a:xfrm>
          </p:grpSpPr>
          <p:grpSp>
            <p:nvGrpSpPr>
              <p:cNvPr id="4" name="Group 3">
                <a:extLst>
                  <a:ext uri="{FF2B5EF4-FFF2-40B4-BE49-F238E27FC236}">
                    <a16:creationId xmlns:a16="http://schemas.microsoft.com/office/drawing/2014/main" id="{A4DF9D10-083B-484F-BEC7-9FC03370352D}"/>
                  </a:ext>
                </a:extLst>
              </p:cNvPr>
              <p:cNvGrpSpPr/>
              <p:nvPr/>
            </p:nvGrpSpPr>
            <p:grpSpPr>
              <a:xfrm>
                <a:off x="2196574" y="3478314"/>
                <a:ext cx="7837317" cy="2838902"/>
                <a:chOff x="2196574" y="3478314"/>
                <a:chExt cx="7837317" cy="2838902"/>
              </a:xfrm>
            </p:grpSpPr>
            <p:grpSp>
              <p:nvGrpSpPr>
                <p:cNvPr id="86" name="Group 85">
                  <a:extLst>
                    <a:ext uri="{FF2B5EF4-FFF2-40B4-BE49-F238E27FC236}">
                      <a16:creationId xmlns:a16="http://schemas.microsoft.com/office/drawing/2014/main" id="{87428B01-66AE-4640-91B0-A6FCB9189814}"/>
                    </a:ext>
                  </a:extLst>
                </p:cNvPr>
                <p:cNvGrpSpPr/>
                <p:nvPr/>
              </p:nvGrpSpPr>
              <p:grpSpPr>
                <a:xfrm>
                  <a:off x="8205091" y="4753588"/>
                  <a:ext cx="1828800" cy="1188720"/>
                  <a:chOff x="7839073" y="2638779"/>
                  <a:chExt cx="1828800" cy="1188720"/>
                </a:xfrm>
              </p:grpSpPr>
              <p:sp>
                <p:nvSpPr>
                  <p:cNvPr id="87" name="Rectangle: Rounded Corners 86">
                    <a:extLst>
                      <a:ext uri="{FF2B5EF4-FFF2-40B4-BE49-F238E27FC236}">
                        <a16:creationId xmlns:a16="http://schemas.microsoft.com/office/drawing/2014/main" id="{CF0277BC-132D-46B8-8B19-FBA208BB21BC}"/>
                      </a:ext>
                    </a:extLst>
                  </p:cNvPr>
                  <p:cNvSpPr/>
                  <p:nvPr/>
                </p:nvSpPr>
                <p:spPr>
                  <a:xfrm>
                    <a:off x="7839073" y="2638779"/>
                    <a:ext cx="1828800" cy="1188720"/>
                  </a:xfrm>
                  <a:prstGeom prst="roundRect">
                    <a:avLst/>
                  </a:prstGeom>
                  <a:noFill/>
                  <a:ln w="25400">
                    <a:solidFill>
                      <a:srgbClr val="699C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Word Based </a:t>
                    </a:r>
                  </a:p>
                  <a:p>
                    <a:pPr algn="ctr"/>
                    <a:r>
                      <a:rPr lang="en-US" sz="1600" dirty="0">
                        <a:solidFill>
                          <a:schemeClr val="tx1"/>
                        </a:solidFill>
                        <a:latin typeface="+mj-lt"/>
                      </a:rPr>
                      <a:t>T2S Model</a:t>
                    </a:r>
                  </a:p>
                  <a:p>
                    <a:pPr algn="ctr"/>
                    <a:endParaRPr lang="en-US" sz="1600" dirty="0">
                      <a:solidFill>
                        <a:schemeClr val="tx1"/>
                      </a:solidFill>
                      <a:latin typeface="+mj-lt"/>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6A238A8-7AF3-4292-89D9-4A055DBB193E}"/>
                          </a:ext>
                        </a:extLst>
                      </p:cNvPr>
                      <p:cNvSpPr txBox="1"/>
                      <p:nvPr/>
                    </p:nvSpPr>
                    <p:spPr>
                      <a:xfrm>
                        <a:off x="8244359" y="3390992"/>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rPr>
                                    <m:t>𝑤</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88" name="TextBox 87">
                        <a:extLst>
                          <a:ext uri="{FF2B5EF4-FFF2-40B4-BE49-F238E27FC236}">
                            <a16:creationId xmlns:a16="http://schemas.microsoft.com/office/drawing/2014/main" id="{F6A238A8-7AF3-4292-89D9-4A055DBB193E}"/>
                          </a:ext>
                        </a:extLst>
                      </p:cNvPr>
                      <p:cNvSpPr txBox="1">
                        <a:spLocks noRot="1" noChangeAspect="1" noMove="1" noResize="1" noEditPoints="1" noAdjustHandles="1" noChangeArrowheads="1" noChangeShapeType="1" noTextEdit="1"/>
                      </p:cNvSpPr>
                      <p:nvPr/>
                    </p:nvSpPr>
                    <p:spPr>
                      <a:xfrm>
                        <a:off x="8244359" y="3390992"/>
                        <a:ext cx="1018227" cy="276999"/>
                      </a:xfrm>
                      <a:prstGeom prst="rect">
                        <a:avLst/>
                      </a:prstGeom>
                      <a:blipFill>
                        <a:blip r:embed="rId14"/>
                        <a:stretch>
                          <a:fillRect l="-5389" t="-2174" r="-7784" b="-32609"/>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B7A37A82-23BE-40F2-B64A-48F7E79F96A1}"/>
                    </a:ext>
                  </a:extLst>
                </p:cNvPr>
                <p:cNvGrpSpPr/>
                <p:nvPr/>
              </p:nvGrpSpPr>
              <p:grpSpPr>
                <a:xfrm>
                  <a:off x="2196574" y="5570456"/>
                  <a:ext cx="1463040" cy="731520"/>
                  <a:chOff x="1818322" y="1961187"/>
                  <a:chExt cx="1463040" cy="731520"/>
                </a:xfrm>
              </p:grpSpPr>
              <p:sp>
                <p:nvSpPr>
                  <p:cNvPr id="74" name="Rounded Rectangle 55 2 2">
                    <a:extLst>
                      <a:ext uri="{FF2B5EF4-FFF2-40B4-BE49-F238E27FC236}">
                        <a16:creationId xmlns:a16="http://schemas.microsoft.com/office/drawing/2014/main" id="{FE28075C-1D63-44C6-999F-6DF8832FA6BA}"/>
                      </a:ext>
                    </a:extLst>
                  </p:cNvPr>
                  <p:cNvSpPr/>
                  <p:nvPr/>
                </p:nvSpPr>
                <p:spPr>
                  <a:xfrm>
                    <a:off x="1818322" y="1961187"/>
                    <a:ext cx="1463040" cy="73152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75" name="Picture 74">
                    <a:extLst>
                      <a:ext uri="{FF2B5EF4-FFF2-40B4-BE49-F238E27FC236}">
                        <a16:creationId xmlns:a16="http://schemas.microsoft.com/office/drawing/2014/main" id="{E9B551D5-31BD-4F74-83F0-08CDFD530E42}"/>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2321242" y="2339902"/>
                    <a:ext cx="457200" cy="231477"/>
                  </a:xfrm>
                  <a:prstGeom prst="rect">
                    <a:avLst/>
                  </a:prstGeom>
                </p:spPr>
              </p:pic>
            </p:grpSp>
            <p:sp>
              <p:nvSpPr>
                <p:cNvPr id="76" name="Rectangle: Rounded Corners 75">
                  <a:extLst>
                    <a:ext uri="{FF2B5EF4-FFF2-40B4-BE49-F238E27FC236}">
                      <a16:creationId xmlns:a16="http://schemas.microsoft.com/office/drawing/2014/main" id="{716C1FF8-281C-407B-AD38-B3F520DE25C7}"/>
                    </a:ext>
                  </a:extLst>
                </p:cNvPr>
                <p:cNvSpPr/>
                <p:nvPr/>
              </p:nvSpPr>
              <p:spPr>
                <a:xfrm>
                  <a:off x="5079865" y="5555216"/>
                  <a:ext cx="1704975" cy="762000"/>
                </a:xfrm>
                <a:prstGeom prst="roundRect">
                  <a:avLst/>
                </a:prstGeom>
                <a:noFill/>
                <a:ln w="25400">
                  <a:solidFill>
                    <a:srgbClr val="699C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Source Language Model</a:t>
                  </a:r>
                </a:p>
              </p:txBody>
            </p:sp>
            <p:cxnSp>
              <p:nvCxnSpPr>
                <p:cNvPr id="56" name="Straight Arrow Connector 55">
                  <a:extLst>
                    <a:ext uri="{FF2B5EF4-FFF2-40B4-BE49-F238E27FC236}">
                      <a16:creationId xmlns:a16="http://schemas.microsoft.com/office/drawing/2014/main" id="{9F7B7100-4948-469B-8856-4143E5A935B3}"/>
                    </a:ext>
                  </a:extLst>
                </p:cNvPr>
                <p:cNvCxnSpPr>
                  <a:cxnSpLocks/>
                </p:cNvCxnSpPr>
                <p:nvPr/>
              </p:nvCxnSpPr>
              <p:spPr>
                <a:xfrm>
                  <a:off x="3659614" y="5941481"/>
                  <a:ext cx="1420251"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F8E5862-FD20-4837-8754-9A19586D3B13}"/>
                    </a:ext>
                  </a:extLst>
                </p:cNvPr>
                <p:cNvCxnSpPr>
                  <a:cxnSpLocks/>
                </p:cNvCxnSpPr>
                <p:nvPr/>
              </p:nvCxnSpPr>
              <p:spPr>
                <a:xfrm flipV="1">
                  <a:off x="6784840" y="5347121"/>
                  <a:ext cx="1420251" cy="59436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6297187-CEDB-47B1-9D22-012AFB27A973}"/>
                    </a:ext>
                  </a:extLst>
                </p:cNvPr>
                <p:cNvCxnSpPr>
                  <a:cxnSpLocks/>
                  <a:stCxn id="8" idx="3"/>
                </p:cNvCxnSpPr>
                <p:nvPr/>
              </p:nvCxnSpPr>
              <p:spPr>
                <a:xfrm>
                  <a:off x="6784840" y="3478314"/>
                  <a:ext cx="1420251" cy="1868807"/>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6E6172A-645F-408C-A1D2-35EDF9F051F7}"/>
                    </a:ext>
                  </a:extLst>
                </p:cNvPr>
                <p:cNvCxnSpPr>
                  <a:cxnSpLocks/>
                  <a:stCxn id="9" idx="3"/>
                </p:cNvCxnSpPr>
                <p:nvPr/>
              </p:nvCxnSpPr>
              <p:spPr>
                <a:xfrm>
                  <a:off x="6784840" y="4709898"/>
                  <a:ext cx="1420251" cy="637223"/>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DC04517E-5CFE-4B94-B755-DACF648E76D4}"/>
                  </a:ext>
                </a:extLst>
              </p:cNvPr>
              <p:cNvSpPr txBox="1"/>
              <p:nvPr/>
            </p:nvSpPr>
            <p:spPr>
              <a:xfrm rot="20173556">
                <a:off x="6720657" y="5407121"/>
                <a:ext cx="1226746" cy="338554"/>
              </a:xfrm>
              <a:prstGeom prst="rect">
                <a:avLst/>
              </a:prstGeom>
              <a:noFill/>
            </p:spPr>
            <p:txBody>
              <a:bodyPr wrap="none" rtlCol="0">
                <a:spAutoFit/>
              </a:bodyPr>
              <a:lstStyle/>
              <a:p>
                <a:r>
                  <a:rPr lang="en-US" sz="1600" dirty="0">
                    <a:latin typeface="+mj-lt"/>
                  </a:rPr>
                  <a:t>Weight = 0.5</a:t>
                </a:r>
              </a:p>
            </p:txBody>
          </p:sp>
          <p:sp>
            <p:nvSpPr>
              <p:cNvPr id="58" name="TextBox 57">
                <a:extLst>
                  <a:ext uri="{FF2B5EF4-FFF2-40B4-BE49-F238E27FC236}">
                    <a16:creationId xmlns:a16="http://schemas.microsoft.com/office/drawing/2014/main" id="{3C0195C0-21F9-49EB-AC31-83DFE93322E2}"/>
                  </a:ext>
                </a:extLst>
              </p:cNvPr>
              <p:cNvSpPr txBox="1"/>
              <p:nvPr/>
            </p:nvSpPr>
            <p:spPr>
              <a:xfrm rot="3106600">
                <a:off x="7095849" y="4372188"/>
                <a:ext cx="1330942" cy="338554"/>
              </a:xfrm>
              <a:prstGeom prst="rect">
                <a:avLst/>
              </a:prstGeom>
              <a:noFill/>
            </p:spPr>
            <p:txBody>
              <a:bodyPr wrap="none" rtlCol="0">
                <a:spAutoFit/>
              </a:bodyPr>
              <a:lstStyle/>
              <a:p>
                <a:r>
                  <a:rPr lang="en-US" sz="1600" dirty="0">
                    <a:latin typeface="+mj-lt"/>
                  </a:rPr>
                  <a:t>Weight = 0.25</a:t>
                </a:r>
              </a:p>
            </p:txBody>
          </p:sp>
          <p:sp>
            <p:nvSpPr>
              <p:cNvPr id="60" name="TextBox 59">
                <a:extLst>
                  <a:ext uri="{FF2B5EF4-FFF2-40B4-BE49-F238E27FC236}">
                    <a16:creationId xmlns:a16="http://schemas.microsoft.com/office/drawing/2014/main" id="{E8CAAA34-36B0-4D51-B5F2-BC28083BA96F}"/>
                  </a:ext>
                </a:extLst>
              </p:cNvPr>
              <p:cNvSpPr txBox="1"/>
              <p:nvPr/>
            </p:nvSpPr>
            <p:spPr>
              <a:xfrm rot="1616903">
                <a:off x="6794481" y="4736636"/>
                <a:ext cx="1330942" cy="338554"/>
              </a:xfrm>
              <a:prstGeom prst="rect">
                <a:avLst/>
              </a:prstGeom>
              <a:noFill/>
            </p:spPr>
            <p:txBody>
              <a:bodyPr wrap="none" rtlCol="0">
                <a:spAutoFit/>
              </a:bodyPr>
              <a:lstStyle/>
              <a:p>
                <a:r>
                  <a:rPr lang="en-US" sz="1600" dirty="0">
                    <a:latin typeface="+mj-lt"/>
                  </a:rPr>
                  <a:t>Weight = 0.25</a:t>
                </a:r>
              </a:p>
            </p:txBody>
          </p:sp>
        </p:grpSp>
        <p:sp>
          <p:nvSpPr>
            <p:cNvPr id="63" name="TextBox 62">
              <a:extLst>
                <a:ext uri="{FF2B5EF4-FFF2-40B4-BE49-F238E27FC236}">
                  <a16:creationId xmlns:a16="http://schemas.microsoft.com/office/drawing/2014/main" id="{0E8678E9-4A66-436D-9AE9-62AEAF3946CF}"/>
                </a:ext>
              </a:extLst>
            </p:cNvPr>
            <p:cNvSpPr txBox="1"/>
            <p:nvPr/>
          </p:nvSpPr>
          <p:spPr>
            <a:xfrm>
              <a:off x="3967593" y="5617329"/>
              <a:ext cx="955711" cy="369332"/>
            </a:xfrm>
            <a:prstGeom prst="rect">
              <a:avLst/>
            </a:prstGeom>
            <a:noFill/>
          </p:spPr>
          <p:txBody>
            <a:bodyPr wrap="none" rtlCol="0">
              <a:spAutoFit/>
            </a:bodyPr>
            <a:lstStyle/>
            <a:p>
              <a:r>
                <a:rPr lang="en-US" dirty="0">
                  <a:latin typeface="+mj-lt"/>
                </a:rPr>
                <a:t>RNN LM</a:t>
              </a:r>
            </a:p>
          </p:txBody>
        </p:sp>
      </p:grpSp>
      <p:sp>
        <p:nvSpPr>
          <p:cNvPr id="49" name="TextBox 48">
            <a:extLst>
              <a:ext uri="{FF2B5EF4-FFF2-40B4-BE49-F238E27FC236}">
                <a16:creationId xmlns:a16="http://schemas.microsoft.com/office/drawing/2014/main" id="{A5749725-4085-4413-946D-18B07E158396}"/>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Lample</a:t>
            </a:r>
            <a:r>
              <a:rPr lang="en-US" altLang="zh-CN" dirty="0"/>
              <a:t> et al.</a:t>
            </a:r>
            <a:r>
              <a:rPr lang="en-US" dirty="0"/>
              <a:t>, </a:t>
            </a:r>
            <a:r>
              <a:rPr lang="en-US" b="1" dirty="0"/>
              <a:t>Phrase-Based &amp; Neural Unsupervised Machine Translation</a:t>
            </a:r>
            <a:r>
              <a:rPr lang="en-US" dirty="0"/>
              <a:t>. EMNLP, 2018</a:t>
            </a:r>
          </a:p>
        </p:txBody>
      </p:sp>
      <p:sp>
        <p:nvSpPr>
          <p:cNvPr id="51" name="Title 1">
            <a:extLst>
              <a:ext uri="{FF2B5EF4-FFF2-40B4-BE49-F238E27FC236}">
                <a16:creationId xmlns:a16="http://schemas.microsoft.com/office/drawing/2014/main" id="{BE348792-5ED9-4E74-944F-6C054F1B20B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Word-based Machine Translation</a:t>
            </a:r>
          </a:p>
        </p:txBody>
      </p:sp>
    </p:spTree>
    <p:extLst>
      <p:ext uri="{BB962C8B-B14F-4D97-AF65-F5344CB8AC3E}">
        <p14:creationId xmlns:p14="http://schemas.microsoft.com/office/powerpoint/2010/main" val="392505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F93B979-AE67-4314-8132-92E20E3B6F8F}"/>
              </a:ext>
            </a:extLst>
          </p:cNvPr>
          <p:cNvGrpSpPr/>
          <p:nvPr/>
        </p:nvGrpSpPr>
        <p:grpSpPr>
          <a:xfrm>
            <a:off x="1577357" y="2486025"/>
            <a:ext cx="1280160" cy="457200"/>
            <a:chOff x="1986521" y="2282771"/>
            <a:chExt cx="1280160" cy="457200"/>
          </a:xfrm>
        </p:grpSpPr>
        <p:sp>
          <p:nvSpPr>
            <p:cNvPr id="26" name="Rounded Rectangle 55 2 1">
              <a:extLst>
                <a:ext uri="{FF2B5EF4-FFF2-40B4-BE49-F238E27FC236}">
                  <a16:creationId xmlns:a16="http://schemas.microsoft.com/office/drawing/2014/main" id="{BA865AA5-AB83-426F-88BC-BBFC1E24A529}"/>
                </a:ext>
              </a:extLst>
            </p:cNvPr>
            <p:cNvSpPr/>
            <p:nvPr/>
          </p:nvSpPr>
          <p:spPr>
            <a:xfrm>
              <a:off x="1986521" y="2282771"/>
              <a:ext cx="1280160" cy="45720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pic>
          <p:nvPicPr>
            <p:cNvPr id="27" name="Picture 26">
              <a:extLst>
                <a:ext uri="{FF2B5EF4-FFF2-40B4-BE49-F238E27FC236}">
                  <a16:creationId xmlns:a16="http://schemas.microsoft.com/office/drawing/2014/main" id="{03BDBFFB-F27F-4D44-A86F-CE48411D7E11}"/>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2421955" y="2453445"/>
              <a:ext cx="502194" cy="274320"/>
            </a:xfrm>
            <a:prstGeom prst="rect">
              <a:avLst/>
            </a:prstGeom>
          </p:spPr>
        </p:pic>
      </p:grpSp>
      <p:cxnSp>
        <p:nvCxnSpPr>
          <p:cNvPr id="36" name="Straight Arrow Connector 35">
            <a:extLst>
              <a:ext uri="{FF2B5EF4-FFF2-40B4-BE49-F238E27FC236}">
                <a16:creationId xmlns:a16="http://schemas.microsoft.com/office/drawing/2014/main" id="{4887520B-7340-47DD-BA0D-B9A56080AAC3}"/>
              </a:ext>
            </a:extLst>
          </p:cNvPr>
          <p:cNvCxnSpPr>
            <a:cxnSpLocks/>
            <a:stCxn id="47" idx="3"/>
            <a:endCxn id="19" idx="1"/>
          </p:cNvCxnSpPr>
          <p:nvPr/>
        </p:nvCxnSpPr>
        <p:spPr>
          <a:xfrm>
            <a:off x="7941105" y="2714625"/>
            <a:ext cx="1124474" cy="1"/>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12C33D66-D463-4F31-A8A8-B186F86D6EA6}"/>
              </a:ext>
            </a:extLst>
          </p:cNvPr>
          <p:cNvGrpSpPr/>
          <p:nvPr/>
        </p:nvGrpSpPr>
        <p:grpSpPr>
          <a:xfrm>
            <a:off x="6478065" y="2394585"/>
            <a:ext cx="1463040" cy="640080"/>
            <a:chOff x="5189929" y="5302228"/>
            <a:chExt cx="1463040" cy="640080"/>
          </a:xfrm>
        </p:grpSpPr>
        <p:sp>
          <p:nvSpPr>
            <p:cNvPr id="47" name="Rounded Rectangle 55 1 2">
              <a:extLst>
                <a:ext uri="{FF2B5EF4-FFF2-40B4-BE49-F238E27FC236}">
                  <a16:creationId xmlns:a16="http://schemas.microsoft.com/office/drawing/2014/main" id="{0A310B10-90B8-414D-9978-1CB653EDAE73}"/>
                </a:ext>
              </a:extLst>
            </p:cNvPr>
            <p:cNvSpPr/>
            <p:nvPr/>
          </p:nvSpPr>
          <p:spPr>
            <a:xfrm>
              <a:off x="5189929" y="5302228"/>
              <a:ext cx="1463040" cy="64008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Pseudo Data</a:t>
              </a:r>
            </a:p>
            <a:p>
              <a:pPr algn="ctr"/>
              <a:endParaRPr lang="en-US" dirty="0">
                <a:solidFill>
                  <a:schemeClr val="tx1"/>
                </a:solidFill>
                <a:latin typeface="Calibri Light" panose="020F0302020204030204" pitchFamily="34" charset="0"/>
              </a:endParaRPr>
            </a:p>
          </p:txBody>
        </p:sp>
        <p:pic>
          <p:nvPicPr>
            <p:cNvPr id="48" name="Picture 47">
              <a:extLst>
                <a:ext uri="{FF2B5EF4-FFF2-40B4-BE49-F238E27FC236}">
                  <a16:creationId xmlns:a16="http://schemas.microsoft.com/office/drawing/2014/main" id="{56A8BE11-232A-48BF-B058-9D1A87C3388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483592" y="5599408"/>
              <a:ext cx="875714" cy="274320"/>
            </a:xfrm>
            <a:prstGeom prst="rect">
              <a:avLst/>
            </a:prstGeom>
          </p:spPr>
        </p:pic>
      </p:grpSp>
      <p:cxnSp>
        <p:nvCxnSpPr>
          <p:cNvPr id="57" name="Straight Arrow Connector 56">
            <a:extLst>
              <a:ext uri="{FF2B5EF4-FFF2-40B4-BE49-F238E27FC236}">
                <a16:creationId xmlns:a16="http://schemas.microsoft.com/office/drawing/2014/main" id="{9B22E71B-DE30-4116-9F01-2ADB9D57F1F1}"/>
              </a:ext>
            </a:extLst>
          </p:cNvPr>
          <p:cNvCxnSpPr>
            <a:cxnSpLocks/>
            <a:stCxn id="26" idx="3"/>
            <a:endCxn id="73" idx="1"/>
          </p:cNvCxnSpPr>
          <p:nvPr/>
        </p:nvCxnSpPr>
        <p:spPr>
          <a:xfrm>
            <a:off x="2857517" y="2714625"/>
            <a:ext cx="1124474"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A12D50-5AEF-4639-AA54-A6D5FDC777F8}"/>
              </a:ext>
            </a:extLst>
          </p:cNvPr>
          <p:cNvCxnSpPr>
            <a:cxnSpLocks/>
            <a:stCxn id="73" idx="3"/>
            <a:endCxn id="47" idx="1"/>
          </p:cNvCxnSpPr>
          <p:nvPr/>
        </p:nvCxnSpPr>
        <p:spPr>
          <a:xfrm>
            <a:off x="5353591" y="2714625"/>
            <a:ext cx="1124474"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58ACEE3-D8A5-4DE1-ACFC-150F31516147}"/>
              </a:ext>
            </a:extLst>
          </p:cNvPr>
          <p:cNvGrpSpPr/>
          <p:nvPr/>
        </p:nvGrpSpPr>
        <p:grpSpPr>
          <a:xfrm>
            <a:off x="3981991" y="2257425"/>
            <a:ext cx="1371600" cy="914400"/>
            <a:chOff x="8205091" y="4753588"/>
            <a:chExt cx="1371600" cy="914400"/>
          </a:xfrm>
        </p:grpSpPr>
        <p:sp>
          <p:nvSpPr>
            <p:cNvPr id="73" name="Rectangle: Rounded Corners 72">
              <a:extLst>
                <a:ext uri="{FF2B5EF4-FFF2-40B4-BE49-F238E27FC236}">
                  <a16:creationId xmlns:a16="http://schemas.microsoft.com/office/drawing/2014/main" id="{535BE44B-D131-4BD9-A654-1A19012191A7}"/>
                </a:ext>
              </a:extLst>
            </p:cNvPr>
            <p:cNvSpPr/>
            <p:nvPr/>
          </p:nvSpPr>
          <p:spPr>
            <a:xfrm>
              <a:off x="8205091" y="4753588"/>
              <a:ext cx="1371600" cy="914400"/>
            </a:xfrm>
            <a:prstGeom prst="roundRect">
              <a:avLst/>
            </a:prstGeom>
            <a:noFill/>
            <a:ln w="25400">
              <a:solidFill>
                <a:srgbClr val="699C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Word Based </a:t>
              </a:r>
            </a:p>
            <a:p>
              <a:pPr algn="ctr"/>
              <a:r>
                <a:rPr lang="en-US" sz="1600" dirty="0">
                  <a:solidFill>
                    <a:schemeClr val="tx1"/>
                  </a:solidFill>
                  <a:latin typeface="+mj-lt"/>
                </a:rPr>
                <a:t>T2S Model</a:t>
              </a:r>
            </a:p>
            <a:p>
              <a:pPr algn="ctr"/>
              <a:endParaRPr lang="en-US" sz="1600" dirty="0">
                <a:solidFill>
                  <a:schemeClr val="tx1"/>
                </a:solidFill>
                <a:latin typeface="+mj-lt"/>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1E57C0B-B040-4150-8561-6B8800C732B3}"/>
                    </a:ext>
                  </a:extLst>
                </p:cNvPr>
                <p:cNvSpPr txBox="1"/>
                <p:nvPr/>
              </p:nvSpPr>
              <p:spPr>
                <a:xfrm>
                  <a:off x="8381777" y="5308671"/>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rPr>
                              <m:t>𝑤</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74" name="TextBox 73">
                  <a:extLst>
                    <a:ext uri="{FF2B5EF4-FFF2-40B4-BE49-F238E27FC236}">
                      <a16:creationId xmlns:a16="http://schemas.microsoft.com/office/drawing/2014/main" id="{91E57C0B-B040-4150-8561-6B8800C732B3}"/>
                    </a:ext>
                  </a:extLst>
                </p:cNvPr>
                <p:cNvSpPr txBox="1">
                  <a:spLocks noRot="1" noChangeAspect="1" noMove="1" noResize="1" noEditPoints="1" noAdjustHandles="1" noChangeArrowheads="1" noChangeShapeType="1" noTextEdit="1"/>
                </p:cNvSpPr>
                <p:nvPr/>
              </p:nvSpPr>
              <p:spPr>
                <a:xfrm>
                  <a:off x="8381777" y="5308671"/>
                  <a:ext cx="1018227" cy="276999"/>
                </a:xfrm>
                <a:prstGeom prst="rect">
                  <a:avLst/>
                </a:prstGeom>
                <a:blipFill>
                  <a:blip r:embed="rId10"/>
                  <a:stretch>
                    <a:fillRect l="-5389" t="-2174" r="-7784" b="-32609"/>
                  </a:stretch>
                </a:blipFill>
              </p:spPr>
              <p:txBody>
                <a:bodyPr/>
                <a:lstStyle/>
                <a:p>
                  <a:r>
                    <a:rPr lang="en-US">
                      <a:noFill/>
                    </a:rPr>
                    <a:t> </a:t>
                  </a:r>
                </a:p>
              </p:txBody>
            </p:sp>
          </mc:Fallback>
        </mc:AlternateContent>
      </p:grpSp>
      <p:grpSp>
        <p:nvGrpSpPr>
          <p:cNvPr id="93" name="Group 92">
            <a:extLst>
              <a:ext uri="{FF2B5EF4-FFF2-40B4-BE49-F238E27FC236}">
                <a16:creationId xmlns:a16="http://schemas.microsoft.com/office/drawing/2014/main" id="{7F2C7E85-44DB-4B55-AD2B-97D4870F22CD}"/>
              </a:ext>
            </a:extLst>
          </p:cNvPr>
          <p:cNvGrpSpPr/>
          <p:nvPr/>
        </p:nvGrpSpPr>
        <p:grpSpPr>
          <a:xfrm>
            <a:off x="9065579" y="2231281"/>
            <a:ext cx="1558647" cy="966689"/>
            <a:chOff x="3742325" y="3213264"/>
            <a:chExt cx="1558647" cy="966689"/>
          </a:xfrm>
        </p:grpSpPr>
        <p:sp>
          <p:nvSpPr>
            <p:cNvPr id="19" name="Rounded Rectangle 37">
              <a:extLst>
                <a:ext uri="{FF2B5EF4-FFF2-40B4-BE49-F238E27FC236}">
                  <a16:creationId xmlns:a16="http://schemas.microsoft.com/office/drawing/2014/main" id="{CBD3D05F-F27C-4CF5-AC18-92C1C6AB5126}"/>
                </a:ext>
              </a:extLst>
            </p:cNvPr>
            <p:cNvSpPr/>
            <p:nvPr/>
          </p:nvSpPr>
          <p:spPr>
            <a:xfrm>
              <a:off x="3742325" y="3213264"/>
              <a:ext cx="1558647" cy="966689"/>
            </a:xfrm>
            <a:prstGeom prst="roundRect">
              <a:avLst/>
            </a:prstGeom>
            <a:solidFill>
              <a:srgbClr val="699C9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libri Light" panose="020F0302020204030204" pitchFamily="34" charset="0"/>
                </a:rPr>
                <a:t>Neural S2T System</a:t>
              </a:r>
            </a:p>
            <a:p>
              <a:pPr algn="ctr"/>
              <a:endParaRPr lang="en-US" dirty="0">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7F3F7C0-5824-41BF-917F-72566E35D080}"/>
                    </a:ext>
                  </a:extLst>
                </p:cNvPr>
                <p:cNvSpPr txBox="1"/>
                <p:nvPr/>
              </p:nvSpPr>
              <p:spPr>
                <a:xfrm>
                  <a:off x="4012535" y="3815663"/>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89" name="TextBox 88">
                  <a:extLst>
                    <a:ext uri="{FF2B5EF4-FFF2-40B4-BE49-F238E27FC236}">
                      <a16:creationId xmlns:a16="http://schemas.microsoft.com/office/drawing/2014/main" id="{87F3F7C0-5824-41BF-917F-72566E35D080}"/>
                    </a:ext>
                  </a:extLst>
                </p:cNvPr>
                <p:cNvSpPr txBox="1">
                  <a:spLocks noRot="1" noChangeAspect="1" noMove="1" noResize="1" noEditPoints="1" noAdjustHandles="1" noChangeArrowheads="1" noChangeShapeType="1" noTextEdit="1"/>
                </p:cNvSpPr>
                <p:nvPr/>
              </p:nvSpPr>
              <p:spPr>
                <a:xfrm>
                  <a:off x="4012535" y="3815663"/>
                  <a:ext cx="1018227" cy="276999"/>
                </a:xfrm>
                <a:prstGeom prst="rect">
                  <a:avLst/>
                </a:prstGeom>
                <a:blipFill>
                  <a:blip r:embed="rId12"/>
                  <a:stretch>
                    <a:fillRect l="-5389" t="-2222" r="-7784" b="-35556"/>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825600E-CB46-4C84-A43F-59C67E19A2EB}"/>
              </a:ext>
            </a:extLst>
          </p:cNvPr>
          <p:cNvGrpSpPr/>
          <p:nvPr/>
        </p:nvGrpSpPr>
        <p:grpSpPr>
          <a:xfrm>
            <a:off x="1527282" y="3957213"/>
            <a:ext cx="9096944" cy="966689"/>
            <a:chOff x="1553515" y="4012559"/>
            <a:chExt cx="9096944" cy="966689"/>
          </a:xfrm>
        </p:grpSpPr>
        <p:cxnSp>
          <p:nvCxnSpPr>
            <p:cNvPr id="17" name="Straight Arrow Connector 16">
              <a:extLst>
                <a:ext uri="{FF2B5EF4-FFF2-40B4-BE49-F238E27FC236}">
                  <a16:creationId xmlns:a16="http://schemas.microsoft.com/office/drawing/2014/main" id="{6809B3E6-2B00-4324-96F8-4352A5E59F8A}"/>
                </a:ext>
              </a:extLst>
            </p:cNvPr>
            <p:cNvCxnSpPr>
              <a:cxnSpLocks/>
              <a:stCxn id="32" idx="3"/>
              <a:endCxn id="91" idx="1"/>
            </p:cNvCxnSpPr>
            <p:nvPr/>
          </p:nvCxnSpPr>
          <p:spPr>
            <a:xfrm>
              <a:off x="7949690" y="4495903"/>
              <a:ext cx="1142122" cy="1"/>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A314772-6169-412E-B1F4-24BFCD5C0DB8}"/>
                </a:ext>
              </a:extLst>
            </p:cNvPr>
            <p:cNvGrpSpPr/>
            <p:nvPr/>
          </p:nvGrpSpPr>
          <p:grpSpPr>
            <a:xfrm>
              <a:off x="1553515" y="4262742"/>
              <a:ext cx="1280160" cy="466322"/>
              <a:chOff x="10307672" y="2254064"/>
              <a:chExt cx="1280160" cy="466322"/>
            </a:xfrm>
          </p:grpSpPr>
          <p:sp>
            <p:nvSpPr>
              <p:cNvPr id="29" name="Rounded Rectangle 55 2 2">
                <a:extLst>
                  <a:ext uri="{FF2B5EF4-FFF2-40B4-BE49-F238E27FC236}">
                    <a16:creationId xmlns:a16="http://schemas.microsoft.com/office/drawing/2014/main" id="{47209AA5-99D8-46F9-8D0B-81A1B78A9D99}"/>
                  </a:ext>
                </a:extLst>
              </p:cNvPr>
              <p:cNvSpPr/>
              <p:nvPr/>
            </p:nvSpPr>
            <p:spPr>
              <a:xfrm>
                <a:off x="10307672" y="2254064"/>
                <a:ext cx="1280160" cy="457200"/>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30" name="Picture 29">
                <a:extLst>
                  <a:ext uri="{FF2B5EF4-FFF2-40B4-BE49-F238E27FC236}">
                    <a16:creationId xmlns:a16="http://schemas.microsoft.com/office/drawing/2014/main" id="{503C26C4-3543-4D90-89CF-DC66615F2799}"/>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0714920" y="2447310"/>
                <a:ext cx="528813" cy="273076"/>
              </a:xfrm>
              <a:prstGeom prst="rect">
                <a:avLst/>
              </a:prstGeom>
            </p:spPr>
          </p:pic>
        </p:grpSp>
        <p:grpSp>
          <p:nvGrpSpPr>
            <p:cNvPr id="31" name="Group 30">
              <a:extLst>
                <a:ext uri="{FF2B5EF4-FFF2-40B4-BE49-F238E27FC236}">
                  <a16:creationId xmlns:a16="http://schemas.microsoft.com/office/drawing/2014/main" id="{4DAB3BC7-9F89-46F0-9ED8-0A7A4EE1A6F6}"/>
                </a:ext>
              </a:extLst>
            </p:cNvPr>
            <p:cNvGrpSpPr/>
            <p:nvPr/>
          </p:nvGrpSpPr>
          <p:grpSpPr>
            <a:xfrm>
              <a:off x="6491365" y="4175863"/>
              <a:ext cx="1458325" cy="640080"/>
              <a:chOff x="8578850" y="2119925"/>
              <a:chExt cx="1458325" cy="640080"/>
            </a:xfrm>
          </p:grpSpPr>
          <p:sp>
            <p:nvSpPr>
              <p:cNvPr id="32" name="Rounded Rectangle 55 1 1">
                <a:extLst>
                  <a:ext uri="{FF2B5EF4-FFF2-40B4-BE49-F238E27FC236}">
                    <a16:creationId xmlns:a16="http://schemas.microsoft.com/office/drawing/2014/main" id="{67405FF6-250D-46A1-95FB-6AF5E3A42A6E}"/>
                  </a:ext>
                </a:extLst>
              </p:cNvPr>
              <p:cNvSpPr/>
              <p:nvPr/>
            </p:nvSpPr>
            <p:spPr>
              <a:xfrm>
                <a:off x="8578850" y="2119925"/>
                <a:ext cx="1458325" cy="640080"/>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Pseudo Data</a:t>
                </a:r>
              </a:p>
              <a:p>
                <a:pPr algn="ctr"/>
                <a:endParaRPr lang="en-US" dirty="0">
                  <a:solidFill>
                    <a:schemeClr val="tx1"/>
                  </a:solidFill>
                  <a:latin typeface="Calibri Light" panose="020F0302020204030204" pitchFamily="34" charset="0"/>
                </a:endParaRPr>
              </a:p>
            </p:txBody>
          </p:sp>
          <p:pic>
            <p:nvPicPr>
              <p:cNvPr id="33" name="Picture 32">
                <a:extLst>
                  <a:ext uri="{FF2B5EF4-FFF2-40B4-BE49-F238E27FC236}">
                    <a16:creationId xmlns:a16="http://schemas.microsoft.com/office/drawing/2014/main" id="{B468F902-B6D9-4BBB-8B4C-8E9B89ACA853}"/>
                  </a:ext>
                </a:extLst>
              </p:cNvPr>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8897688" y="2403082"/>
                <a:ext cx="836525" cy="274320"/>
              </a:xfrm>
              <a:prstGeom prst="rect">
                <a:avLst/>
              </a:prstGeom>
            </p:spPr>
          </p:pic>
        </p:grpSp>
        <p:cxnSp>
          <p:nvCxnSpPr>
            <p:cNvPr id="63" name="Straight Arrow Connector 62">
              <a:extLst>
                <a:ext uri="{FF2B5EF4-FFF2-40B4-BE49-F238E27FC236}">
                  <a16:creationId xmlns:a16="http://schemas.microsoft.com/office/drawing/2014/main" id="{100829E9-0F24-4C9B-B5BA-748CBAB317D5}"/>
                </a:ext>
              </a:extLst>
            </p:cNvPr>
            <p:cNvCxnSpPr>
              <a:cxnSpLocks/>
              <a:stCxn id="29" idx="3"/>
              <a:endCxn id="76" idx="1"/>
            </p:cNvCxnSpPr>
            <p:nvPr/>
          </p:nvCxnSpPr>
          <p:spPr>
            <a:xfrm>
              <a:off x="2833675" y="4491342"/>
              <a:ext cx="1143968" cy="4561"/>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668C336-B9F4-4537-8577-CA0A2A960DCD}"/>
                </a:ext>
              </a:extLst>
            </p:cNvPr>
            <p:cNvCxnSpPr>
              <a:cxnSpLocks/>
              <a:stCxn id="76" idx="3"/>
              <a:endCxn id="32" idx="1"/>
            </p:cNvCxnSpPr>
            <p:nvPr/>
          </p:nvCxnSpPr>
          <p:spPr>
            <a:xfrm>
              <a:off x="5349243" y="4495903"/>
              <a:ext cx="1142122" cy="0"/>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368EA86-F6E4-4BD0-A0D8-08CB80A4FDAC}"/>
                </a:ext>
              </a:extLst>
            </p:cNvPr>
            <p:cNvGrpSpPr/>
            <p:nvPr/>
          </p:nvGrpSpPr>
          <p:grpSpPr>
            <a:xfrm>
              <a:off x="3977643" y="4038703"/>
              <a:ext cx="1371600" cy="914400"/>
              <a:chOff x="1647060" y="1715214"/>
              <a:chExt cx="1371600" cy="914400"/>
            </a:xfrm>
          </p:grpSpPr>
          <p:sp>
            <p:nvSpPr>
              <p:cNvPr id="76" name="Rectangle: Rounded Corners 75">
                <a:extLst>
                  <a:ext uri="{FF2B5EF4-FFF2-40B4-BE49-F238E27FC236}">
                    <a16:creationId xmlns:a16="http://schemas.microsoft.com/office/drawing/2014/main" id="{24036649-FB48-48A0-818B-E3948C772312}"/>
                  </a:ext>
                </a:extLst>
              </p:cNvPr>
              <p:cNvSpPr/>
              <p:nvPr/>
            </p:nvSpPr>
            <p:spPr>
              <a:xfrm>
                <a:off x="1647060" y="1715214"/>
                <a:ext cx="1371600" cy="914400"/>
              </a:xfrm>
              <a:prstGeom prst="roundRect">
                <a:avLst/>
              </a:prstGeom>
              <a:noFill/>
              <a:ln w="25400">
                <a:solidFill>
                  <a:srgbClr val="BD8F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mj-lt"/>
                  </a:rPr>
                  <a:t>Word Based </a:t>
                </a:r>
              </a:p>
              <a:p>
                <a:pPr algn="ctr"/>
                <a:r>
                  <a:rPr lang="en-US" sz="1600" dirty="0">
                    <a:solidFill>
                      <a:schemeClr val="tx1"/>
                    </a:solidFill>
                    <a:latin typeface="+mj-lt"/>
                  </a:rPr>
                  <a:t>S2T Model</a:t>
                </a:r>
              </a:p>
              <a:p>
                <a:pPr algn="ctr"/>
                <a:endParaRPr lang="en-US" sz="1600" dirty="0">
                  <a:solidFill>
                    <a:schemeClr val="tx1"/>
                  </a:solidFill>
                  <a:latin typeface="+mj-lt"/>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19CEB4B-36E8-4E99-A161-BDE4E67189FC}"/>
                      </a:ext>
                    </a:extLst>
                  </p:cNvPr>
                  <p:cNvSpPr txBox="1"/>
                  <p:nvPr/>
                </p:nvSpPr>
                <p:spPr>
                  <a:xfrm>
                    <a:off x="1823746" y="2303236"/>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rPr>
                                <m:t>𝑤</m:t>
                              </m:r>
                            </m:sup>
                          </m:sSub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77" name="TextBox 76">
                    <a:extLst>
                      <a:ext uri="{FF2B5EF4-FFF2-40B4-BE49-F238E27FC236}">
                        <a16:creationId xmlns:a16="http://schemas.microsoft.com/office/drawing/2014/main" id="{019CEB4B-36E8-4E99-A161-BDE4E67189FC}"/>
                      </a:ext>
                    </a:extLst>
                  </p:cNvPr>
                  <p:cNvSpPr txBox="1">
                    <a:spLocks noRot="1" noChangeAspect="1" noMove="1" noResize="1" noEditPoints="1" noAdjustHandles="1" noChangeArrowheads="1" noChangeShapeType="1" noTextEdit="1"/>
                  </p:cNvSpPr>
                  <p:nvPr/>
                </p:nvSpPr>
                <p:spPr>
                  <a:xfrm>
                    <a:off x="1823746" y="2303236"/>
                    <a:ext cx="1018227" cy="276999"/>
                  </a:xfrm>
                  <a:prstGeom prst="rect">
                    <a:avLst/>
                  </a:prstGeom>
                  <a:blipFill>
                    <a:blip r:embed="rId11"/>
                    <a:stretch>
                      <a:fillRect l="-5357" t="-2222" r="-7143" b="-35556"/>
                    </a:stretch>
                  </a:blipFill>
                </p:spPr>
                <p:txBody>
                  <a:bodyPr/>
                  <a:lstStyle/>
                  <a:p>
                    <a:r>
                      <a:rPr lang="en-US">
                        <a:noFill/>
                      </a:rPr>
                      <a:t> </a:t>
                    </a:r>
                  </a:p>
                </p:txBody>
              </p:sp>
            </mc:Fallback>
          </mc:AlternateContent>
        </p:grpSp>
        <p:grpSp>
          <p:nvGrpSpPr>
            <p:cNvPr id="94" name="Group 93">
              <a:extLst>
                <a:ext uri="{FF2B5EF4-FFF2-40B4-BE49-F238E27FC236}">
                  <a16:creationId xmlns:a16="http://schemas.microsoft.com/office/drawing/2014/main" id="{E3C183FB-AF45-4541-950C-D98798F7FD8E}"/>
                </a:ext>
              </a:extLst>
            </p:cNvPr>
            <p:cNvGrpSpPr/>
            <p:nvPr/>
          </p:nvGrpSpPr>
          <p:grpSpPr>
            <a:xfrm>
              <a:off x="9091812" y="4012559"/>
              <a:ext cx="1558647" cy="966689"/>
              <a:chOff x="7024640" y="3262269"/>
              <a:chExt cx="1558647" cy="966689"/>
            </a:xfrm>
          </p:grpSpPr>
          <p:cxnSp>
            <p:nvCxnSpPr>
              <p:cNvPr id="34" name="Straight Arrow Connector 33">
                <a:extLst>
                  <a:ext uri="{FF2B5EF4-FFF2-40B4-BE49-F238E27FC236}">
                    <a16:creationId xmlns:a16="http://schemas.microsoft.com/office/drawing/2014/main" id="{AABBF0AC-17A1-4976-8CCC-CF8A5C5F9698}"/>
                  </a:ext>
                </a:extLst>
              </p:cNvPr>
              <p:cNvCxnSpPr>
                <a:cxnSpLocks/>
              </p:cNvCxnSpPr>
              <p:nvPr/>
            </p:nvCxnSpPr>
            <p:spPr>
              <a:xfrm flipH="1">
                <a:off x="7601597" y="3905633"/>
                <a:ext cx="404733"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ounded Rectangle 37">
                <a:extLst>
                  <a:ext uri="{FF2B5EF4-FFF2-40B4-BE49-F238E27FC236}">
                    <a16:creationId xmlns:a16="http://schemas.microsoft.com/office/drawing/2014/main" id="{71C27653-9B20-4FAB-A57C-9086CB0A3ABA}"/>
                  </a:ext>
                </a:extLst>
              </p:cNvPr>
              <p:cNvSpPr/>
              <p:nvPr/>
            </p:nvSpPr>
            <p:spPr>
              <a:xfrm>
                <a:off x="7024640" y="3262269"/>
                <a:ext cx="1558647" cy="966689"/>
              </a:xfrm>
              <a:prstGeom prst="roundRect">
                <a:avLst/>
              </a:prstGeom>
              <a:solidFill>
                <a:srgbClr val="BD8F9C"/>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libri Light" panose="020F0302020204030204" pitchFamily="34" charset="0"/>
                  </a:rPr>
                  <a:t>Neural T2S System</a:t>
                </a:r>
              </a:p>
              <a:p>
                <a:pPr algn="ctr"/>
                <a:endParaRPr lang="en-US" b="1" dirty="0">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2D4F844-D521-4AEC-8227-35F48709C9F6}"/>
                      </a:ext>
                    </a:extLst>
                  </p:cNvPr>
                  <p:cNvSpPr txBox="1"/>
                  <p:nvPr/>
                </p:nvSpPr>
                <p:spPr>
                  <a:xfrm>
                    <a:off x="7294850" y="3855326"/>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92" name="TextBox 91">
                    <a:extLst>
                      <a:ext uri="{FF2B5EF4-FFF2-40B4-BE49-F238E27FC236}">
                        <a16:creationId xmlns:a16="http://schemas.microsoft.com/office/drawing/2014/main" id="{32D4F844-D521-4AEC-8227-35F48709C9F6}"/>
                      </a:ext>
                    </a:extLst>
                  </p:cNvPr>
                  <p:cNvSpPr txBox="1">
                    <a:spLocks noRot="1" noChangeAspect="1" noMove="1" noResize="1" noEditPoints="1" noAdjustHandles="1" noChangeArrowheads="1" noChangeShapeType="1" noTextEdit="1"/>
                  </p:cNvSpPr>
                  <p:nvPr/>
                </p:nvSpPr>
                <p:spPr>
                  <a:xfrm>
                    <a:off x="7294850" y="3855326"/>
                    <a:ext cx="1018227" cy="276999"/>
                  </a:xfrm>
                  <a:prstGeom prst="rect">
                    <a:avLst/>
                  </a:prstGeom>
                  <a:blipFill>
                    <a:blip r:embed="rId15"/>
                    <a:stretch>
                      <a:fillRect l="-5389" t="-4444" r="-7784" b="-35556"/>
                    </a:stretch>
                  </a:blipFill>
                </p:spPr>
                <p:txBody>
                  <a:bodyPr/>
                  <a:lstStyle/>
                  <a:p>
                    <a:r>
                      <a:rPr lang="en-US">
                        <a:noFill/>
                      </a:rPr>
                      <a:t> </a:t>
                    </a:r>
                  </a:p>
                </p:txBody>
              </p:sp>
            </mc:Fallback>
          </mc:AlternateContent>
        </p:grpSp>
      </p:grpSp>
      <p:sp>
        <p:nvSpPr>
          <p:cNvPr id="4" name="TextBox 3">
            <a:extLst>
              <a:ext uri="{FF2B5EF4-FFF2-40B4-BE49-F238E27FC236}">
                <a16:creationId xmlns:a16="http://schemas.microsoft.com/office/drawing/2014/main" id="{75702F5E-FE72-4572-82C3-51DE0427D967}"/>
              </a:ext>
            </a:extLst>
          </p:cNvPr>
          <p:cNvSpPr txBox="1"/>
          <p:nvPr/>
        </p:nvSpPr>
        <p:spPr>
          <a:xfrm>
            <a:off x="9335789" y="6360254"/>
            <a:ext cx="2518318" cy="369332"/>
          </a:xfrm>
          <a:prstGeom prst="rect">
            <a:avLst/>
          </a:prstGeom>
          <a:noFill/>
        </p:spPr>
        <p:txBody>
          <a:bodyPr wrap="none" rtlCol="0">
            <a:spAutoFit/>
          </a:bodyPr>
          <a:lstStyle/>
          <a:p>
            <a:r>
              <a:rPr lang="en-US" dirty="0">
                <a:latin typeface="+mj-lt"/>
              </a:rPr>
              <a:t>*Back Translation is used</a:t>
            </a:r>
          </a:p>
        </p:txBody>
      </p:sp>
      <p:sp>
        <p:nvSpPr>
          <p:cNvPr id="37" name="TextBox 36">
            <a:extLst>
              <a:ext uri="{FF2B5EF4-FFF2-40B4-BE49-F238E27FC236}">
                <a16:creationId xmlns:a16="http://schemas.microsoft.com/office/drawing/2014/main" id="{09B43E8C-F7F6-49CE-8733-36AA81AEA9D8}"/>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Lample</a:t>
            </a:r>
            <a:r>
              <a:rPr lang="en-US" altLang="zh-CN" dirty="0"/>
              <a:t> et al.</a:t>
            </a:r>
            <a:r>
              <a:rPr lang="en-US" dirty="0"/>
              <a:t>, </a:t>
            </a:r>
            <a:r>
              <a:rPr lang="en-US" b="1" dirty="0"/>
              <a:t>Phrase-Based &amp; Neural Unsupervised Machine Translation</a:t>
            </a:r>
            <a:r>
              <a:rPr lang="en-US" dirty="0"/>
              <a:t>. EMNLP, 2018</a:t>
            </a:r>
          </a:p>
        </p:txBody>
      </p:sp>
      <p:sp>
        <p:nvSpPr>
          <p:cNvPr id="38" name="Title 1">
            <a:extLst>
              <a:ext uri="{FF2B5EF4-FFF2-40B4-BE49-F238E27FC236}">
                <a16:creationId xmlns:a16="http://schemas.microsoft.com/office/drawing/2014/main" id="{68B4ED4D-A80F-4DCE-B661-59F6332627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From Word-based MT to NMT</a:t>
            </a:r>
          </a:p>
        </p:txBody>
      </p:sp>
    </p:spTree>
    <p:extLst>
      <p:ext uri="{BB962C8B-B14F-4D97-AF65-F5344CB8AC3E}">
        <p14:creationId xmlns:p14="http://schemas.microsoft.com/office/powerpoint/2010/main" val="1699187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7CFB4DBB-1A2F-4544-99A7-6BBD60754116}"/>
              </a:ext>
            </a:extLst>
          </p:cNvPr>
          <p:cNvCxnSpPr>
            <a:cxnSpLocks/>
            <a:stCxn id="26" idx="1"/>
            <a:endCxn id="91" idx="3"/>
          </p:cNvCxnSpPr>
          <p:nvPr/>
        </p:nvCxnSpPr>
        <p:spPr>
          <a:xfrm flipH="1" flipV="1">
            <a:off x="9025333" y="3800346"/>
            <a:ext cx="728992" cy="10461"/>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F93B979-AE67-4314-8132-92E20E3B6F8F}"/>
              </a:ext>
            </a:extLst>
          </p:cNvPr>
          <p:cNvGrpSpPr/>
          <p:nvPr/>
        </p:nvGrpSpPr>
        <p:grpSpPr>
          <a:xfrm>
            <a:off x="9754325" y="3582207"/>
            <a:ext cx="1280160" cy="457200"/>
            <a:chOff x="1986521" y="2282771"/>
            <a:chExt cx="1280160" cy="457200"/>
          </a:xfrm>
        </p:grpSpPr>
        <p:sp>
          <p:nvSpPr>
            <p:cNvPr id="26" name="Rounded Rectangle 55 2 1">
              <a:extLst>
                <a:ext uri="{FF2B5EF4-FFF2-40B4-BE49-F238E27FC236}">
                  <a16:creationId xmlns:a16="http://schemas.microsoft.com/office/drawing/2014/main" id="{BA865AA5-AB83-426F-88BC-BBFC1E24A529}"/>
                </a:ext>
              </a:extLst>
            </p:cNvPr>
            <p:cNvSpPr/>
            <p:nvPr/>
          </p:nvSpPr>
          <p:spPr>
            <a:xfrm>
              <a:off x="1986521" y="2282771"/>
              <a:ext cx="1280160" cy="457200"/>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pic>
          <p:nvPicPr>
            <p:cNvPr id="27" name="Picture 26">
              <a:extLst>
                <a:ext uri="{FF2B5EF4-FFF2-40B4-BE49-F238E27FC236}">
                  <a16:creationId xmlns:a16="http://schemas.microsoft.com/office/drawing/2014/main" id="{03BDBFFB-F27F-4D44-A86F-CE48411D7E11}"/>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2421955" y="2453445"/>
              <a:ext cx="502194" cy="274320"/>
            </a:xfrm>
            <a:prstGeom prst="rect">
              <a:avLst/>
            </a:prstGeom>
          </p:spPr>
        </p:pic>
      </p:grpSp>
      <p:grpSp>
        <p:nvGrpSpPr>
          <p:cNvPr id="8" name="Group 7">
            <a:extLst>
              <a:ext uri="{FF2B5EF4-FFF2-40B4-BE49-F238E27FC236}">
                <a16:creationId xmlns:a16="http://schemas.microsoft.com/office/drawing/2014/main" id="{546AF72D-BF94-4B19-8F54-B5830A1311A5}"/>
              </a:ext>
            </a:extLst>
          </p:cNvPr>
          <p:cNvGrpSpPr/>
          <p:nvPr/>
        </p:nvGrpSpPr>
        <p:grpSpPr>
          <a:xfrm>
            <a:off x="3806746" y="2155811"/>
            <a:ext cx="5218587" cy="3392355"/>
            <a:chOff x="3714605" y="2155811"/>
            <a:chExt cx="5218587" cy="3392355"/>
          </a:xfrm>
        </p:grpSpPr>
        <p:cxnSp>
          <p:nvCxnSpPr>
            <p:cNvPr id="16" name="Straight Arrow Connector 15">
              <a:extLst>
                <a:ext uri="{FF2B5EF4-FFF2-40B4-BE49-F238E27FC236}">
                  <a16:creationId xmlns:a16="http://schemas.microsoft.com/office/drawing/2014/main" id="{BB5DC240-60EE-4743-9841-2B2847FF3A6F}"/>
                </a:ext>
              </a:extLst>
            </p:cNvPr>
            <p:cNvCxnSpPr>
              <a:cxnSpLocks/>
              <a:stCxn id="19" idx="0"/>
              <a:endCxn id="32" idx="1"/>
            </p:cNvCxnSpPr>
            <p:nvPr/>
          </p:nvCxnSpPr>
          <p:spPr>
            <a:xfrm flipV="1">
              <a:off x="4493929" y="2475851"/>
              <a:ext cx="1057992" cy="841150"/>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09B3E6-2B00-4324-96F8-4352A5E59F8A}"/>
                </a:ext>
              </a:extLst>
            </p:cNvPr>
            <p:cNvCxnSpPr>
              <a:cxnSpLocks/>
              <a:stCxn id="32" idx="3"/>
              <a:endCxn id="91" idx="0"/>
            </p:cNvCxnSpPr>
            <p:nvPr/>
          </p:nvCxnSpPr>
          <p:spPr>
            <a:xfrm>
              <a:off x="7010246" y="2475851"/>
              <a:ext cx="1143623" cy="841150"/>
            </a:xfrm>
            <a:prstGeom prst="straightConnector1">
              <a:avLst/>
            </a:prstGeom>
            <a:ln w="25400">
              <a:solidFill>
                <a:srgbClr val="BD8F9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ounded Rectangle 55 1 1">
              <a:extLst>
                <a:ext uri="{FF2B5EF4-FFF2-40B4-BE49-F238E27FC236}">
                  <a16:creationId xmlns:a16="http://schemas.microsoft.com/office/drawing/2014/main" id="{67405FF6-250D-46A1-95FB-6AF5E3A42A6E}"/>
                </a:ext>
              </a:extLst>
            </p:cNvPr>
            <p:cNvSpPr/>
            <p:nvPr/>
          </p:nvSpPr>
          <p:spPr>
            <a:xfrm>
              <a:off x="5551921" y="2155811"/>
              <a:ext cx="1458325" cy="640080"/>
            </a:xfrm>
            <a:prstGeom prst="roundRect">
              <a:avLst/>
            </a:prstGeom>
            <a:noFill/>
            <a:ln w="25400">
              <a:solidFill>
                <a:srgbClr val="BD8F9C"/>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Pseudo Data</a:t>
              </a:r>
            </a:p>
            <a:p>
              <a:pPr algn="ctr"/>
              <a:endParaRPr lang="en-US" dirty="0">
                <a:solidFill>
                  <a:schemeClr val="tx1"/>
                </a:solidFill>
                <a:latin typeface="Calibri Light" panose="020F0302020204030204" pitchFamily="34" charset="0"/>
              </a:endParaRPr>
            </a:p>
          </p:txBody>
        </p:sp>
        <p:pic>
          <p:nvPicPr>
            <p:cNvPr id="33" name="Picture 32">
              <a:extLst>
                <a:ext uri="{FF2B5EF4-FFF2-40B4-BE49-F238E27FC236}">
                  <a16:creationId xmlns:a16="http://schemas.microsoft.com/office/drawing/2014/main" id="{B468F902-B6D9-4BBB-8B4C-8E9B89ACA85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862820" y="5273020"/>
              <a:ext cx="836525" cy="274320"/>
            </a:xfrm>
            <a:prstGeom prst="rect">
              <a:avLst/>
            </a:prstGeom>
          </p:spPr>
        </p:pic>
        <p:grpSp>
          <p:nvGrpSpPr>
            <p:cNvPr id="95" name="Group 94">
              <a:extLst>
                <a:ext uri="{FF2B5EF4-FFF2-40B4-BE49-F238E27FC236}">
                  <a16:creationId xmlns:a16="http://schemas.microsoft.com/office/drawing/2014/main" id="{B0B2C9D0-5364-4CC1-B19C-84C9DA2ECA44}"/>
                </a:ext>
              </a:extLst>
            </p:cNvPr>
            <p:cNvGrpSpPr/>
            <p:nvPr/>
          </p:nvGrpSpPr>
          <p:grpSpPr>
            <a:xfrm>
              <a:off x="5549563" y="3028460"/>
              <a:ext cx="1523108" cy="1398745"/>
              <a:chOff x="5269392" y="2903934"/>
              <a:chExt cx="1337097" cy="1166632"/>
            </a:xfrm>
          </p:grpSpPr>
          <p:sp>
            <p:nvSpPr>
              <p:cNvPr id="37" name="Arrow: Curved Down 89">
                <a:extLst>
                  <a:ext uri="{FF2B5EF4-FFF2-40B4-BE49-F238E27FC236}">
                    <a16:creationId xmlns:a16="http://schemas.microsoft.com/office/drawing/2014/main" id="{995809AD-152B-4479-B560-51A5A7C69C19}"/>
                  </a:ext>
                </a:extLst>
              </p:cNvPr>
              <p:cNvSpPr/>
              <p:nvPr/>
            </p:nvSpPr>
            <p:spPr>
              <a:xfrm>
                <a:off x="5300982" y="2903934"/>
                <a:ext cx="1305507" cy="461856"/>
              </a:xfrm>
              <a:prstGeom prst="curvedDownArrow">
                <a:avLst/>
              </a:prstGeom>
              <a:solidFill>
                <a:srgbClr val="BD8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urved Down 90">
                <a:extLst>
                  <a:ext uri="{FF2B5EF4-FFF2-40B4-BE49-F238E27FC236}">
                    <a16:creationId xmlns:a16="http://schemas.microsoft.com/office/drawing/2014/main" id="{FCBF45FE-B274-4066-AD25-8214AF2B95F7}"/>
                  </a:ext>
                </a:extLst>
              </p:cNvPr>
              <p:cNvSpPr/>
              <p:nvPr/>
            </p:nvSpPr>
            <p:spPr>
              <a:xfrm flipH="1" flipV="1">
                <a:off x="5269392" y="3644214"/>
                <a:ext cx="1296496" cy="426352"/>
              </a:xfrm>
              <a:prstGeom prst="curvedDownArrow">
                <a:avLst/>
              </a:prstGeom>
              <a:solidFill>
                <a:srgbClr val="699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3" name="Group 92">
              <a:extLst>
                <a:ext uri="{FF2B5EF4-FFF2-40B4-BE49-F238E27FC236}">
                  <a16:creationId xmlns:a16="http://schemas.microsoft.com/office/drawing/2014/main" id="{7F2C7E85-44DB-4B55-AD2B-97D4870F22CD}"/>
                </a:ext>
              </a:extLst>
            </p:cNvPr>
            <p:cNvGrpSpPr/>
            <p:nvPr/>
          </p:nvGrpSpPr>
          <p:grpSpPr>
            <a:xfrm>
              <a:off x="3714605" y="3317001"/>
              <a:ext cx="1558647" cy="966689"/>
              <a:chOff x="3742325" y="3213264"/>
              <a:chExt cx="1558647" cy="966689"/>
            </a:xfrm>
          </p:grpSpPr>
          <p:sp>
            <p:nvSpPr>
              <p:cNvPr id="19" name="Rounded Rectangle 37">
                <a:extLst>
                  <a:ext uri="{FF2B5EF4-FFF2-40B4-BE49-F238E27FC236}">
                    <a16:creationId xmlns:a16="http://schemas.microsoft.com/office/drawing/2014/main" id="{CBD3D05F-F27C-4CF5-AC18-92C1C6AB5126}"/>
                  </a:ext>
                </a:extLst>
              </p:cNvPr>
              <p:cNvSpPr/>
              <p:nvPr/>
            </p:nvSpPr>
            <p:spPr>
              <a:xfrm>
                <a:off x="3742325" y="3213264"/>
                <a:ext cx="1558647" cy="966689"/>
              </a:xfrm>
              <a:prstGeom prst="roundRect">
                <a:avLst/>
              </a:prstGeom>
              <a:solidFill>
                <a:srgbClr val="699C9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libri Light" panose="020F0302020204030204" pitchFamily="34" charset="0"/>
                  </a:rPr>
                  <a:t>Neural S2T System</a:t>
                </a:r>
              </a:p>
              <a:p>
                <a:pPr algn="ctr"/>
                <a:endParaRPr lang="en-US" dirty="0">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7F3F7C0-5824-41BF-917F-72566E35D080}"/>
                      </a:ext>
                    </a:extLst>
                  </p:cNvPr>
                  <p:cNvSpPr txBox="1"/>
                  <p:nvPr/>
                </p:nvSpPr>
                <p:spPr>
                  <a:xfrm>
                    <a:off x="4012535" y="3815663"/>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89" name="TextBox 88">
                    <a:extLst>
                      <a:ext uri="{FF2B5EF4-FFF2-40B4-BE49-F238E27FC236}">
                        <a16:creationId xmlns:a16="http://schemas.microsoft.com/office/drawing/2014/main" id="{87F3F7C0-5824-41BF-917F-72566E35D080}"/>
                      </a:ext>
                    </a:extLst>
                  </p:cNvPr>
                  <p:cNvSpPr txBox="1">
                    <a:spLocks noRot="1" noChangeAspect="1" noMove="1" noResize="1" noEditPoints="1" noAdjustHandles="1" noChangeArrowheads="1" noChangeShapeType="1" noTextEdit="1"/>
                  </p:cNvSpPr>
                  <p:nvPr/>
                </p:nvSpPr>
                <p:spPr>
                  <a:xfrm>
                    <a:off x="4012535" y="3815663"/>
                    <a:ext cx="1018227" cy="276999"/>
                  </a:xfrm>
                  <a:prstGeom prst="rect">
                    <a:avLst/>
                  </a:prstGeom>
                  <a:blipFill>
                    <a:blip r:embed="rId10"/>
                    <a:stretch>
                      <a:fillRect l="-5389" t="-2222" r="-7784" b="-35556"/>
                    </a:stretch>
                  </a:blipFill>
                </p:spPr>
                <p:txBody>
                  <a:bodyPr/>
                  <a:lstStyle/>
                  <a:p>
                    <a:r>
                      <a:rPr lang="en-US">
                        <a:noFill/>
                      </a:rPr>
                      <a:t> </a:t>
                    </a:r>
                  </a:p>
                </p:txBody>
              </p:sp>
            </mc:Fallback>
          </mc:AlternateContent>
        </p:grpSp>
        <p:grpSp>
          <p:nvGrpSpPr>
            <p:cNvPr id="94" name="Group 93">
              <a:extLst>
                <a:ext uri="{FF2B5EF4-FFF2-40B4-BE49-F238E27FC236}">
                  <a16:creationId xmlns:a16="http://schemas.microsoft.com/office/drawing/2014/main" id="{E3C183FB-AF45-4541-950C-D98798F7FD8E}"/>
                </a:ext>
              </a:extLst>
            </p:cNvPr>
            <p:cNvGrpSpPr/>
            <p:nvPr/>
          </p:nvGrpSpPr>
          <p:grpSpPr>
            <a:xfrm>
              <a:off x="7374545" y="3317001"/>
              <a:ext cx="1558647" cy="966689"/>
              <a:chOff x="7024640" y="3262269"/>
              <a:chExt cx="1558647" cy="966689"/>
            </a:xfrm>
          </p:grpSpPr>
          <p:cxnSp>
            <p:nvCxnSpPr>
              <p:cNvPr id="34" name="Straight Arrow Connector 33">
                <a:extLst>
                  <a:ext uri="{FF2B5EF4-FFF2-40B4-BE49-F238E27FC236}">
                    <a16:creationId xmlns:a16="http://schemas.microsoft.com/office/drawing/2014/main" id="{AABBF0AC-17A1-4976-8CCC-CF8A5C5F9698}"/>
                  </a:ext>
                </a:extLst>
              </p:cNvPr>
              <p:cNvCxnSpPr>
                <a:cxnSpLocks/>
              </p:cNvCxnSpPr>
              <p:nvPr/>
            </p:nvCxnSpPr>
            <p:spPr>
              <a:xfrm flipH="1">
                <a:off x="7601597" y="3905633"/>
                <a:ext cx="404733"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ounded Rectangle 37">
                <a:extLst>
                  <a:ext uri="{FF2B5EF4-FFF2-40B4-BE49-F238E27FC236}">
                    <a16:creationId xmlns:a16="http://schemas.microsoft.com/office/drawing/2014/main" id="{71C27653-9B20-4FAB-A57C-9086CB0A3ABA}"/>
                  </a:ext>
                </a:extLst>
              </p:cNvPr>
              <p:cNvSpPr/>
              <p:nvPr/>
            </p:nvSpPr>
            <p:spPr>
              <a:xfrm>
                <a:off x="7024640" y="3262269"/>
                <a:ext cx="1558647" cy="966689"/>
              </a:xfrm>
              <a:prstGeom prst="roundRect">
                <a:avLst/>
              </a:prstGeom>
              <a:solidFill>
                <a:srgbClr val="BD8F9C"/>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libri Light" panose="020F0302020204030204" pitchFamily="34" charset="0"/>
                  </a:rPr>
                  <a:t>Neural T2S System</a:t>
                </a:r>
              </a:p>
              <a:p>
                <a:pPr algn="ctr"/>
                <a:endParaRPr lang="en-US" b="1" dirty="0">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2D4F844-D521-4AEC-8227-35F48709C9F6}"/>
                      </a:ext>
                    </a:extLst>
                  </p:cNvPr>
                  <p:cNvSpPr txBox="1"/>
                  <p:nvPr/>
                </p:nvSpPr>
                <p:spPr>
                  <a:xfrm>
                    <a:off x="7294850" y="3855326"/>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92" name="TextBox 91">
                    <a:extLst>
                      <a:ext uri="{FF2B5EF4-FFF2-40B4-BE49-F238E27FC236}">
                        <a16:creationId xmlns:a16="http://schemas.microsoft.com/office/drawing/2014/main" id="{32D4F844-D521-4AEC-8227-35F48709C9F6}"/>
                      </a:ext>
                    </a:extLst>
                  </p:cNvPr>
                  <p:cNvSpPr txBox="1">
                    <a:spLocks noRot="1" noChangeAspect="1" noMove="1" noResize="1" noEditPoints="1" noAdjustHandles="1" noChangeArrowheads="1" noChangeShapeType="1" noTextEdit="1"/>
                  </p:cNvSpPr>
                  <p:nvPr/>
                </p:nvSpPr>
                <p:spPr>
                  <a:xfrm>
                    <a:off x="7294850" y="3855326"/>
                    <a:ext cx="1018227" cy="276999"/>
                  </a:xfrm>
                  <a:prstGeom prst="rect">
                    <a:avLst/>
                  </a:prstGeom>
                  <a:blipFill>
                    <a:blip r:embed="rId11"/>
                    <a:stretch>
                      <a:fillRect l="-5389" t="-2174" r="-7784" b="-32609"/>
                    </a:stretch>
                  </a:blipFill>
                </p:spPr>
                <p:txBody>
                  <a:bodyPr/>
                  <a:lstStyle/>
                  <a:p>
                    <a:r>
                      <a:rPr lang="en-US">
                        <a:noFill/>
                      </a:rPr>
                      <a:t> </a:t>
                    </a:r>
                  </a:p>
                </p:txBody>
              </p:sp>
            </mc:Fallback>
          </mc:AlternateContent>
        </p:grpSp>
        <p:cxnSp>
          <p:nvCxnSpPr>
            <p:cNvPr id="35" name="Straight Arrow Connector 34">
              <a:extLst>
                <a:ext uri="{FF2B5EF4-FFF2-40B4-BE49-F238E27FC236}">
                  <a16:creationId xmlns:a16="http://schemas.microsoft.com/office/drawing/2014/main" id="{4DC8D9B4-5612-49C7-B10B-5E962585638A}"/>
                </a:ext>
              </a:extLst>
            </p:cNvPr>
            <p:cNvCxnSpPr>
              <a:cxnSpLocks/>
              <a:stCxn id="91" idx="2"/>
              <a:endCxn id="47" idx="3"/>
            </p:cNvCxnSpPr>
            <p:nvPr/>
          </p:nvCxnSpPr>
          <p:spPr>
            <a:xfrm flipH="1">
              <a:off x="7012603" y="4283690"/>
              <a:ext cx="1141266" cy="944436"/>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87520B-7340-47DD-BA0D-B9A56080AAC3}"/>
                </a:ext>
              </a:extLst>
            </p:cNvPr>
            <p:cNvCxnSpPr>
              <a:cxnSpLocks/>
              <a:stCxn id="47" idx="1"/>
              <a:endCxn id="19" idx="2"/>
            </p:cNvCxnSpPr>
            <p:nvPr/>
          </p:nvCxnSpPr>
          <p:spPr>
            <a:xfrm flipH="1" flipV="1">
              <a:off x="4493929" y="4283690"/>
              <a:ext cx="1055634" cy="944436"/>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Rounded Rectangle 55 1 2">
              <a:extLst>
                <a:ext uri="{FF2B5EF4-FFF2-40B4-BE49-F238E27FC236}">
                  <a16:creationId xmlns:a16="http://schemas.microsoft.com/office/drawing/2014/main" id="{0A310B10-90B8-414D-9978-1CB653EDAE73}"/>
                </a:ext>
              </a:extLst>
            </p:cNvPr>
            <p:cNvSpPr/>
            <p:nvPr/>
          </p:nvSpPr>
          <p:spPr>
            <a:xfrm>
              <a:off x="5549563" y="4908086"/>
              <a:ext cx="1463040" cy="64008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Pseudo Data</a:t>
              </a:r>
            </a:p>
            <a:p>
              <a:pPr algn="ctr"/>
              <a:endParaRPr lang="en-US" dirty="0">
                <a:solidFill>
                  <a:schemeClr val="tx1"/>
                </a:solidFill>
                <a:latin typeface="Calibri Light" panose="020F0302020204030204" pitchFamily="34" charset="0"/>
              </a:endParaRPr>
            </a:p>
          </p:txBody>
        </p:sp>
        <p:pic>
          <p:nvPicPr>
            <p:cNvPr id="48" name="Picture 47">
              <a:extLst>
                <a:ext uri="{FF2B5EF4-FFF2-40B4-BE49-F238E27FC236}">
                  <a16:creationId xmlns:a16="http://schemas.microsoft.com/office/drawing/2014/main" id="{56A8BE11-232A-48BF-B058-9D1A87C33884}"/>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891252" y="2475460"/>
              <a:ext cx="875714" cy="274320"/>
            </a:xfrm>
            <a:prstGeom prst="rect">
              <a:avLst/>
            </a:prstGeom>
          </p:spPr>
        </p:pic>
      </p:grpSp>
      <p:grpSp>
        <p:nvGrpSpPr>
          <p:cNvPr id="28" name="Group 27">
            <a:extLst>
              <a:ext uri="{FF2B5EF4-FFF2-40B4-BE49-F238E27FC236}">
                <a16:creationId xmlns:a16="http://schemas.microsoft.com/office/drawing/2014/main" id="{BA314772-6169-412E-B1F4-24BFCD5C0DB8}"/>
              </a:ext>
            </a:extLst>
          </p:cNvPr>
          <p:cNvGrpSpPr/>
          <p:nvPr/>
        </p:nvGrpSpPr>
        <p:grpSpPr>
          <a:xfrm>
            <a:off x="1797595" y="3567184"/>
            <a:ext cx="1280160" cy="466322"/>
            <a:chOff x="10307672" y="2254064"/>
            <a:chExt cx="1280160" cy="466322"/>
          </a:xfrm>
        </p:grpSpPr>
        <p:sp>
          <p:nvSpPr>
            <p:cNvPr id="29" name="Rounded Rectangle 55 2 2">
              <a:extLst>
                <a:ext uri="{FF2B5EF4-FFF2-40B4-BE49-F238E27FC236}">
                  <a16:creationId xmlns:a16="http://schemas.microsoft.com/office/drawing/2014/main" id="{47209AA5-99D8-46F9-8D0B-81A1B78A9D99}"/>
                </a:ext>
              </a:extLst>
            </p:cNvPr>
            <p:cNvSpPr/>
            <p:nvPr/>
          </p:nvSpPr>
          <p:spPr>
            <a:xfrm>
              <a:off x="10307672" y="2254064"/>
              <a:ext cx="1280160" cy="45720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30" name="Picture 29">
              <a:extLst>
                <a:ext uri="{FF2B5EF4-FFF2-40B4-BE49-F238E27FC236}">
                  <a16:creationId xmlns:a16="http://schemas.microsoft.com/office/drawing/2014/main" id="{503C26C4-3543-4D90-89CF-DC66615F279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0714920" y="2447310"/>
              <a:ext cx="528813" cy="273076"/>
            </a:xfrm>
            <a:prstGeom prst="rect">
              <a:avLst/>
            </a:prstGeom>
          </p:spPr>
        </p:pic>
      </p:grpSp>
      <p:cxnSp>
        <p:nvCxnSpPr>
          <p:cNvPr id="103" name="Straight Arrow Connector 102">
            <a:extLst>
              <a:ext uri="{FF2B5EF4-FFF2-40B4-BE49-F238E27FC236}">
                <a16:creationId xmlns:a16="http://schemas.microsoft.com/office/drawing/2014/main" id="{50EB3D8F-3954-4E81-AD49-0C9946C33825}"/>
              </a:ext>
            </a:extLst>
          </p:cNvPr>
          <p:cNvCxnSpPr>
            <a:cxnSpLocks/>
            <a:stCxn id="29" idx="3"/>
            <a:endCxn id="19" idx="1"/>
          </p:cNvCxnSpPr>
          <p:nvPr/>
        </p:nvCxnSpPr>
        <p:spPr>
          <a:xfrm>
            <a:off x="3077755" y="3795784"/>
            <a:ext cx="728991" cy="4562"/>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F53622-D35D-41A7-800B-20259423EB46}"/>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Lample</a:t>
            </a:r>
            <a:r>
              <a:rPr lang="en-US" altLang="zh-CN" dirty="0"/>
              <a:t> et al.</a:t>
            </a:r>
            <a:r>
              <a:rPr lang="en-US" dirty="0"/>
              <a:t>, </a:t>
            </a:r>
            <a:r>
              <a:rPr lang="en-US" b="1" dirty="0"/>
              <a:t>Phrase-Based &amp; Neural Unsupervised Machine Translation</a:t>
            </a:r>
            <a:r>
              <a:rPr lang="en-US" dirty="0"/>
              <a:t>. EMNLP, 2018</a:t>
            </a:r>
          </a:p>
        </p:txBody>
      </p:sp>
      <p:sp>
        <p:nvSpPr>
          <p:cNvPr id="39" name="Title 1">
            <a:extLst>
              <a:ext uri="{FF2B5EF4-FFF2-40B4-BE49-F238E27FC236}">
                <a16:creationId xmlns:a16="http://schemas.microsoft.com/office/drawing/2014/main" id="{5D49A178-BB38-4B1E-AFCC-AAAD8C607272}"/>
              </a:ext>
            </a:extLst>
          </p:cNvPr>
          <p:cNvSpPr>
            <a:spLocks noGrp="1"/>
          </p:cNvSpPr>
          <p:nvPr>
            <p:ph type="title"/>
          </p:nvPr>
        </p:nvSpPr>
        <p:spPr>
          <a:xfrm>
            <a:off x="838200" y="365125"/>
            <a:ext cx="10515600" cy="1325563"/>
          </a:xfrm>
        </p:spPr>
        <p:txBody>
          <a:bodyPr/>
          <a:lstStyle/>
          <a:p>
            <a:pPr algn="ctr"/>
            <a:r>
              <a:rPr lang="en-US" dirty="0"/>
              <a:t>Joint Training for Unsupervised NMT</a:t>
            </a:r>
          </a:p>
        </p:txBody>
      </p:sp>
    </p:spTree>
    <p:extLst>
      <p:ext uri="{BB962C8B-B14F-4D97-AF65-F5344CB8AC3E}">
        <p14:creationId xmlns:p14="http://schemas.microsoft.com/office/powerpoint/2010/main" val="3578797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8A0D-D7E3-4DD7-ACA3-B4CBF1A75A37}"/>
              </a:ext>
            </a:extLst>
          </p:cNvPr>
          <p:cNvSpPr>
            <a:spLocks noGrp="1"/>
          </p:cNvSpPr>
          <p:nvPr>
            <p:ph type="title"/>
          </p:nvPr>
        </p:nvSpPr>
        <p:spPr/>
        <p:txBody>
          <a:bodyPr/>
          <a:lstStyle/>
          <a:p>
            <a:pPr algn="ctr"/>
            <a:r>
              <a:rPr lang="en-US" dirty="0"/>
              <a:t>Joint Training for Unsupervised NMT</a:t>
            </a:r>
          </a:p>
        </p:txBody>
      </p:sp>
      <p:sp>
        <p:nvSpPr>
          <p:cNvPr id="4" name="TextBox 3">
            <a:extLst>
              <a:ext uri="{FF2B5EF4-FFF2-40B4-BE49-F238E27FC236}">
                <a16:creationId xmlns:a16="http://schemas.microsoft.com/office/drawing/2014/main" id="{A8BFB0D1-7F7C-47E8-BA12-9C820836B4F0}"/>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err="1"/>
              <a:t>Lample</a:t>
            </a:r>
            <a:r>
              <a:rPr lang="en-US" altLang="zh-CN" dirty="0"/>
              <a:t> et al.</a:t>
            </a:r>
            <a:r>
              <a:rPr lang="en-US" dirty="0"/>
              <a:t>, </a:t>
            </a:r>
            <a:r>
              <a:rPr lang="en-US" b="1" dirty="0"/>
              <a:t>Phrase-Based &amp; Neural Unsupervised Machine Translation</a:t>
            </a:r>
            <a:r>
              <a:rPr lang="en-US" dirty="0"/>
              <a:t>. EMNLP, 2018</a:t>
            </a:r>
          </a:p>
        </p:txBody>
      </p:sp>
      <p:pic>
        <p:nvPicPr>
          <p:cNvPr id="5" name="Picture 4">
            <a:extLst>
              <a:ext uri="{FF2B5EF4-FFF2-40B4-BE49-F238E27FC236}">
                <a16:creationId xmlns:a16="http://schemas.microsoft.com/office/drawing/2014/main" id="{B7986B66-461A-487E-83B3-35BCB970176E}"/>
              </a:ext>
            </a:extLst>
          </p:cNvPr>
          <p:cNvPicPr>
            <a:picLocks noChangeAspect="1"/>
          </p:cNvPicPr>
          <p:nvPr/>
        </p:nvPicPr>
        <p:blipFill>
          <a:blip r:embed="rId2"/>
          <a:stretch>
            <a:fillRect/>
          </a:stretch>
        </p:blipFill>
        <p:spPr>
          <a:xfrm>
            <a:off x="2746595" y="2023430"/>
            <a:ext cx="6698810" cy="3955727"/>
          </a:xfrm>
          <a:prstGeom prst="rect">
            <a:avLst/>
          </a:prstGeom>
        </p:spPr>
      </p:pic>
    </p:spTree>
    <p:extLst>
      <p:ext uri="{BB962C8B-B14F-4D97-AF65-F5344CB8AC3E}">
        <p14:creationId xmlns:p14="http://schemas.microsoft.com/office/powerpoint/2010/main" val="38339634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AB3-6920-4F1A-90F6-BE783B77E48D}"/>
              </a:ext>
            </a:extLst>
          </p:cNvPr>
          <p:cNvSpPr>
            <a:spLocks noGrp="1"/>
          </p:cNvSpPr>
          <p:nvPr>
            <p:ph type="title"/>
          </p:nvPr>
        </p:nvSpPr>
        <p:spPr/>
        <p:txBody>
          <a:bodyPr/>
          <a:lstStyle/>
          <a:p>
            <a:pPr algn="ctr"/>
            <a:r>
              <a:rPr lang="en-US" altLang="zh-CN" dirty="0"/>
              <a:t>Unsupervised Neural Machine Translation</a:t>
            </a:r>
          </a:p>
        </p:txBody>
      </p:sp>
      <p:sp>
        <p:nvSpPr>
          <p:cNvPr id="3" name="Content Placeholder 2">
            <a:extLst>
              <a:ext uri="{FF2B5EF4-FFF2-40B4-BE49-F238E27FC236}">
                <a16:creationId xmlns:a16="http://schemas.microsoft.com/office/drawing/2014/main" id="{D41F9D48-E6B2-4078-A796-262E0191C61A}"/>
              </a:ext>
            </a:extLst>
          </p:cNvPr>
          <p:cNvSpPr>
            <a:spLocks noGrp="1"/>
          </p:cNvSpPr>
          <p:nvPr>
            <p:ph idx="1"/>
          </p:nvPr>
        </p:nvSpPr>
        <p:spPr/>
        <p:txBody>
          <a:bodyPr/>
          <a:lstStyle/>
          <a:p>
            <a:r>
              <a:rPr lang="en-US" altLang="zh-CN" sz="2200" dirty="0">
                <a:latin typeface="+mj-lt"/>
              </a:rPr>
              <a:t>Cross-Lingual Word Embedding</a:t>
            </a:r>
          </a:p>
          <a:p>
            <a:endParaRPr lang="en-US" altLang="zh-CN" sz="2200" dirty="0">
              <a:latin typeface="+mj-lt"/>
            </a:endParaRPr>
          </a:p>
          <a:p>
            <a:r>
              <a:rPr lang="en-US" sz="2200" dirty="0">
                <a:latin typeface="+mj-lt"/>
              </a:rPr>
              <a:t>Joint Training for Unsupervised NMT</a:t>
            </a:r>
          </a:p>
          <a:p>
            <a:endParaRPr lang="en-US" sz="2200" dirty="0">
              <a:latin typeface="+mj-lt"/>
            </a:endParaRPr>
          </a:p>
          <a:p>
            <a:r>
              <a:rPr lang="en-US" sz="2200" b="1" dirty="0">
                <a:latin typeface="+mj-lt"/>
              </a:rPr>
              <a:t>Posterior Regularization with SMT</a:t>
            </a:r>
          </a:p>
          <a:p>
            <a:endParaRPr lang="en-US" sz="2200" b="1" dirty="0">
              <a:latin typeface="+mj-lt"/>
            </a:endParaRPr>
          </a:p>
          <a:p>
            <a:r>
              <a:rPr lang="en-US" sz="2200" dirty="0">
                <a:latin typeface="+mj-lt"/>
              </a:rPr>
              <a:t>Explicit Pre-training for Unsupervised NMT</a:t>
            </a:r>
          </a:p>
          <a:p>
            <a:endParaRPr lang="en-US" sz="2200" dirty="0">
              <a:latin typeface="+mj-lt"/>
            </a:endParaRPr>
          </a:p>
          <a:p>
            <a:endParaRPr lang="en-US" dirty="0"/>
          </a:p>
        </p:txBody>
      </p:sp>
    </p:spTree>
    <p:extLst>
      <p:ext uri="{BB962C8B-B14F-4D97-AF65-F5344CB8AC3E}">
        <p14:creationId xmlns:p14="http://schemas.microsoft.com/office/powerpoint/2010/main" val="31489363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884B-705A-4546-87BB-90C716C281AA}"/>
              </a:ext>
            </a:extLst>
          </p:cNvPr>
          <p:cNvSpPr>
            <a:spLocks noGrp="1"/>
          </p:cNvSpPr>
          <p:nvPr>
            <p:ph type="title"/>
          </p:nvPr>
        </p:nvSpPr>
        <p:spPr/>
        <p:txBody>
          <a:bodyPr/>
          <a:lstStyle/>
          <a:p>
            <a:pPr algn="ctr"/>
            <a:r>
              <a:rPr lang="en-US" dirty="0"/>
              <a:t>Posterior Regularization with SMT</a:t>
            </a:r>
          </a:p>
        </p:txBody>
      </p:sp>
      <p:sp>
        <p:nvSpPr>
          <p:cNvPr id="58" name="Content Placeholder 2">
            <a:extLst>
              <a:ext uri="{FF2B5EF4-FFF2-40B4-BE49-F238E27FC236}">
                <a16:creationId xmlns:a16="http://schemas.microsoft.com/office/drawing/2014/main" id="{418C9125-D32F-465F-9DC0-713A062302D2}"/>
              </a:ext>
            </a:extLst>
          </p:cNvPr>
          <p:cNvSpPr>
            <a:spLocks noGrp="1"/>
          </p:cNvSpPr>
          <p:nvPr>
            <p:ph idx="1"/>
          </p:nvPr>
        </p:nvSpPr>
        <p:spPr>
          <a:xfrm>
            <a:off x="838200" y="1390196"/>
            <a:ext cx="10515600" cy="4351338"/>
          </a:xfrm>
        </p:spPr>
        <p:txBody>
          <a:bodyPr/>
          <a:lstStyle/>
          <a:p>
            <a:pPr marL="342900" indent="-342900"/>
            <a:r>
              <a:rPr lang="en-US" sz="2400" dirty="0">
                <a:latin typeface="+mj-lt"/>
              </a:rPr>
              <a:t>Pseudo data generated may contain errors.</a:t>
            </a:r>
          </a:p>
          <a:p>
            <a:pPr marL="800100" lvl="1" indent="-342900"/>
            <a:r>
              <a:rPr lang="en-US" sz="2000" dirty="0">
                <a:latin typeface="+mj-lt"/>
              </a:rPr>
              <a:t>Leading training process to be slow or stacked in a bad local minimal.</a:t>
            </a:r>
          </a:p>
          <a:p>
            <a:pPr marL="800100" lvl="1" indent="-342900"/>
            <a:endParaRPr lang="en-US" dirty="0"/>
          </a:p>
          <a:p>
            <a:pPr marL="800100" lvl="1" indent="-342900"/>
            <a:endParaRPr lang="en-US" dirty="0"/>
          </a:p>
          <a:p>
            <a:pPr marL="800100" lvl="1" indent="-342900"/>
            <a:endParaRPr lang="en-US" dirty="0"/>
          </a:p>
          <a:p>
            <a:pPr marL="800100" lvl="1" indent="-342900"/>
            <a:endParaRPr lang="en-US" dirty="0"/>
          </a:p>
          <a:p>
            <a:pPr marL="342900" indent="-342900"/>
            <a:r>
              <a:rPr lang="en-US" sz="2400" dirty="0">
                <a:latin typeface="+mj-lt"/>
              </a:rPr>
              <a:t>Extract good phrase pairs to guide NMT training.</a:t>
            </a:r>
          </a:p>
        </p:txBody>
      </p:sp>
      <p:sp>
        <p:nvSpPr>
          <p:cNvPr id="59" name="Rounded Rectangle 37 1">
            <a:extLst>
              <a:ext uri="{FF2B5EF4-FFF2-40B4-BE49-F238E27FC236}">
                <a16:creationId xmlns:a16="http://schemas.microsoft.com/office/drawing/2014/main" id="{36BA252C-D221-4E53-B718-50B6D6F9E6B2}"/>
              </a:ext>
            </a:extLst>
          </p:cNvPr>
          <p:cNvSpPr/>
          <p:nvPr/>
        </p:nvSpPr>
        <p:spPr>
          <a:xfrm>
            <a:off x="4976116" y="2388524"/>
            <a:ext cx="1554480" cy="822960"/>
          </a:xfrm>
          <a:prstGeom prst="roundRect">
            <a:avLst/>
          </a:prstGeom>
          <a:solidFill>
            <a:srgbClr val="4472C4"/>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Calibri Light" panose="020F0302020204030204" pitchFamily="34" charset="0"/>
              </a:rPr>
              <a:t>NMT </a:t>
            </a:r>
          </a:p>
          <a:p>
            <a:pPr algn="ctr"/>
            <a:r>
              <a:rPr lang="en-US" dirty="0">
                <a:solidFill>
                  <a:schemeClr val="bg1"/>
                </a:solidFill>
                <a:latin typeface="Calibri Light" panose="020F0302020204030204" pitchFamily="34" charset="0"/>
              </a:rPr>
              <a:t>System</a:t>
            </a:r>
          </a:p>
        </p:txBody>
      </p:sp>
      <p:sp>
        <p:nvSpPr>
          <p:cNvPr id="61" name="Rectangle 60">
            <a:extLst>
              <a:ext uri="{FF2B5EF4-FFF2-40B4-BE49-F238E27FC236}">
                <a16:creationId xmlns:a16="http://schemas.microsoft.com/office/drawing/2014/main" id="{7BDDBE89-2E03-499F-9399-9039B727CBAA}"/>
              </a:ext>
            </a:extLst>
          </p:cNvPr>
          <p:cNvSpPr/>
          <p:nvPr/>
        </p:nvSpPr>
        <p:spPr>
          <a:xfrm>
            <a:off x="7953950" y="2246006"/>
            <a:ext cx="2286000" cy="1107996"/>
          </a:xfrm>
          <a:prstGeom prst="rect">
            <a:avLst/>
          </a:prstGeom>
          <a:ln>
            <a:solidFill>
              <a:srgbClr val="00B0F0"/>
            </a:solidFill>
          </a:ln>
        </p:spPr>
        <p:txBody>
          <a:bodyPr wrap="square">
            <a:spAutoFit/>
          </a:bodyPr>
          <a:lstStyle/>
          <a:p>
            <a:pPr algn="ctr"/>
            <a:r>
              <a:rPr lang="en-US" sz="1300" b="1" dirty="0" err="1">
                <a:solidFill>
                  <a:srgbClr val="00B050"/>
                </a:solidFill>
                <a:latin typeface="+mj-lt"/>
              </a:rPr>
              <a:t>我的</a:t>
            </a:r>
            <a:r>
              <a:rPr lang="en-US" sz="1300" b="1" dirty="0">
                <a:solidFill>
                  <a:srgbClr val="00B050"/>
                </a:solidFill>
                <a:latin typeface="+mj-lt"/>
              </a:rPr>
              <a:t>   书   </a:t>
            </a:r>
            <a:r>
              <a:rPr lang="en-US" sz="1300" dirty="0">
                <a:latin typeface="+mj-lt"/>
              </a:rPr>
              <a:t>忘  </a:t>
            </a:r>
            <a:r>
              <a:rPr lang="zh-CN" altLang="en-US" sz="1300" dirty="0">
                <a:latin typeface="+mj-lt"/>
              </a:rPr>
              <a:t>在  </a:t>
            </a:r>
            <a:r>
              <a:rPr lang="en-US" sz="1300" dirty="0">
                <a:latin typeface="+mj-lt"/>
              </a:rPr>
              <a:t> </a:t>
            </a:r>
            <a:r>
              <a:rPr lang="en-US" sz="1300" b="1" dirty="0" err="1">
                <a:solidFill>
                  <a:srgbClr val="FF0000"/>
                </a:solidFill>
                <a:latin typeface="+mj-lt"/>
              </a:rPr>
              <a:t>家里</a:t>
            </a:r>
            <a:r>
              <a:rPr lang="en-US" sz="1300" dirty="0">
                <a:latin typeface="+mj-lt"/>
              </a:rPr>
              <a:t>  了   </a:t>
            </a:r>
          </a:p>
          <a:p>
            <a:pPr algn="ctr"/>
            <a:r>
              <a:rPr lang="en-US" sz="1300" b="1" dirty="0">
                <a:solidFill>
                  <a:srgbClr val="00B050"/>
                </a:solidFill>
                <a:latin typeface="+mj-lt"/>
              </a:rPr>
              <a:t>my  book  </a:t>
            </a:r>
            <a:r>
              <a:rPr lang="en-US" sz="1400" dirty="0">
                <a:latin typeface="+mj-lt"/>
              </a:rPr>
              <a:t>at  the  </a:t>
            </a:r>
            <a:r>
              <a:rPr lang="en-US" sz="1400" b="1" dirty="0">
                <a:solidFill>
                  <a:srgbClr val="FF0000"/>
                </a:solidFill>
                <a:latin typeface="+mj-lt"/>
              </a:rPr>
              <a:t>office</a:t>
            </a:r>
            <a:r>
              <a:rPr lang="en-US" sz="1400" dirty="0">
                <a:latin typeface="+mj-lt"/>
              </a:rPr>
              <a:t>  .</a:t>
            </a:r>
          </a:p>
          <a:p>
            <a:pPr algn="ctr"/>
            <a:endParaRPr lang="en-US" sz="1200" dirty="0">
              <a:latin typeface="+mj-lt"/>
            </a:endParaRPr>
          </a:p>
          <a:p>
            <a:pPr algn="ctr"/>
            <a:r>
              <a:rPr lang="en-US" sz="1300" dirty="0">
                <a:latin typeface="+mj-lt"/>
              </a:rPr>
              <a:t>你   </a:t>
            </a:r>
            <a:r>
              <a:rPr lang="en-US" sz="1300" b="1" dirty="0" err="1">
                <a:solidFill>
                  <a:srgbClr val="FF0000"/>
                </a:solidFill>
                <a:latin typeface="+mj-lt"/>
              </a:rPr>
              <a:t>见过</a:t>
            </a:r>
            <a:r>
              <a:rPr lang="en-US" sz="1300" dirty="0">
                <a:latin typeface="+mj-lt"/>
              </a:rPr>
              <a:t>   </a:t>
            </a:r>
            <a:r>
              <a:rPr lang="en-US" sz="1300" b="1" dirty="0" err="1">
                <a:solidFill>
                  <a:srgbClr val="00B050"/>
                </a:solidFill>
                <a:latin typeface="+mj-lt"/>
              </a:rPr>
              <a:t>我的</a:t>
            </a:r>
            <a:r>
              <a:rPr lang="en-US" sz="1300" b="1" dirty="0">
                <a:solidFill>
                  <a:srgbClr val="00B050"/>
                </a:solidFill>
                <a:latin typeface="+mj-lt"/>
              </a:rPr>
              <a:t>   书</a:t>
            </a:r>
            <a:r>
              <a:rPr lang="en-US" sz="1300" dirty="0">
                <a:latin typeface="+mj-lt"/>
              </a:rPr>
              <a:t>   吗 ？</a:t>
            </a:r>
          </a:p>
          <a:p>
            <a:pPr algn="ctr"/>
            <a:r>
              <a:rPr lang="en-US" sz="1400" dirty="0">
                <a:latin typeface="+mj-lt"/>
              </a:rPr>
              <a:t>do  you  </a:t>
            </a:r>
            <a:r>
              <a:rPr lang="en-US" sz="1400" b="1" dirty="0">
                <a:solidFill>
                  <a:srgbClr val="FF0000"/>
                </a:solidFill>
                <a:latin typeface="+mj-lt"/>
              </a:rPr>
              <a:t>look  at  </a:t>
            </a:r>
            <a:r>
              <a:rPr lang="en-US" sz="1300" b="1" dirty="0">
                <a:solidFill>
                  <a:srgbClr val="00B050"/>
                </a:solidFill>
                <a:latin typeface="+mj-lt"/>
              </a:rPr>
              <a:t>my  book  </a:t>
            </a:r>
            <a:r>
              <a:rPr lang="en-US" sz="1400" dirty="0">
                <a:latin typeface="+mj-lt"/>
              </a:rPr>
              <a:t>?</a:t>
            </a:r>
          </a:p>
        </p:txBody>
      </p:sp>
      <p:sp>
        <p:nvSpPr>
          <p:cNvPr id="64" name="Rectangle 63">
            <a:extLst>
              <a:ext uri="{FF2B5EF4-FFF2-40B4-BE49-F238E27FC236}">
                <a16:creationId xmlns:a16="http://schemas.microsoft.com/office/drawing/2014/main" id="{4EC62D97-4C3A-4EDD-A8C8-53F5D2C982FA}"/>
              </a:ext>
            </a:extLst>
          </p:cNvPr>
          <p:cNvSpPr/>
          <p:nvPr/>
        </p:nvSpPr>
        <p:spPr>
          <a:xfrm>
            <a:off x="1423338" y="2461450"/>
            <a:ext cx="2129424" cy="677108"/>
          </a:xfrm>
          <a:prstGeom prst="rect">
            <a:avLst/>
          </a:prstGeom>
          <a:ln>
            <a:solidFill>
              <a:srgbClr val="00B0F0"/>
            </a:solidFill>
          </a:ln>
        </p:spPr>
        <p:txBody>
          <a:bodyPr wrap="square">
            <a:spAutoFit/>
          </a:bodyPr>
          <a:lstStyle/>
          <a:p>
            <a:pPr algn="ctr"/>
            <a:r>
              <a:rPr lang="en-US" sz="1300" dirty="0" err="1">
                <a:latin typeface="+mj-lt"/>
              </a:rPr>
              <a:t>我的</a:t>
            </a:r>
            <a:r>
              <a:rPr lang="en-US" sz="1300" dirty="0">
                <a:latin typeface="+mj-lt"/>
              </a:rPr>
              <a:t>   书   忘  </a:t>
            </a:r>
            <a:r>
              <a:rPr lang="zh-CN" altLang="en-US" sz="1300" dirty="0">
                <a:latin typeface="+mj-lt"/>
              </a:rPr>
              <a:t>在  </a:t>
            </a:r>
            <a:r>
              <a:rPr lang="en-US" sz="1300" dirty="0">
                <a:latin typeface="+mj-lt"/>
              </a:rPr>
              <a:t> </a:t>
            </a:r>
            <a:r>
              <a:rPr lang="en-US" sz="1300" dirty="0" err="1">
                <a:latin typeface="+mj-lt"/>
              </a:rPr>
              <a:t>家里</a:t>
            </a:r>
            <a:r>
              <a:rPr lang="en-US" sz="1300" dirty="0">
                <a:latin typeface="+mj-lt"/>
              </a:rPr>
              <a:t>  了   </a:t>
            </a:r>
            <a:endParaRPr lang="en-US" sz="1200" dirty="0">
              <a:latin typeface="+mj-lt"/>
            </a:endParaRPr>
          </a:p>
          <a:p>
            <a:pPr algn="ctr"/>
            <a:endParaRPr lang="en-US" sz="1200" dirty="0">
              <a:latin typeface="+mj-lt"/>
            </a:endParaRPr>
          </a:p>
          <a:p>
            <a:pPr algn="ctr"/>
            <a:r>
              <a:rPr lang="en-US" sz="1300" dirty="0">
                <a:latin typeface="+mj-lt"/>
              </a:rPr>
              <a:t>你   </a:t>
            </a:r>
            <a:r>
              <a:rPr lang="en-US" sz="1300" dirty="0" err="1">
                <a:latin typeface="+mj-lt"/>
              </a:rPr>
              <a:t>见过</a:t>
            </a:r>
            <a:r>
              <a:rPr lang="en-US" sz="1300" dirty="0">
                <a:latin typeface="+mj-lt"/>
              </a:rPr>
              <a:t>   </a:t>
            </a:r>
            <a:r>
              <a:rPr lang="en-US" sz="1300" dirty="0" err="1">
                <a:latin typeface="+mj-lt"/>
              </a:rPr>
              <a:t>我的</a:t>
            </a:r>
            <a:r>
              <a:rPr lang="en-US" sz="1300" dirty="0">
                <a:latin typeface="+mj-lt"/>
              </a:rPr>
              <a:t>   书   吗 ？</a:t>
            </a:r>
          </a:p>
        </p:txBody>
      </p:sp>
      <p:cxnSp>
        <p:nvCxnSpPr>
          <p:cNvPr id="65" name="Straight Arrow Connector 64">
            <a:extLst>
              <a:ext uri="{FF2B5EF4-FFF2-40B4-BE49-F238E27FC236}">
                <a16:creationId xmlns:a16="http://schemas.microsoft.com/office/drawing/2014/main" id="{8C587C05-2365-4615-AF59-5866D745B88E}"/>
              </a:ext>
            </a:extLst>
          </p:cNvPr>
          <p:cNvCxnSpPr>
            <a:cxnSpLocks/>
            <a:stCxn id="64" idx="3"/>
            <a:endCxn id="59" idx="1"/>
          </p:cNvCxnSpPr>
          <p:nvPr/>
        </p:nvCxnSpPr>
        <p:spPr>
          <a:xfrm>
            <a:off x="3552762" y="2800004"/>
            <a:ext cx="142335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7468996-1762-4282-AB7E-55F624FE8FBB}"/>
              </a:ext>
            </a:extLst>
          </p:cNvPr>
          <p:cNvCxnSpPr>
            <a:cxnSpLocks/>
            <a:stCxn id="59" idx="3"/>
            <a:endCxn id="61" idx="1"/>
          </p:cNvCxnSpPr>
          <p:nvPr/>
        </p:nvCxnSpPr>
        <p:spPr>
          <a:xfrm>
            <a:off x="6530596" y="2800004"/>
            <a:ext cx="142335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F6F02B95-9929-45A3-BF00-35DC95E5AF4D}"/>
              </a:ext>
            </a:extLst>
          </p:cNvPr>
          <p:cNvGrpSpPr/>
          <p:nvPr/>
        </p:nvGrpSpPr>
        <p:grpSpPr>
          <a:xfrm>
            <a:off x="391780" y="4476474"/>
            <a:ext cx="11392775" cy="1508105"/>
            <a:chOff x="391780" y="4476474"/>
            <a:chExt cx="11392775" cy="1508105"/>
          </a:xfrm>
        </p:grpSpPr>
        <p:sp>
          <p:nvSpPr>
            <p:cNvPr id="76" name="Rounded Rectangle 37 2">
              <a:extLst>
                <a:ext uri="{FF2B5EF4-FFF2-40B4-BE49-F238E27FC236}">
                  <a16:creationId xmlns:a16="http://schemas.microsoft.com/office/drawing/2014/main" id="{E0DA23CB-B28A-4A45-B3B4-0A52C0F8D151}"/>
                </a:ext>
              </a:extLst>
            </p:cNvPr>
            <p:cNvSpPr/>
            <p:nvPr/>
          </p:nvSpPr>
          <p:spPr>
            <a:xfrm>
              <a:off x="3049708" y="4819046"/>
              <a:ext cx="1554480" cy="822960"/>
            </a:xfrm>
            <a:prstGeom prst="roundRect">
              <a:avLst/>
            </a:prstGeom>
            <a:solidFill>
              <a:srgbClr val="4472C4"/>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Calibri Light" panose="020F0302020204030204" pitchFamily="34" charset="0"/>
                </a:rPr>
                <a:t>Word Alignment</a:t>
              </a:r>
            </a:p>
          </p:txBody>
        </p:sp>
        <p:sp>
          <p:nvSpPr>
            <p:cNvPr id="77" name="Rounded Rectangle 37 3">
              <a:extLst>
                <a:ext uri="{FF2B5EF4-FFF2-40B4-BE49-F238E27FC236}">
                  <a16:creationId xmlns:a16="http://schemas.microsoft.com/office/drawing/2014/main" id="{B03A1BD6-1BD9-4FA9-BCC8-8724ED2206AC}"/>
                </a:ext>
              </a:extLst>
            </p:cNvPr>
            <p:cNvSpPr/>
            <p:nvPr/>
          </p:nvSpPr>
          <p:spPr>
            <a:xfrm>
              <a:off x="7634044" y="4819046"/>
              <a:ext cx="1554480" cy="822960"/>
            </a:xfrm>
            <a:prstGeom prst="roundRect">
              <a:avLst/>
            </a:prstGeom>
            <a:solidFill>
              <a:srgbClr val="4472C4"/>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Calibri Light" panose="020F0302020204030204" pitchFamily="34" charset="0"/>
                </a:rPr>
                <a:t>Phrase Extraction</a:t>
              </a:r>
            </a:p>
          </p:txBody>
        </p:sp>
        <p:sp>
          <p:nvSpPr>
            <p:cNvPr id="79" name="Rectangle 78">
              <a:extLst>
                <a:ext uri="{FF2B5EF4-FFF2-40B4-BE49-F238E27FC236}">
                  <a16:creationId xmlns:a16="http://schemas.microsoft.com/office/drawing/2014/main" id="{483A951C-A80A-4846-A2CE-BF1C8414BEBF}"/>
                </a:ext>
              </a:extLst>
            </p:cNvPr>
            <p:cNvSpPr/>
            <p:nvPr/>
          </p:nvSpPr>
          <p:spPr>
            <a:xfrm>
              <a:off x="391780" y="4676528"/>
              <a:ext cx="2286000" cy="1107996"/>
            </a:xfrm>
            <a:prstGeom prst="rect">
              <a:avLst/>
            </a:prstGeom>
            <a:ln>
              <a:solidFill>
                <a:srgbClr val="00B0F0"/>
              </a:solidFill>
            </a:ln>
          </p:spPr>
          <p:txBody>
            <a:bodyPr wrap="square">
              <a:spAutoFit/>
            </a:bodyPr>
            <a:lstStyle/>
            <a:p>
              <a:pPr algn="ctr"/>
              <a:r>
                <a:rPr lang="en-US" sz="1300" dirty="0" err="1">
                  <a:latin typeface="+mj-lt"/>
                </a:rPr>
                <a:t>我的</a:t>
              </a:r>
              <a:r>
                <a:rPr lang="en-US" sz="1300" dirty="0">
                  <a:latin typeface="+mj-lt"/>
                </a:rPr>
                <a:t>   书   忘  </a:t>
              </a:r>
              <a:r>
                <a:rPr lang="zh-CN" altLang="en-US" sz="1300" dirty="0">
                  <a:latin typeface="+mj-lt"/>
                </a:rPr>
                <a:t>在  </a:t>
              </a:r>
              <a:r>
                <a:rPr lang="en-US" sz="1300" dirty="0">
                  <a:latin typeface="+mj-lt"/>
                </a:rPr>
                <a:t> </a:t>
              </a:r>
              <a:r>
                <a:rPr lang="en-US" sz="1300" dirty="0" err="1">
                  <a:latin typeface="+mj-lt"/>
                </a:rPr>
                <a:t>家里</a:t>
              </a:r>
              <a:r>
                <a:rPr lang="en-US" sz="1300" dirty="0">
                  <a:latin typeface="+mj-lt"/>
                </a:rPr>
                <a:t>  了   </a:t>
              </a:r>
            </a:p>
            <a:p>
              <a:pPr algn="ctr"/>
              <a:r>
                <a:rPr lang="en-US" sz="1300" dirty="0">
                  <a:latin typeface="+mj-lt"/>
                </a:rPr>
                <a:t>my  book  </a:t>
              </a:r>
              <a:r>
                <a:rPr lang="en-US" sz="1400" dirty="0">
                  <a:latin typeface="+mj-lt"/>
                </a:rPr>
                <a:t>at  the  office  .</a:t>
              </a:r>
            </a:p>
            <a:p>
              <a:pPr algn="ctr"/>
              <a:endParaRPr lang="en-US" sz="1200" dirty="0">
                <a:latin typeface="+mj-lt"/>
              </a:endParaRPr>
            </a:p>
            <a:p>
              <a:pPr algn="ctr"/>
              <a:r>
                <a:rPr lang="en-US" sz="1300" dirty="0">
                  <a:latin typeface="+mj-lt"/>
                </a:rPr>
                <a:t>你   </a:t>
              </a:r>
              <a:r>
                <a:rPr lang="en-US" sz="1300" dirty="0" err="1">
                  <a:latin typeface="+mj-lt"/>
                </a:rPr>
                <a:t>见过</a:t>
              </a:r>
              <a:r>
                <a:rPr lang="en-US" sz="1300" dirty="0">
                  <a:latin typeface="+mj-lt"/>
                </a:rPr>
                <a:t>   </a:t>
              </a:r>
              <a:r>
                <a:rPr lang="en-US" sz="1300" dirty="0" err="1">
                  <a:latin typeface="+mj-lt"/>
                </a:rPr>
                <a:t>我的</a:t>
              </a:r>
              <a:r>
                <a:rPr lang="en-US" sz="1300" dirty="0">
                  <a:latin typeface="+mj-lt"/>
                </a:rPr>
                <a:t>   书   吗 ？</a:t>
              </a:r>
            </a:p>
            <a:p>
              <a:pPr algn="ctr"/>
              <a:r>
                <a:rPr lang="en-US" sz="1400" dirty="0">
                  <a:latin typeface="+mj-lt"/>
                </a:rPr>
                <a:t>do  you  look  at  </a:t>
              </a:r>
              <a:r>
                <a:rPr lang="en-US" sz="1300" dirty="0">
                  <a:latin typeface="+mj-lt"/>
                </a:rPr>
                <a:t>my  book  </a:t>
              </a:r>
              <a:r>
                <a:rPr lang="en-US" sz="1400" dirty="0">
                  <a:latin typeface="+mj-lt"/>
                </a:rPr>
                <a:t>?</a:t>
              </a:r>
            </a:p>
          </p:txBody>
        </p:sp>
        <p:sp>
          <p:nvSpPr>
            <p:cNvPr id="82" name="Rectangle 81">
              <a:extLst>
                <a:ext uri="{FF2B5EF4-FFF2-40B4-BE49-F238E27FC236}">
                  <a16:creationId xmlns:a16="http://schemas.microsoft.com/office/drawing/2014/main" id="{4988B95F-1021-4416-9C0C-695E0DF46F42}"/>
                </a:ext>
              </a:extLst>
            </p:cNvPr>
            <p:cNvSpPr/>
            <p:nvPr/>
          </p:nvSpPr>
          <p:spPr>
            <a:xfrm>
              <a:off x="9560453" y="4636166"/>
              <a:ext cx="2224102" cy="1188720"/>
            </a:xfrm>
            <a:prstGeom prst="rect">
              <a:avLst/>
            </a:prstGeom>
            <a:ln>
              <a:solidFill>
                <a:srgbClr val="00B0F0"/>
              </a:solidFill>
            </a:ln>
          </p:spPr>
          <p:txBody>
            <a:bodyPr wrap="square">
              <a:spAutoFit/>
            </a:bodyPr>
            <a:lstStyle/>
            <a:p>
              <a:pPr algn="ctr"/>
              <a:r>
                <a:rPr lang="zh-CN" altLang="en-US" sz="1400" dirty="0">
                  <a:latin typeface="+mj-lt"/>
                </a:rPr>
                <a:t>   我的 书  </a:t>
              </a:r>
              <a:r>
                <a:rPr lang="en-US" altLang="zh-CN" sz="1400" dirty="0">
                  <a:latin typeface="+mj-lt"/>
                  <a:sym typeface="Wingdings" panose="05000000000000000000" pitchFamily="2" charset="2"/>
                </a:rPr>
                <a:t>  my book</a:t>
              </a:r>
            </a:p>
            <a:p>
              <a:pPr algn="ctr"/>
              <a:r>
                <a:rPr lang="zh-CN" altLang="en-US" sz="1400" dirty="0">
                  <a:latin typeface="+mj-lt"/>
                  <a:sym typeface="Wingdings" panose="05000000000000000000" pitchFamily="2" charset="2"/>
                </a:rPr>
                <a:t>我的 苹果</a:t>
              </a:r>
              <a:r>
                <a:rPr lang="en-US" altLang="zh-CN" sz="1400" dirty="0">
                  <a:latin typeface="+mj-lt"/>
                  <a:sym typeface="Wingdings" panose="05000000000000000000" pitchFamily="2" charset="2"/>
                </a:rPr>
                <a:t> my apple</a:t>
              </a:r>
            </a:p>
            <a:p>
              <a:pPr algn="ctr"/>
              <a:r>
                <a:rPr lang="zh-CN" altLang="en-US" sz="1400" dirty="0">
                  <a:latin typeface="+mj-lt"/>
                  <a:sym typeface="Wingdings" panose="05000000000000000000" pitchFamily="2" charset="2"/>
                </a:rPr>
                <a:t>   在 办公室  </a:t>
              </a:r>
              <a:r>
                <a:rPr lang="en-US" altLang="zh-CN" sz="1400" dirty="0">
                  <a:latin typeface="+mj-lt"/>
                  <a:sym typeface="Wingdings" panose="05000000000000000000" pitchFamily="2" charset="2"/>
                </a:rPr>
                <a:t> at the office</a:t>
              </a:r>
            </a:p>
            <a:p>
              <a:pPr algn="ctr"/>
              <a:r>
                <a:rPr lang="zh-CN" altLang="en-US" sz="1400" dirty="0">
                  <a:latin typeface="+mj-lt"/>
                  <a:sym typeface="Wingdings" panose="05000000000000000000" pitchFamily="2" charset="2"/>
                </a:rPr>
                <a:t> 在 家里 </a:t>
              </a:r>
              <a:r>
                <a:rPr lang="en-US" altLang="zh-CN" sz="1400" dirty="0">
                  <a:latin typeface="+mj-lt"/>
                  <a:sym typeface="Wingdings" panose="05000000000000000000" pitchFamily="2" charset="2"/>
                </a:rPr>
                <a:t> at home</a:t>
              </a:r>
            </a:p>
            <a:p>
              <a:pPr algn="ctr"/>
              <a:r>
                <a:rPr lang="en-US" sz="1400" dirty="0">
                  <a:latin typeface="+mj-lt"/>
                </a:rPr>
                <a:t>….</a:t>
              </a:r>
            </a:p>
          </p:txBody>
        </p:sp>
        <p:grpSp>
          <p:nvGrpSpPr>
            <p:cNvPr id="83" name="Group 82">
              <a:extLst>
                <a:ext uri="{FF2B5EF4-FFF2-40B4-BE49-F238E27FC236}">
                  <a16:creationId xmlns:a16="http://schemas.microsoft.com/office/drawing/2014/main" id="{82904002-64E7-42A2-A5E7-2851F7CEDDE2}"/>
                </a:ext>
              </a:extLst>
            </p:cNvPr>
            <p:cNvGrpSpPr/>
            <p:nvPr/>
          </p:nvGrpSpPr>
          <p:grpSpPr>
            <a:xfrm>
              <a:off x="4976116" y="4476474"/>
              <a:ext cx="2286000" cy="1508105"/>
              <a:chOff x="8051007" y="928139"/>
              <a:chExt cx="2286000" cy="1508105"/>
            </a:xfrm>
          </p:grpSpPr>
          <p:sp>
            <p:nvSpPr>
              <p:cNvPr id="84" name="Rectangle 83">
                <a:extLst>
                  <a:ext uri="{FF2B5EF4-FFF2-40B4-BE49-F238E27FC236}">
                    <a16:creationId xmlns:a16="http://schemas.microsoft.com/office/drawing/2014/main" id="{CEA08BD4-9FEA-492F-987A-75330DFA44AD}"/>
                  </a:ext>
                </a:extLst>
              </p:cNvPr>
              <p:cNvSpPr/>
              <p:nvPr/>
            </p:nvSpPr>
            <p:spPr>
              <a:xfrm>
                <a:off x="8051007" y="928139"/>
                <a:ext cx="2286000" cy="1508105"/>
              </a:xfrm>
              <a:prstGeom prst="rect">
                <a:avLst/>
              </a:prstGeom>
              <a:ln>
                <a:solidFill>
                  <a:srgbClr val="00B0F0"/>
                </a:solidFill>
              </a:ln>
            </p:spPr>
            <p:txBody>
              <a:bodyPr wrap="square">
                <a:spAutoFit/>
              </a:bodyPr>
              <a:lstStyle/>
              <a:p>
                <a:pPr algn="ctr"/>
                <a:r>
                  <a:rPr lang="en-US" sz="1300" dirty="0" err="1">
                    <a:latin typeface="+mj-lt"/>
                  </a:rPr>
                  <a:t>我的</a:t>
                </a:r>
                <a:r>
                  <a:rPr lang="en-US" sz="1300" dirty="0">
                    <a:latin typeface="+mj-lt"/>
                  </a:rPr>
                  <a:t>   书   忘  </a:t>
                </a:r>
                <a:r>
                  <a:rPr lang="zh-CN" altLang="en-US" sz="1300" dirty="0">
                    <a:latin typeface="+mj-lt"/>
                  </a:rPr>
                  <a:t>在  </a:t>
                </a:r>
                <a:r>
                  <a:rPr lang="en-US" sz="1300" dirty="0">
                    <a:latin typeface="+mj-lt"/>
                  </a:rPr>
                  <a:t> </a:t>
                </a:r>
                <a:r>
                  <a:rPr lang="en-US" sz="1300" dirty="0" err="1">
                    <a:latin typeface="+mj-lt"/>
                  </a:rPr>
                  <a:t>家里</a:t>
                </a:r>
                <a:r>
                  <a:rPr lang="en-US" sz="1300" dirty="0">
                    <a:latin typeface="+mj-lt"/>
                  </a:rPr>
                  <a:t>  了 </a:t>
                </a:r>
              </a:p>
              <a:p>
                <a:pPr algn="ctr"/>
                <a:r>
                  <a:rPr lang="en-US" sz="1300" dirty="0">
                    <a:latin typeface="+mj-lt"/>
                  </a:rPr>
                  <a:t>  </a:t>
                </a:r>
              </a:p>
              <a:p>
                <a:pPr algn="ctr"/>
                <a:r>
                  <a:rPr lang="en-US" sz="1400" dirty="0">
                    <a:latin typeface="+mj-lt"/>
                  </a:rPr>
                  <a:t>my  book  at  the  office  .</a:t>
                </a:r>
              </a:p>
              <a:p>
                <a:pPr algn="ctr"/>
                <a:endParaRPr lang="en-US" sz="1200" dirty="0">
                  <a:latin typeface="+mj-lt"/>
                </a:endParaRPr>
              </a:p>
              <a:p>
                <a:pPr algn="ctr"/>
                <a:r>
                  <a:rPr lang="en-US" sz="1300" dirty="0">
                    <a:latin typeface="+mj-lt"/>
                  </a:rPr>
                  <a:t>你   </a:t>
                </a:r>
                <a:r>
                  <a:rPr lang="en-US" sz="1300" dirty="0" err="1">
                    <a:latin typeface="+mj-lt"/>
                  </a:rPr>
                  <a:t>见过</a:t>
                </a:r>
                <a:r>
                  <a:rPr lang="en-US" sz="1300" dirty="0">
                    <a:latin typeface="+mj-lt"/>
                  </a:rPr>
                  <a:t>   </a:t>
                </a:r>
                <a:r>
                  <a:rPr lang="en-US" sz="1300" dirty="0" err="1">
                    <a:latin typeface="+mj-lt"/>
                  </a:rPr>
                  <a:t>我的</a:t>
                </a:r>
                <a:r>
                  <a:rPr lang="en-US" sz="1300" dirty="0">
                    <a:latin typeface="+mj-lt"/>
                  </a:rPr>
                  <a:t>   书   吗 ？</a:t>
                </a:r>
              </a:p>
              <a:p>
                <a:pPr algn="ctr"/>
                <a:endParaRPr lang="en-US" sz="1300" dirty="0">
                  <a:latin typeface="+mj-lt"/>
                </a:endParaRPr>
              </a:p>
              <a:p>
                <a:pPr algn="ctr"/>
                <a:r>
                  <a:rPr lang="en-US" sz="1400" dirty="0">
                    <a:latin typeface="+mj-lt"/>
                  </a:rPr>
                  <a:t>do  you  look  at  my  book  ?</a:t>
                </a:r>
              </a:p>
            </p:txBody>
          </p:sp>
          <p:cxnSp>
            <p:nvCxnSpPr>
              <p:cNvPr id="85" name="Straight Connector 84">
                <a:extLst>
                  <a:ext uri="{FF2B5EF4-FFF2-40B4-BE49-F238E27FC236}">
                    <a16:creationId xmlns:a16="http://schemas.microsoft.com/office/drawing/2014/main" id="{AAD2A773-02C3-4FE4-BC44-42746F5B71B7}"/>
                  </a:ext>
                </a:extLst>
              </p:cNvPr>
              <p:cNvCxnSpPr/>
              <p:nvPr/>
            </p:nvCxnSpPr>
            <p:spPr>
              <a:xfrm>
                <a:off x="8450397" y="1200150"/>
                <a:ext cx="0" cy="18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6562E2-D7D4-4AF8-BF8D-FE163E84AA66}"/>
                  </a:ext>
                </a:extLst>
              </p:cNvPr>
              <p:cNvCxnSpPr>
                <a:cxnSpLocks/>
              </p:cNvCxnSpPr>
              <p:nvPr/>
            </p:nvCxnSpPr>
            <p:spPr>
              <a:xfrm flipH="1">
                <a:off x="8799580" y="1200150"/>
                <a:ext cx="1" cy="18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79CCF18-C356-40CD-B4AC-256B77E2B20B}"/>
                  </a:ext>
                </a:extLst>
              </p:cNvPr>
              <p:cNvCxnSpPr>
                <a:cxnSpLocks/>
              </p:cNvCxnSpPr>
              <p:nvPr/>
            </p:nvCxnSpPr>
            <p:spPr>
              <a:xfrm>
                <a:off x="8385244" y="1956595"/>
                <a:ext cx="163444" cy="232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F46623C-8680-4F39-89A0-D9956656AB9A}"/>
                  </a:ext>
                </a:extLst>
              </p:cNvPr>
              <p:cNvCxnSpPr>
                <a:cxnSpLocks/>
              </p:cNvCxnSpPr>
              <p:nvPr/>
            </p:nvCxnSpPr>
            <p:spPr>
              <a:xfrm>
                <a:off x="8701088" y="1956595"/>
                <a:ext cx="228600" cy="232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D1E6706-1E31-4A41-B602-7387D5750DF4}"/>
                  </a:ext>
                </a:extLst>
              </p:cNvPr>
              <p:cNvCxnSpPr>
                <a:cxnSpLocks/>
              </p:cNvCxnSpPr>
              <p:nvPr/>
            </p:nvCxnSpPr>
            <p:spPr>
              <a:xfrm>
                <a:off x="9194008" y="1956595"/>
                <a:ext cx="316613" cy="29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BA0D562-4248-41DE-B553-8070495F496B}"/>
                  </a:ext>
                </a:extLst>
              </p:cNvPr>
              <p:cNvCxnSpPr>
                <a:cxnSpLocks/>
              </p:cNvCxnSpPr>
              <p:nvPr/>
            </p:nvCxnSpPr>
            <p:spPr>
              <a:xfrm>
                <a:off x="9575008" y="1956595"/>
                <a:ext cx="304799" cy="232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294992-D5CA-43DC-9789-325C0D740EE9}"/>
                  </a:ext>
                </a:extLst>
              </p:cNvPr>
              <p:cNvCxnSpPr>
                <a:cxnSpLocks/>
              </p:cNvCxnSpPr>
              <p:nvPr/>
            </p:nvCxnSpPr>
            <p:spPr>
              <a:xfrm>
                <a:off x="9980917" y="1939363"/>
                <a:ext cx="175024" cy="249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6F4A66-44FA-4B6D-AE08-836E957C7160}"/>
                  </a:ext>
                </a:extLst>
              </p:cNvPr>
              <p:cNvCxnSpPr>
                <a:cxnSpLocks/>
              </p:cNvCxnSpPr>
              <p:nvPr/>
            </p:nvCxnSpPr>
            <p:spPr>
              <a:xfrm flipH="1">
                <a:off x="9082089" y="1200150"/>
                <a:ext cx="230186" cy="1809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Freeform: Shape 92">
              <a:extLst>
                <a:ext uri="{FF2B5EF4-FFF2-40B4-BE49-F238E27FC236}">
                  <a16:creationId xmlns:a16="http://schemas.microsoft.com/office/drawing/2014/main" id="{4E49E5D9-6CFA-49F9-AEA6-C08CA41133F5}"/>
                </a:ext>
              </a:extLst>
            </p:cNvPr>
            <p:cNvSpPr/>
            <p:nvPr/>
          </p:nvSpPr>
          <p:spPr>
            <a:xfrm>
              <a:off x="5128916" y="4502140"/>
              <a:ext cx="776536" cy="623006"/>
            </a:xfrm>
            <a:custGeom>
              <a:avLst/>
              <a:gdLst>
                <a:gd name="connsiteX0" fmla="*/ 102211 w 753641"/>
                <a:gd name="connsiteY0" fmla="*/ 24437 h 487108"/>
                <a:gd name="connsiteX1" fmla="*/ 11723 w 753641"/>
                <a:gd name="connsiteY1" fmla="*/ 338762 h 487108"/>
                <a:gd name="connsiteX2" fmla="*/ 78398 w 753641"/>
                <a:gd name="connsiteY2" fmla="*/ 472112 h 487108"/>
                <a:gd name="connsiteX3" fmla="*/ 702286 w 753641"/>
                <a:gd name="connsiteY3" fmla="*/ 462587 h 487108"/>
                <a:gd name="connsiteX4" fmla="*/ 702286 w 753641"/>
                <a:gd name="connsiteY4" fmla="*/ 281612 h 487108"/>
                <a:gd name="connsiteX5" fmla="*/ 573698 w 753641"/>
                <a:gd name="connsiteY5" fmla="*/ 214937 h 487108"/>
                <a:gd name="connsiteX6" fmla="*/ 487973 w 753641"/>
                <a:gd name="connsiteY6" fmla="*/ 43487 h 487108"/>
                <a:gd name="connsiteX7" fmla="*/ 102211 w 753641"/>
                <a:gd name="connsiteY7" fmla="*/ 24437 h 487108"/>
                <a:gd name="connsiteX0" fmla="*/ 100277 w 751707"/>
                <a:gd name="connsiteY0" fmla="*/ 24437 h 487108"/>
                <a:gd name="connsiteX1" fmla="*/ 9789 w 751707"/>
                <a:gd name="connsiteY1" fmla="*/ 338762 h 487108"/>
                <a:gd name="connsiteX2" fmla="*/ 76464 w 751707"/>
                <a:gd name="connsiteY2" fmla="*/ 472112 h 487108"/>
                <a:gd name="connsiteX3" fmla="*/ 700352 w 751707"/>
                <a:gd name="connsiteY3" fmla="*/ 462587 h 487108"/>
                <a:gd name="connsiteX4" fmla="*/ 700352 w 751707"/>
                <a:gd name="connsiteY4" fmla="*/ 281612 h 487108"/>
                <a:gd name="connsiteX5" fmla="*/ 571764 w 751707"/>
                <a:gd name="connsiteY5" fmla="*/ 214937 h 487108"/>
                <a:gd name="connsiteX6" fmla="*/ 486039 w 751707"/>
                <a:gd name="connsiteY6" fmla="*/ 43487 h 487108"/>
                <a:gd name="connsiteX7" fmla="*/ 100277 w 751707"/>
                <a:gd name="connsiteY7" fmla="*/ 24437 h 487108"/>
                <a:gd name="connsiteX0" fmla="*/ 90524 w 741954"/>
                <a:gd name="connsiteY0" fmla="*/ 24437 h 483428"/>
                <a:gd name="connsiteX1" fmla="*/ 36 w 741954"/>
                <a:gd name="connsiteY1" fmla="*/ 338762 h 483428"/>
                <a:gd name="connsiteX2" fmla="*/ 66711 w 741954"/>
                <a:gd name="connsiteY2" fmla="*/ 472112 h 483428"/>
                <a:gd name="connsiteX3" fmla="*/ 690599 w 741954"/>
                <a:gd name="connsiteY3" fmla="*/ 462587 h 483428"/>
                <a:gd name="connsiteX4" fmla="*/ 690599 w 741954"/>
                <a:gd name="connsiteY4" fmla="*/ 281612 h 483428"/>
                <a:gd name="connsiteX5" fmla="*/ 562011 w 741954"/>
                <a:gd name="connsiteY5" fmla="*/ 214937 h 483428"/>
                <a:gd name="connsiteX6" fmla="*/ 476286 w 741954"/>
                <a:gd name="connsiteY6" fmla="*/ 43487 h 483428"/>
                <a:gd name="connsiteX7" fmla="*/ 90524 w 741954"/>
                <a:gd name="connsiteY7" fmla="*/ 24437 h 483428"/>
                <a:gd name="connsiteX0" fmla="*/ 90524 w 783572"/>
                <a:gd name="connsiteY0" fmla="*/ 21719 h 480710"/>
                <a:gd name="connsiteX1" fmla="*/ 36 w 783572"/>
                <a:gd name="connsiteY1" fmla="*/ 336044 h 480710"/>
                <a:gd name="connsiteX2" fmla="*/ 66711 w 783572"/>
                <a:gd name="connsiteY2" fmla="*/ 469394 h 480710"/>
                <a:gd name="connsiteX3" fmla="*/ 690599 w 783572"/>
                <a:gd name="connsiteY3" fmla="*/ 459869 h 480710"/>
                <a:gd name="connsiteX4" fmla="*/ 690599 w 783572"/>
                <a:gd name="connsiteY4" fmla="*/ 278894 h 480710"/>
                <a:gd name="connsiteX5" fmla="*/ 776324 w 783572"/>
                <a:gd name="connsiteY5" fmla="*/ 150306 h 480710"/>
                <a:gd name="connsiteX6" fmla="*/ 476286 w 783572"/>
                <a:gd name="connsiteY6" fmla="*/ 40769 h 480710"/>
                <a:gd name="connsiteX7" fmla="*/ 90524 w 783572"/>
                <a:gd name="connsiteY7" fmla="*/ 21719 h 480710"/>
                <a:gd name="connsiteX0" fmla="*/ 93846 w 786894"/>
                <a:gd name="connsiteY0" fmla="*/ 24990 h 483981"/>
                <a:gd name="connsiteX1" fmla="*/ 3358 w 786894"/>
                <a:gd name="connsiteY1" fmla="*/ 339315 h 483981"/>
                <a:gd name="connsiteX2" fmla="*/ 70033 w 786894"/>
                <a:gd name="connsiteY2" fmla="*/ 472665 h 483981"/>
                <a:gd name="connsiteX3" fmla="*/ 693921 w 786894"/>
                <a:gd name="connsiteY3" fmla="*/ 463140 h 483981"/>
                <a:gd name="connsiteX4" fmla="*/ 693921 w 786894"/>
                <a:gd name="connsiteY4" fmla="*/ 282165 h 483981"/>
                <a:gd name="connsiteX5" fmla="*/ 779646 w 786894"/>
                <a:gd name="connsiteY5" fmla="*/ 153577 h 483981"/>
                <a:gd name="connsiteX6" fmla="*/ 717733 w 786894"/>
                <a:gd name="connsiteY6" fmla="*/ 34515 h 483981"/>
                <a:gd name="connsiteX7" fmla="*/ 93846 w 786894"/>
                <a:gd name="connsiteY7" fmla="*/ 24990 h 483981"/>
                <a:gd name="connsiteX0" fmla="*/ 93846 w 792261"/>
                <a:gd name="connsiteY0" fmla="*/ 24990 h 483981"/>
                <a:gd name="connsiteX1" fmla="*/ 3358 w 792261"/>
                <a:gd name="connsiteY1" fmla="*/ 339315 h 483981"/>
                <a:gd name="connsiteX2" fmla="*/ 70033 w 792261"/>
                <a:gd name="connsiteY2" fmla="*/ 472665 h 483981"/>
                <a:gd name="connsiteX3" fmla="*/ 693921 w 792261"/>
                <a:gd name="connsiteY3" fmla="*/ 463140 h 483981"/>
                <a:gd name="connsiteX4" fmla="*/ 751071 w 792261"/>
                <a:gd name="connsiteY4" fmla="*/ 282165 h 483981"/>
                <a:gd name="connsiteX5" fmla="*/ 779646 w 792261"/>
                <a:gd name="connsiteY5" fmla="*/ 153577 h 483981"/>
                <a:gd name="connsiteX6" fmla="*/ 717733 w 792261"/>
                <a:gd name="connsiteY6" fmla="*/ 34515 h 483981"/>
                <a:gd name="connsiteX7" fmla="*/ 93846 w 792261"/>
                <a:gd name="connsiteY7" fmla="*/ 24990 h 483981"/>
                <a:gd name="connsiteX0" fmla="*/ 93846 w 778091"/>
                <a:gd name="connsiteY0" fmla="*/ 31074 h 490065"/>
                <a:gd name="connsiteX1" fmla="*/ 3358 w 778091"/>
                <a:gd name="connsiteY1" fmla="*/ 345399 h 490065"/>
                <a:gd name="connsiteX2" fmla="*/ 70033 w 778091"/>
                <a:gd name="connsiteY2" fmla="*/ 478749 h 490065"/>
                <a:gd name="connsiteX3" fmla="*/ 693921 w 778091"/>
                <a:gd name="connsiteY3" fmla="*/ 469224 h 490065"/>
                <a:gd name="connsiteX4" fmla="*/ 751071 w 778091"/>
                <a:gd name="connsiteY4" fmla="*/ 288249 h 490065"/>
                <a:gd name="connsiteX5" fmla="*/ 717733 w 778091"/>
                <a:gd name="connsiteY5" fmla="*/ 40599 h 490065"/>
                <a:gd name="connsiteX6" fmla="*/ 93846 w 778091"/>
                <a:gd name="connsiteY6" fmla="*/ 31074 h 490065"/>
                <a:gd name="connsiteX0" fmla="*/ 98420 w 784432"/>
                <a:gd name="connsiteY0" fmla="*/ 31074 h 493745"/>
                <a:gd name="connsiteX1" fmla="*/ 7932 w 784432"/>
                <a:gd name="connsiteY1" fmla="*/ 345399 h 493745"/>
                <a:gd name="connsiteX2" fmla="*/ 74607 w 784432"/>
                <a:gd name="connsiteY2" fmla="*/ 478749 h 493745"/>
                <a:gd name="connsiteX3" fmla="*/ 665158 w 784432"/>
                <a:gd name="connsiteY3" fmla="*/ 469224 h 493745"/>
                <a:gd name="connsiteX4" fmla="*/ 755645 w 784432"/>
                <a:gd name="connsiteY4" fmla="*/ 288249 h 493745"/>
                <a:gd name="connsiteX5" fmla="*/ 722307 w 784432"/>
                <a:gd name="connsiteY5" fmla="*/ 40599 h 493745"/>
                <a:gd name="connsiteX6" fmla="*/ 98420 w 784432"/>
                <a:gd name="connsiteY6" fmla="*/ 31074 h 493745"/>
                <a:gd name="connsiteX0" fmla="*/ 89902 w 775914"/>
                <a:gd name="connsiteY0" fmla="*/ 23610 h 493894"/>
                <a:gd name="connsiteX1" fmla="*/ 13701 w 775914"/>
                <a:gd name="connsiteY1" fmla="*/ 228397 h 493894"/>
                <a:gd name="connsiteX2" fmla="*/ 66089 w 775914"/>
                <a:gd name="connsiteY2" fmla="*/ 471285 h 493894"/>
                <a:gd name="connsiteX3" fmla="*/ 656640 w 775914"/>
                <a:gd name="connsiteY3" fmla="*/ 461760 h 493894"/>
                <a:gd name="connsiteX4" fmla="*/ 747127 w 775914"/>
                <a:gd name="connsiteY4" fmla="*/ 280785 h 493894"/>
                <a:gd name="connsiteX5" fmla="*/ 713789 w 775914"/>
                <a:gd name="connsiteY5" fmla="*/ 33135 h 493894"/>
                <a:gd name="connsiteX6" fmla="*/ 89902 w 775914"/>
                <a:gd name="connsiteY6" fmla="*/ 23610 h 493894"/>
                <a:gd name="connsiteX0" fmla="*/ 82994 w 769006"/>
                <a:gd name="connsiteY0" fmla="*/ 23610 h 493894"/>
                <a:gd name="connsiteX1" fmla="*/ 6793 w 769006"/>
                <a:gd name="connsiteY1" fmla="*/ 228397 h 493894"/>
                <a:gd name="connsiteX2" fmla="*/ 82993 w 769006"/>
                <a:gd name="connsiteY2" fmla="*/ 471285 h 493894"/>
                <a:gd name="connsiteX3" fmla="*/ 649732 w 769006"/>
                <a:gd name="connsiteY3" fmla="*/ 461760 h 493894"/>
                <a:gd name="connsiteX4" fmla="*/ 740219 w 769006"/>
                <a:gd name="connsiteY4" fmla="*/ 280785 h 493894"/>
                <a:gd name="connsiteX5" fmla="*/ 706881 w 769006"/>
                <a:gd name="connsiteY5" fmla="*/ 33135 h 493894"/>
                <a:gd name="connsiteX6" fmla="*/ 82994 w 769006"/>
                <a:gd name="connsiteY6" fmla="*/ 23610 h 493894"/>
                <a:gd name="connsiteX0" fmla="*/ 84449 w 770461"/>
                <a:gd name="connsiteY0" fmla="*/ 23610 h 477694"/>
                <a:gd name="connsiteX1" fmla="*/ 8248 w 770461"/>
                <a:gd name="connsiteY1" fmla="*/ 228397 h 477694"/>
                <a:gd name="connsiteX2" fmla="*/ 84448 w 770461"/>
                <a:gd name="connsiteY2" fmla="*/ 471285 h 477694"/>
                <a:gd name="connsiteX3" fmla="*/ 651187 w 770461"/>
                <a:gd name="connsiteY3" fmla="*/ 461760 h 477694"/>
                <a:gd name="connsiteX4" fmla="*/ 741674 w 770461"/>
                <a:gd name="connsiteY4" fmla="*/ 280785 h 477694"/>
                <a:gd name="connsiteX5" fmla="*/ 708336 w 770461"/>
                <a:gd name="connsiteY5" fmla="*/ 33135 h 477694"/>
                <a:gd name="connsiteX6" fmla="*/ 84449 w 770461"/>
                <a:gd name="connsiteY6" fmla="*/ 23610 h 477694"/>
                <a:gd name="connsiteX0" fmla="*/ 84449 w 745737"/>
                <a:gd name="connsiteY0" fmla="*/ 28964 h 483048"/>
                <a:gd name="connsiteX1" fmla="*/ 8248 w 745737"/>
                <a:gd name="connsiteY1" fmla="*/ 233751 h 483048"/>
                <a:gd name="connsiteX2" fmla="*/ 84448 w 745737"/>
                <a:gd name="connsiteY2" fmla="*/ 476639 h 483048"/>
                <a:gd name="connsiteX3" fmla="*/ 651187 w 745737"/>
                <a:gd name="connsiteY3" fmla="*/ 467114 h 483048"/>
                <a:gd name="connsiteX4" fmla="*/ 741674 w 745737"/>
                <a:gd name="connsiteY4" fmla="*/ 286139 h 483048"/>
                <a:gd name="connsiteX5" fmla="*/ 660711 w 745737"/>
                <a:gd name="connsiteY5" fmla="*/ 28964 h 483048"/>
                <a:gd name="connsiteX6" fmla="*/ 84449 w 745737"/>
                <a:gd name="connsiteY6" fmla="*/ 28964 h 483048"/>
                <a:gd name="connsiteX0" fmla="*/ 84449 w 729566"/>
                <a:gd name="connsiteY0" fmla="*/ 24714 h 483668"/>
                <a:gd name="connsiteX1" fmla="*/ 8248 w 729566"/>
                <a:gd name="connsiteY1" fmla="*/ 229501 h 483668"/>
                <a:gd name="connsiteX2" fmla="*/ 84448 w 729566"/>
                <a:gd name="connsiteY2" fmla="*/ 472389 h 483668"/>
                <a:gd name="connsiteX3" fmla="*/ 651187 w 729566"/>
                <a:gd name="connsiteY3" fmla="*/ 462864 h 483668"/>
                <a:gd name="connsiteX4" fmla="*/ 717862 w 729566"/>
                <a:gd name="connsiteY4" fmla="*/ 215214 h 483668"/>
                <a:gd name="connsiteX5" fmla="*/ 660711 w 729566"/>
                <a:gd name="connsiteY5" fmla="*/ 24714 h 483668"/>
                <a:gd name="connsiteX6" fmla="*/ 84449 w 729566"/>
                <a:gd name="connsiteY6" fmla="*/ 24714 h 483668"/>
                <a:gd name="connsiteX0" fmla="*/ 81624 w 737314"/>
                <a:gd name="connsiteY0" fmla="*/ 24714 h 506458"/>
                <a:gd name="connsiteX1" fmla="*/ 5423 w 737314"/>
                <a:gd name="connsiteY1" fmla="*/ 229501 h 506458"/>
                <a:gd name="connsiteX2" fmla="*/ 81623 w 737314"/>
                <a:gd name="connsiteY2" fmla="*/ 472389 h 506458"/>
                <a:gd name="connsiteX3" fmla="*/ 676937 w 737314"/>
                <a:gd name="connsiteY3" fmla="*/ 477151 h 506458"/>
                <a:gd name="connsiteX4" fmla="*/ 715037 w 737314"/>
                <a:gd name="connsiteY4" fmla="*/ 215214 h 506458"/>
                <a:gd name="connsiteX5" fmla="*/ 657886 w 737314"/>
                <a:gd name="connsiteY5" fmla="*/ 24714 h 506458"/>
                <a:gd name="connsiteX6" fmla="*/ 81624 w 737314"/>
                <a:gd name="connsiteY6" fmla="*/ 24714 h 506458"/>
                <a:gd name="connsiteX0" fmla="*/ 80764 w 725881"/>
                <a:gd name="connsiteY0" fmla="*/ 24714 h 503649"/>
                <a:gd name="connsiteX1" fmla="*/ 4563 w 725881"/>
                <a:gd name="connsiteY1" fmla="*/ 229501 h 503649"/>
                <a:gd name="connsiteX2" fmla="*/ 80763 w 725881"/>
                <a:gd name="connsiteY2" fmla="*/ 472389 h 503649"/>
                <a:gd name="connsiteX3" fmla="*/ 647502 w 725881"/>
                <a:gd name="connsiteY3" fmla="*/ 472389 h 503649"/>
                <a:gd name="connsiteX4" fmla="*/ 714177 w 725881"/>
                <a:gd name="connsiteY4" fmla="*/ 215214 h 503649"/>
                <a:gd name="connsiteX5" fmla="*/ 657026 w 725881"/>
                <a:gd name="connsiteY5" fmla="*/ 24714 h 503649"/>
                <a:gd name="connsiteX6" fmla="*/ 80764 w 725881"/>
                <a:gd name="connsiteY6" fmla="*/ 24714 h 503649"/>
                <a:gd name="connsiteX0" fmla="*/ 80764 w 725881"/>
                <a:gd name="connsiteY0" fmla="*/ 24714 h 492690"/>
                <a:gd name="connsiteX1" fmla="*/ 4563 w 725881"/>
                <a:gd name="connsiteY1" fmla="*/ 229501 h 492690"/>
                <a:gd name="connsiteX2" fmla="*/ 80763 w 725881"/>
                <a:gd name="connsiteY2" fmla="*/ 472389 h 492690"/>
                <a:gd name="connsiteX3" fmla="*/ 647502 w 725881"/>
                <a:gd name="connsiteY3" fmla="*/ 472389 h 492690"/>
                <a:gd name="connsiteX4" fmla="*/ 714177 w 725881"/>
                <a:gd name="connsiteY4" fmla="*/ 215214 h 492690"/>
                <a:gd name="connsiteX5" fmla="*/ 657026 w 725881"/>
                <a:gd name="connsiteY5" fmla="*/ 24714 h 492690"/>
                <a:gd name="connsiteX6" fmla="*/ 80764 w 725881"/>
                <a:gd name="connsiteY6" fmla="*/ 24714 h 492690"/>
                <a:gd name="connsiteX0" fmla="*/ 80764 w 725881"/>
                <a:gd name="connsiteY0" fmla="*/ 24714 h 492690"/>
                <a:gd name="connsiteX1" fmla="*/ 4563 w 725881"/>
                <a:gd name="connsiteY1" fmla="*/ 229501 h 492690"/>
                <a:gd name="connsiteX2" fmla="*/ 80763 w 725881"/>
                <a:gd name="connsiteY2" fmla="*/ 472389 h 492690"/>
                <a:gd name="connsiteX3" fmla="*/ 647502 w 725881"/>
                <a:gd name="connsiteY3" fmla="*/ 472389 h 492690"/>
                <a:gd name="connsiteX4" fmla="*/ 714177 w 725881"/>
                <a:gd name="connsiteY4" fmla="*/ 215214 h 492690"/>
                <a:gd name="connsiteX5" fmla="*/ 657026 w 725881"/>
                <a:gd name="connsiteY5" fmla="*/ 24714 h 492690"/>
                <a:gd name="connsiteX6" fmla="*/ 80764 w 725881"/>
                <a:gd name="connsiteY6" fmla="*/ 24714 h 49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881" h="492690">
                  <a:moveTo>
                    <a:pt x="80764" y="24714"/>
                  </a:moveTo>
                  <a:cubicBezTo>
                    <a:pt x="-27980" y="58845"/>
                    <a:pt x="4563" y="154889"/>
                    <a:pt x="4563" y="229501"/>
                  </a:cubicBezTo>
                  <a:cubicBezTo>
                    <a:pt x="4563" y="304113"/>
                    <a:pt x="-26393" y="431908"/>
                    <a:pt x="80763" y="472389"/>
                  </a:cubicBezTo>
                  <a:cubicBezTo>
                    <a:pt x="187919" y="512870"/>
                    <a:pt x="565746" y="481915"/>
                    <a:pt x="647502" y="472389"/>
                  </a:cubicBezTo>
                  <a:cubicBezTo>
                    <a:pt x="729258" y="462863"/>
                    <a:pt x="712590" y="289826"/>
                    <a:pt x="714177" y="215214"/>
                  </a:cubicBezTo>
                  <a:cubicBezTo>
                    <a:pt x="715764" y="140602"/>
                    <a:pt x="762595" y="56464"/>
                    <a:pt x="657026" y="24714"/>
                  </a:cubicBezTo>
                  <a:cubicBezTo>
                    <a:pt x="551457" y="-7036"/>
                    <a:pt x="189508" y="-9417"/>
                    <a:pt x="80764" y="24714"/>
                  </a:cubicBezTo>
                  <a:close/>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E4F3980C-E7BE-4C5F-8580-8F6675C1E512}"/>
                </a:ext>
              </a:extLst>
            </p:cNvPr>
            <p:cNvSpPr/>
            <p:nvPr/>
          </p:nvSpPr>
          <p:spPr>
            <a:xfrm>
              <a:off x="5905452" y="5311432"/>
              <a:ext cx="1108451" cy="673147"/>
            </a:xfrm>
            <a:custGeom>
              <a:avLst/>
              <a:gdLst>
                <a:gd name="connsiteX0" fmla="*/ 31320 w 1164072"/>
                <a:gd name="connsiteY0" fmla="*/ 106133 h 458116"/>
                <a:gd name="connsiteX1" fmla="*/ 132920 w 1164072"/>
                <a:gd name="connsiteY1" fmla="*/ 264883 h 458116"/>
                <a:gd name="connsiteX2" fmla="*/ 390095 w 1164072"/>
                <a:gd name="connsiteY2" fmla="*/ 299808 h 458116"/>
                <a:gd name="connsiteX3" fmla="*/ 415495 w 1164072"/>
                <a:gd name="connsiteY3" fmla="*/ 442683 h 458116"/>
                <a:gd name="connsiteX4" fmla="*/ 1091770 w 1164072"/>
                <a:gd name="connsiteY4" fmla="*/ 436333 h 458116"/>
                <a:gd name="connsiteX5" fmla="*/ 1079070 w 1164072"/>
                <a:gd name="connsiteY5" fmla="*/ 283933 h 458116"/>
                <a:gd name="connsiteX6" fmla="*/ 507570 w 1164072"/>
                <a:gd name="connsiteY6" fmla="*/ 268058 h 458116"/>
                <a:gd name="connsiteX7" fmla="*/ 440895 w 1164072"/>
                <a:gd name="connsiteY7" fmla="*/ 61683 h 458116"/>
                <a:gd name="connsiteX8" fmla="*/ 37670 w 1164072"/>
                <a:gd name="connsiteY8" fmla="*/ 1358 h 458116"/>
                <a:gd name="connsiteX9" fmla="*/ 31320 w 1164072"/>
                <a:gd name="connsiteY9" fmla="*/ 106133 h 458116"/>
                <a:gd name="connsiteX0" fmla="*/ 1213 w 1133965"/>
                <a:gd name="connsiteY0" fmla="*/ 103104 h 455087"/>
                <a:gd name="connsiteX1" fmla="*/ 102813 w 1133965"/>
                <a:gd name="connsiteY1" fmla="*/ 261854 h 455087"/>
                <a:gd name="connsiteX2" fmla="*/ 359988 w 1133965"/>
                <a:gd name="connsiteY2" fmla="*/ 296779 h 455087"/>
                <a:gd name="connsiteX3" fmla="*/ 385388 w 1133965"/>
                <a:gd name="connsiteY3" fmla="*/ 439654 h 455087"/>
                <a:gd name="connsiteX4" fmla="*/ 1061663 w 1133965"/>
                <a:gd name="connsiteY4" fmla="*/ 433304 h 455087"/>
                <a:gd name="connsiteX5" fmla="*/ 1048963 w 1133965"/>
                <a:gd name="connsiteY5" fmla="*/ 280904 h 455087"/>
                <a:gd name="connsiteX6" fmla="*/ 477463 w 1133965"/>
                <a:gd name="connsiteY6" fmla="*/ 265029 h 455087"/>
                <a:gd name="connsiteX7" fmla="*/ 410788 w 1133965"/>
                <a:gd name="connsiteY7" fmla="*/ 58654 h 455087"/>
                <a:gd name="connsiteX8" fmla="*/ 74238 w 1133965"/>
                <a:gd name="connsiteY8" fmla="*/ 1504 h 455087"/>
                <a:gd name="connsiteX9" fmla="*/ 1213 w 1133965"/>
                <a:gd name="connsiteY9" fmla="*/ 103104 h 455087"/>
                <a:gd name="connsiteX0" fmla="*/ 1213 w 1133965"/>
                <a:gd name="connsiteY0" fmla="*/ 103104 h 455087"/>
                <a:gd name="connsiteX1" fmla="*/ 102813 w 1133965"/>
                <a:gd name="connsiteY1" fmla="*/ 261854 h 455087"/>
                <a:gd name="connsiteX2" fmla="*/ 331413 w 1133965"/>
                <a:gd name="connsiteY2" fmla="*/ 296779 h 455087"/>
                <a:gd name="connsiteX3" fmla="*/ 385388 w 1133965"/>
                <a:gd name="connsiteY3" fmla="*/ 439654 h 455087"/>
                <a:gd name="connsiteX4" fmla="*/ 1061663 w 1133965"/>
                <a:gd name="connsiteY4" fmla="*/ 433304 h 455087"/>
                <a:gd name="connsiteX5" fmla="*/ 1048963 w 1133965"/>
                <a:gd name="connsiteY5" fmla="*/ 280904 h 455087"/>
                <a:gd name="connsiteX6" fmla="*/ 477463 w 1133965"/>
                <a:gd name="connsiteY6" fmla="*/ 265029 h 455087"/>
                <a:gd name="connsiteX7" fmla="*/ 410788 w 1133965"/>
                <a:gd name="connsiteY7" fmla="*/ 58654 h 455087"/>
                <a:gd name="connsiteX8" fmla="*/ 74238 w 1133965"/>
                <a:gd name="connsiteY8" fmla="*/ 1504 h 455087"/>
                <a:gd name="connsiteX9" fmla="*/ 1213 w 1133965"/>
                <a:gd name="connsiteY9" fmla="*/ 103104 h 455087"/>
                <a:gd name="connsiteX0" fmla="*/ 1213 w 1131825"/>
                <a:gd name="connsiteY0" fmla="*/ 103104 h 461550"/>
                <a:gd name="connsiteX1" fmla="*/ 102813 w 1131825"/>
                <a:gd name="connsiteY1" fmla="*/ 261854 h 461550"/>
                <a:gd name="connsiteX2" fmla="*/ 331413 w 1131825"/>
                <a:gd name="connsiteY2" fmla="*/ 296779 h 461550"/>
                <a:gd name="connsiteX3" fmla="*/ 417138 w 1131825"/>
                <a:gd name="connsiteY3" fmla="*/ 449179 h 461550"/>
                <a:gd name="connsiteX4" fmla="*/ 1061663 w 1131825"/>
                <a:gd name="connsiteY4" fmla="*/ 433304 h 461550"/>
                <a:gd name="connsiteX5" fmla="*/ 1048963 w 1131825"/>
                <a:gd name="connsiteY5" fmla="*/ 280904 h 461550"/>
                <a:gd name="connsiteX6" fmla="*/ 477463 w 1131825"/>
                <a:gd name="connsiteY6" fmla="*/ 265029 h 461550"/>
                <a:gd name="connsiteX7" fmla="*/ 410788 w 1131825"/>
                <a:gd name="connsiteY7" fmla="*/ 58654 h 461550"/>
                <a:gd name="connsiteX8" fmla="*/ 74238 w 1131825"/>
                <a:gd name="connsiteY8" fmla="*/ 1504 h 461550"/>
                <a:gd name="connsiteX9" fmla="*/ 1213 w 1131825"/>
                <a:gd name="connsiteY9" fmla="*/ 103104 h 461550"/>
                <a:gd name="connsiteX0" fmla="*/ 1213 w 1131825"/>
                <a:gd name="connsiteY0" fmla="*/ 103104 h 458767"/>
                <a:gd name="connsiteX1" fmla="*/ 102813 w 1131825"/>
                <a:gd name="connsiteY1" fmla="*/ 261854 h 458767"/>
                <a:gd name="connsiteX2" fmla="*/ 331413 w 1131825"/>
                <a:gd name="connsiteY2" fmla="*/ 296779 h 458767"/>
                <a:gd name="connsiteX3" fmla="*/ 417138 w 1131825"/>
                <a:gd name="connsiteY3" fmla="*/ 449179 h 458767"/>
                <a:gd name="connsiteX4" fmla="*/ 1061663 w 1131825"/>
                <a:gd name="connsiteY4" fmla="*/ 433304 h 458767"/>
                <a:gd name="connsiteX5" fmla="*/ 1048963 w 1131825"/>
                <a:gd name="connsiteY5" fmla="*/ 280904 h 458767"/>
                <a:gd name="connsiteX6" fmla="*/ 477463 w 1131825"/>
                <a:gd name="connsiteY6" fmla="*/ 265029 h 458767"/>
                <a:gd name="connsiteX7" fmla="*/ 410788 w 1131825"/>
                <a:gd name="connsiteY7" fmla="*/ 58654 h 458767"/>
                <a:gd name="connsiteX8" fmla="*/ 74238 w 1131825"/>
                <a:gd name="connsiteY8" fmla="*/ 1504 h 458767"/>
                <a:gd name="connsiteX9" fmla="*/ 1213 w 1131825"/>
                <a:gd name="connsiteY9" fmla="*/ 103104 h 458767"/>
                <a:gd name="connsiteX0" fmla="*/ 1758 w 1132370"/>
                <a:gd name="connsiteY0" fmla="*/ 103104 h 458767"/>
                <a:gd name="connsiteX1" fmla="*/ 112883 w 1132370"/>
                <a:gd name="connsiteY1" fmla="*/ 242804 h 458767"/>
                <a:gd name="connsiteX2" fmla="*/ 331958 w 1132370"/>
                <a:gd name="connsiteY2" fmla="*/ 296779 h 458767"/>
                <a:gd name="connsiteX3" fmla="*/ 417683 w 1132370"/>
                <a:gd name="connsiteY3" fmla="*/ 449179 h 458767"/>
                <a:gd name="connsiteX4" fmla="*/ 1062208 w 1132370"/>
                <a:gd name="connsiteY4" fmla="*/ 433304 h 458767"/>
                <a:gd name="connsiteX5" fmla="*/ 1049508 w 1132370"/>
                <a:gd name="connsiteY5" fmla="*/ 280904 h 458767"/>
                <a:gd name="connsiteX6" fmla="*/ 478008 w 1132370"/>
                <a:gd name="connsiteY6" fmla="*/ 265029 h 458767"/>
                <a:gd name="connsiteX7" fmla="*/ 411333 w 1132370"/>
                <a:gd name="connsiteY7" fmla="*/ 58654 h 458767"/>
                <a:gd name="connsiteX8" fmla="*/ 74783 w 1132370"/>
                <a:gd name="connsiteY8" fmla="*/ 1504 h 458767"/>
                <a:gd name="connsiteX9" fmla="*/ 1758 w 1132370"/>
                <a:gd name="connsiteY9" fmla="*/ 103104 h 458767"/>
                <a:gd name="connsiteX0" fmla="*/ 1256 w 1138218"/>
                <a:gd name="connsiteY0" fmla="*/ 150087 h 461300"/>
                <a:gd name="connsiteX1" fmla="*/ 118731 w 1138218"/>
                <a:gd name="connsiteY1" fmla="*/ 245337 h 461300"/>
                <a:gd name="connsiteX2" fmla="*/ 337806 w 1138218"/>
                <a:gd name="connsiteY2" fmla="*/ 299312 h 461300"/>
                <a:gd name="connsiteX3" fmla="*/ 423531 w 1138218"/>
                <a:gd name="connsiteY3" fmla="*/ 451712 h 461300"/>
                <a:gd name="connsiteX4" fmla="*/ 1068056 w 1138218"/>
                <a:gd name="connsiteY4" fmla="*/ 435837 h 461300"/>
                <a:gd name="connsiteX5" fmla="*/ 1055356 w 1138218"/>
                <a:gd name="connsiteY5" fmla="*/ 283437 h 461300"/>
                <a:gd name="connsiteX6" fmla="*/ 483856 w 1138218"/>
                <a:gd name="connsiteY6" fmla="*/ 267562 h 461300"/>
                <a:gd name="connsiteX7" fmla="*/ 417181 w 1138218"/>
                <a:gd name="connsiteY7" fmla="*/ 61187 h 461300"/>
                <a:gd name="connsiteX8" fmla="*/ 80631 w 1138218"/>
                <a:gd name="connsiteY8" fmla="*/ 4037 h 461300"/>
                <a:gd name="connsiteX9" fmla="*/ 1256 w 1138218"/>
                <a:gd name="connsiteY9" fmla="*/ 150087 h 461300"/>
                <a:gd name="connsiteX0" fmla="*/ 320 w 1137282"/>
                <a:gd name="connsiteY0" fmla="*/ 150087 h 461300"/>
                <a:gd name="connsiteX1" fmla="*/ 95570 w 1137282"/>
                <a:gd name="connsiteY1" fmla="*/ 254862 h 461300"/>
                <a:gd name="connsiteX2" fmla="*/ 336870 w 1137282"/>
                <a:gd name="connsiteY2" fmla="*/ 299312 h 461300"/>
                <a:gd name="connsiteX3" fmla="*/ 422595 w 1137282"/>
                <a:gd name="connsiteY3" fmla="*/ 451712 h 461300"/>
                <a:gd name="connsiteX4" fmla="*/ 1067120 w 1137282"/>
                <a:gd name="connsiteY4" fmla="*/ 435837 h 461300"/>
                <a:gd name="connsiteX5" fmla="*/ 1054420 w 1137282"/>
                <a:gd name="connsiteY5" fmla="*/ 283437 h 461300"/>
                <a:gd name="connsiteX6" fmla="*/ 482920 w 1137282"/>
                <a:gd name="connsiteY6" fmla="*/ 267562 h 461300"/>
                <a:gd name="connsiteX7" fmla="*/ 416245 w 1137282"/>
                <a:gd name="connsiteY7" fmla="*/ 61187 h 461300"/>
                <a:gd name="connsiteX8" fmla="*/ 79695 w 1137282"/>
                <a:gd name="connsiteY8" fmla="*/ 4037 h 461300"/>
                <a:gd name="connsiteX9" fmla="*/ 320 w 1137282"/>
                <a:gd name="connsiteY9" fmla="*/ 150087 h 461300"/>
                <a:gd name="connsiteX0" fmla="*/ 154 w 1159341"/>
                <a:gd name="connsiteY0" fmla="*/ 163579 h 462092"/>
                <a:gd name="connsiteX1" fmla="*/ 117629 w 1159341"/>
                <a:gd name="connsiteY1" fmla="*/ 255654 h 462092"/>
                <a:gd name="connsiteX2" fmla="*/ 358929 w 1159341"/>
                <a:gd name="connsiteY2" fmla="*/ 300104 h 462092"/>
                <a:gd name="connsiteX3" fmla="*/ 444654 w 1159341"/>
                <a:gd name="connsiteY3" fmla="*/ 452504 h 462092"/>
                <a:gd name="connsiteX4" fmla="*/ 1089179 w 1159341"/>
                <a:gd name="connsiteY4" fmla="*/ 436629 h 462092"/>
                <a:gd name="connsiteX5" fmla="*/ 1076479 w 1159341"/>
                <a:gd name="connsiteY5" fmla="*/ 284229 h 462092"/>
                <a:gd name="connsiteX6" fmla="*/ 504979 w 1159341"/>
                <a:gd name="connsiteY6" fmla="*/ 268354 h 462092"/>
                <a:gd name="connsiteX7" fmla="*/ 438304 w 1159341"/>
                <a:gd name="connsiteY7" fmla="*/ 61979 h 462092"/>
                <a:gd name="connsiteX8" fmla="*/ 101754 w 1159341"/>
                <a:gd name="connsiteY8" fmla="*/ 4829 h 462092"/>
                <a:gd name="connsiteX9" fmla="*/ 154 w 1159341"/>
                <a:gd name="connsiteY9" fmla="*/ 163579 h 462092"/>
                <a:gd name="connsiteX0" fmla="*/ 168 w 1156180"/>
                <a:gd name="connsiteY0" fmla="*/ 173710 h 462698"/>
                <a:gd name="connsiteX1" fmla="*/ 114468 w 1156180"/>
                <a:gd name="connsiteY1" fmla="*/ 256260 h 462698"/>
                <a:gd name="connsiteX2" fmla="*/ 355768 w 1156180"/>
                <a:gd name="connsiteY2" fmla="*/ 300710 h 462698"/>
                <a:gd name="connsiteX3" fmla="*/ 441493 w 1156180"/>
                <a:gd name="connsiteY3" fmla="*/ 453110 h 462698"/>
                <a:gd name="connsiteX4" fmla="*/ 1086018 w 1156180"/>
                <a:gd name="connsiteY4" fmla="*/ 437235 h 462698"/>
                <a:gd name="connsiteX5" fmla="*/ 1073318 w 1156180"/>
                <a:gd name="connsiteY5" fmla="*/ 284835 h 462698"/>
                <a:gd name="connsiteX6" fmla="*/ 501818 w 1156180"/>
                <a:gd name="connsiteY6" fmla="*/ 268960 h 462698"/>
                <a:gd name="connsiteX7" fmla="*/ 435143 w 1156180"/>
                <a:gd name="connsiteY7" fmla="*/ 62585 h 462698"/>
                <a:gd name="connsiteX8" fmla="*/ 98593 w 1156180"/>
                <a:gd name="connsiteY8" fmla="*/ 5435 h 462698"/>
                <a:gd name="connsiteX9" fmla="*/ 168 w 1156180"/>
                <a:gd name="connsiteY9" fmla="*/ 173710 h 462698"/>
                <a:gd name="connsiteX0" fmla="*/ 144 w 1156156"/>
                <a:gd name="connsiteY0" fmla="*/ 173710 h 462698"/>
                <a:gd name="connsiteX1" fmla="*/ 114444 w 1156156"/>
                <a:gd name="connsiteY1" fmla="*/ 256260 h 462698"/>
                <a:gd name="connsiteX2" fmla="*/ 355744 w 1156156"/>
                <a:gd name="connsiteY2" fmla="*/ 300710 h 462698"/>
                <a:gd name="connsiteX3" fmla="*/ 441469 w 1156156"/>
                <a:gd name="connsiteY3" fmla="*/ 453110 h 462698"/>
                <a:gd name="connsiteX4" fmla="*/ 1085994 w 1156156"/>
                <a:gd name="connsiteY4" fmla="*/ 437235 h 462698"/>
                <a:gd name="connsiteX5" fmla="*/ 1073294 w 1156156"/>
                <a:gd name="connsiteY5" fmla="*/ 284835 h 462698"/>
                <a:gd name="connsiteX6" fmla="*/ 501794 w 1156156"/>
                <a:gd name="connsiteY6" fmla="*/ 268960 h 462698"/>
                <a:gd name="connsiteX7" fmla="*/ 403369 w 1156156"/>
                <a:gd name="connsiteY7" fmla="*/ 62585 h 462698"/>
                <a:gd name="connsiteX8" fmla="*/ 98569 w 1156156"/>
                <a:gd name="connsiteY8" fmla="*/ 5435 h 462698"/>
                <a:gd name="connsiteX9" fmla="*/ 144 w 1156156"/>
                <a:gd name="connsiteY9" fmla="*/ 173710 h 462698"/>
                <a:gd name="connsiteX0" fmla="*/ 144 w 1156156"/>
                <a:gd name="connsiteY0" fmla="*/ 155118 h 444106"/>
                <a:gd name="connsiteX1" fmla="*/ 114444 w 1156156"/>
                <a:gd name="connsiteY1" fmla="*/ 237668 h 444106"/>
                <a:gd name="connsiteX2" fmla="*/ 355744 w 1156156"/>
                <a:gd name="connsiteY2" fmla="*/ 282118 h 444106"/>
                <a:gd name="connsiteX3" fmla="*/ 441469 w 1156156"/>
                <a:gd name="connsiteY3" fmla="*/ 434518 h 444106"/>
                <a:gd name="connsiteX4" fmla="*/ 1085994 w 1156156"/>
                <a:gd name="connsiteY4" fmla="*/ 418643 h 444106"/>
                <a:gd name="connsiteX5" fmla="*/ 1073294 w 1156156"/>
                <a:gd name="connsiteY5" fmla="*/ 266243 h 444106"/>
                <a:gd name="connsiteX6" fmla="*/ 501794 w 1156156"/>
                <a:gd name="connsiteY6" fmla="*/ 250368 h 444106"/>
                <a:gd name="connsiteX7" fmla="*/ 403369 w 1156156"/>
                <a:gd name="connsiteY7" fmla="*/ 43993 h 444106"/>
                <a:gd name="connsiteX8" fmla="*/ 98569 w 1156156"/>
                <a:gd name="connsiteY8" fmla="*/ 9068 h 444106"/>
                <a:gd name="connsiteX9" fmla="*/ 144 w 1156156"/>
                <a:gd name="connsiteY9" fmla="*/ 155118 h 444106"/>
                <a:gd name="connsiteX0" fmla="*/ 144 w 1144084"/>
                <a:gd name="connsiteY0" fmla="*/ 155118 h 444106"/>
                <a:gd name="connsiteX1" fmla="*/ 114444 w 1144084"/>
                <a:gd name="connsiteY1" fmla="*/ 237668 h 444106"/>
                <a:gd name="connsiteX2" fmla="*/ 355744 w 1144084"/>
                <a:gd name="connsiteY2" fmla="*/ 282118 h 444106"/>
                <a:gd name="connsiteX3" fmla="*/ 441469 w 1144084"/>
                <a:gd name="connsiteY3" fmla="*/ 434518 h 444106"/>
                <a:gd name="connsiteX4" fmla="*/ 1085994 w 1144084"/>
                <a:gd name="connsiteY4" fmla="*/ 418643 h 444106"/>
                <a:gd name="connsiteX5" fmla="*/ 1073294 w 1144084"/>
                <a:gd name="connsiteY5" fmla="*/ 266243 h 444106"/>
                <a:gd name="connsiteX6" fmla="*/ 501794 w 1144084"/>
                <a:gd name="connsiteY6" fmla="*/ 250368 h 444106"/>
                <a:gd name="connsiteX7" fmla="*/ 403369 w 1144084"/>
                <a:gd name="connsiteY7" fmla="*/ 43993 h 444106"/>
                <a:gd name="connsiteX8" fmla="*/ 98569 w 1144084"/>
                <a:gd name="connsiteY8" fmla="*/ 9068 h 444106"/>
                <a:gd name="connsiteX9" fmla="*/ 144 w 1144084"/>
                <a:gd name="connsiteY9" fmla="*/ 155118 h 444106"/>
                <a:gd name="connsiteX0" fmla="*/ 144 w 1125252"/>
                <a:gd name="connsiteY0" fmla="*/ 155118 h 441835"/>
                <a:gd name="connsiteX1" fmla="*/ 114444 w 1125252"/>
                <a:gd name="connsiteY1" fmla="*/ 237668 h 441835"/>
                <a:gd name="connsiteX2" fmla="*/ 355744 w 1125252"/>
                <a:gd name="connsiteY2" fmla="*/ 282118 h 441835"/>
                <a:gd name="connsiteX3" fmla="*/ 441469 w 1125252"/>
                <a:gd name="connsiteY3" fmla="*/ 434518 h 441835"/>
                <a:gd name="connsiteX4" fmla="*/ 1085994 w 1125252"/>
                <a:gd name="connsiteY4" fmla="*/ 418643 h 441835"/>
                <a:gd name="connsiteX5" fmla="*/ 1073294 w 1125252"/>
                <a:gd name="connsiteY5" fmla="*/ 266243 h 441835"/>
                <a:gd name="connsiteX6" fmla="*/ 501794 w 1125252"/>
                <a:gd name="connsiteY6" fmla="*/ 250368 h 441835"/>
                <a:gd name="connsiteX7" fmla="*/ 403369 w 1125252"/>
                <a:gd name="connsiteY7" fmla="*/ 43993 h 441835"/>
                <a:gd name="connsiteX8" fmla="*/ 98569 w 1125252"/>
                <a:gd name="connsiteY8" fmla="*/ 9068 h 441835"/>
                <a:gd name="connsiteX9" fmla="*/ 144 w 1125252"/>
                <a:gd name="connsiteY9" fmla="*/ 155118 h 441835"/>
                <a:gd name="connsiteX0" fmla="*/ 144 w 1125252"/>
                <a:gd name="connsiteY0" fmla="*/ 155118 h 444651"/>
                <a:gd name="connsiteX1" fmla="*/ 114444 w 1125252"/>
                <a:gd name="connsiteY1" fmla="*/ 237668 h 444651"/>
                <a:gd name="connsiteX2" fmla="*/ 374794 w 1125252"/>
                <a:gd name="connsiteY2" fmla="*/ 282118 h 444651"/>
                <a:gd name="connsiteX3" fmla="*/ 441469 w 1125252"/>
                <a:gd name="connsiteY3" fmla="*/ 434518 h 444651"/>
                <a:gd name="connsiteX4" fmla="*/ 1085994 w 1125252"/>
                <a:gd name="connsiteY4" fmla="*/ 418643 h 444651"/>
                <a:gd name="connsiteX5" fmla="*/ 1073294 w 1125252"/>
                <a:gd name="connsiteY5" fmla="*/ 266243 h 444651"/>
                <a:gd name="connsiteX6" fmla="*/ 501794 w 1125252"/>
                <a:gd name="connsiteY6" fmla="*/ 250368 h 444651"/>
                <a:gd name="connsiteX7" fmla="*/ 403369 w 1125252"/>
                <a:gd name="connsiteY7" fmla="*/ 43993 h 444651"/>
                <a:gd name="connsiteX8" fmla="*/ 98569 w 1125252"/>
                <a:gd name="connsiteY8" fmla="*/ 9068 h 444651"/>
                <a:gd name="connsiteX9" fmla="*/ 144 w 1125252"/>
                <a:gd name="connsiteY9" fmla="*/ 155118 h 444651"/>
                <a:gd name="connsiteX0" fmla="*/ 144 w 1125252"/>
                <a:gd name="connsiteY0" fmla="*/ 155118 h 440428"/>
                <a:gd name="connsiteX1" fmla="*/ 114444 w 1125252"/>
                <a:gd name="connsiteY1" fmla="*/ 237668 h 440428"/>
                <a:gd name="connsiteX2" fmla="*/ 374794 w 1125252"/>
                <a:gd name="connsiteY2" fmla="*/ 282118 h 440428"/>
                <a:gd name="connsiteX3" fmla="*/ 441469 w 1125252"/>
                <a:gd name="connsiteY3" fmla="*/ 434518 h 440428"/>
                <a:gd name="connsiteX4" fmla="*/ 1085994 w 1125252"/>
                <a:gd name="connsiteY4" fmla="*/ 418643 h 440428"/>
                <a:gd name="connsiteX5" fmla="*/ 1073294 w 1125252"/>
                <a:gd name="connsiteY5" fmla="*/ 266243 h 440428"/>
                <a:gd name="connsiteX6" fmla="*/ 501794 w 1125252"/>
                <a:gd name="connsiteY6" fmla="*/ 250368 h 440428"/>
                <a:gd name="connsiteX7" fmla="*/ 403369 w 1125252"/>
                <a:gd name="connsiteY7" fmla="*/ 43993 h 440428"/>
                <a:gd name="connsiteX8" fmla="*/ 98569 w 1125252"/>
                <a:gd name="connsiteY8" fmla="*/ 9068 h 440428"/>
                <a:gd name="connsiteX9" fmla="*/ 144 w 1125252"/>
                <a:gd name="connsiteY9" fmla="*/ 155118 h 440428"/>
                <a:gd name="connsiteX0" fmla="*/ 144 w 1127114"/>
                <a:gd name="connsiteY0" fmla="*/ 155118 h 440428"/>
                <a:gd name="connsiteX1" fmla="*/ 114444 w 1127114"/>
                <a:gd name="connsiteY1" fmla="*/ 237668 h 440428"/>
                <a:gd name="connsiteX2" fmla="*/ 374794 w 1127114"/>
                <a:gd name="connsiteY2" fmla="*/ 282118 h 440428"/>
                <a:gd name="connsiteX3" fmla="*/ 441469 w 1127114"/>
                <a:gd name="connsiteY3" fmla="*/ 434518 h 440428"/>
                <a:gd name="connsiteX4" fmla="*/ 1085994 w 1127114"/>
                <a:gd name="connsiteY4" fmla="*/ 418643 h 440428"/>
                <a:gd name="connsiteX5" fmla="*/ 1073294 w 1127114"/>
                <a:gd name="connsiteY5" fmla="*/ 266243 h 440428"/>
                <a:gd name="connsiteX6" fmla="*/ 697056 w 1127114"/>
                <a:gd name="connsiteY6" fmla="*/ 236081 h 440428"/>
                <a:gd name="connsiteX7" fmla="*/ 403369 w 1127114"/>
                <a:gd name="connsiteY7" fmla="*/ 43993 h 440428"/>
                <a:gd name="connsiteX8" fmla="*/ 98569 w 1127114"/>
                <a:gd name="connsiteY8" fmla="*/ 9068 h 440428"/>
                <a:gd name="connsiteX9" fmla="*/ 144 w 1127114"/>
                <a:gd name="connsiteY9" fmla="*/ 155118 h 440428"/>
                <a:gd name="connsiteX0" fmla="*/ 1999 w 1128969"/>
                <a:gd name="connsiteY0" fmla="*/ 163033 h 448343"/>
                <a:gd name="connsiteX1" fmla="*/ 116299 w 1128969"/>
                <a:gd name="connsiteY1" fmla="*/ 245583 h 448343"/>
                <a:gd name="connsiteX2" fmla="*/ 376649 w 1128969"/>
                <a:gd name="connsiteY2" fmla="*/ 290033 h 448343"/>
                <a:gd name="connsiteX3" fmla="*/ 443324 w 1128969"/>
                <a:gd name="connsiteY3" fmla="*/ 442433 h 448343"/>
                <a:gd name="connsiteX4" fmla="*/ 1087849 w 1128969"/>
                <a:gd name="connsiteY4" fmla="*/ 426558 h 448343"/>
                <a:gd name="connsiteX5" fmla="*/ 1075149 w 1128969"/>
                <a:gd name="connsiteY5" fmla="*/ 274158 h 448343"/>
                <a:gd name="connsiteX6" fmla="*/ 698911 w 1128969"/>
                <a:gd name="connsiteY6" fmla="*/ 243996 h 448343"/>
                <a:gd name="connsiteX7" fmla="*/ 695737 w 1128969"/>
                <a:gd name="connsiteY7" fmla="*/ 32858 h 448343"/>
                <a:gd name="connsiteX8" fmla="*/ 100424 w 1128969"/>
                <a:gd name="connsiteY8" fmla="*/ 16983 h 448343"/>
                <a:gd name="connsiteX9" fmla="*/ 1999 w 1128969"/>
                <a:gd name="connsiteY9" fmla="*/ 163033 h 448343"/>
                <a:gd name="connsiteX0" fmla="*/ 1999 w 1127897"/>
                <a:gd name="connsiteY0" fmla="*/ 163033 h 448343"/>
                <a:gd name="connsiteX1" fmla="*/ 116299 w 1127897"/>
                <a:gd name="connsiteY1" fmla="*/ 245583 h 448343"/>
                <a:gd name="connsiteX2" fmla="*/ 376649 w 1127897"/>
                <a:gd name="connsiteY2" fmla="*/ 290033 h 448343"/>
                <a:gd name="connsiteX3" fmla="*/ 443324 w 1127897"/>
                <a:gd name="connsiteY3" fmla="*/ 442433 h 448343"/>
                <a:gd name="connsiteX4" fmla="*/ 1087849 w 1127897"/>
                <a:gd name="connsiteY4" fmla="*/ 426558 h 448343"/>
                <a:gd name="connsiteX5" fmla="*/ 1075149 w 1127897"/>
                <a:gd name="connsiteY5" fmla="*/ 274158 h 448343"/>
                <a:gd name="connsiteX6" fmla="*/ 717961 w 1127897"/>
                <a:gd name="connsiteY6" fmla="*/ 239234 h 448343"/>
                <a:gd name="connsiteX7" fmla="*/ 695737 w 1127897"/>
                <a:gd name="connsiteY7" fmla="*/ 32858 h 448343"/>
                <a:gd name="connsiteX8" fmla="*/ 100424 w 1127897"/>
                <a:gd name="connsiteY8" fmla="*/ 16983 h 448343"/>
                <a:gd name="connsiteX9" fmla="*/ 1999 w 1127897"/>
                <a:gd name="connsiteY9" fmla="*/ 163033 h 448343"/>
                <a:gd name="connsiteX0" fmla="*/ 1696 w 1127594"/>
                <a:gd name="connsiteY0" fmla="*/ 163033 h 448343"/>
                <a:gd name="connsiteX1" fmla="*/ 115996 w 1127594"/>
                <a:gd name="connsiteY1" fmla="*/ 245583 h 448343"/>
                <a:gd name="connsiteX2" fmla="*/ 376346 w 1127594"/>
                <a:gd name="connsiteY2" fmla="*/ 290033 h 448343"/>
                <a:gd name="connsiteX3" fmla="*/ 443021 w 1127594"/>
                <a:gd name="connsiteY3" fmla="*/ 442433 h 448343"/>
                <a:gd name="connsiteX4" fmla="*/ 1087546 w 1127594"/>
                <a:gd name="connsiteY4" fmla="*/ 426558 h 448343"/>
                <a:gd name="connsiteX5" fmla="*/ 1074846 w 1127594"/>
                <a:gd name="connsiteY5" fmla="*/ 274158 h 448343"/>
                <a:gd name="connsiteX6" fmla="*/ 717658 w 1127594"/>
                <a:gd name="connsiteY6" fmla="*/ 239234 h 448343"/>
                <a:gd name="connsiteX7" fmla="*/ 681146 w 1127594"/>
                <a:gd name="connsiteY7" fmla="*/ 32858 h 448343"/>
                <a:gd name="connsiteX8" fmla="*/ 100121 w 1127594"/>
                <a:gd name="connsiteY8" fmla="*/ 16983 h 448343"/>
                <a:gd name="connsiteX9" fmla="*/ 1696 w 1127594"/>
                <a:gd name="connsiteY9" fmla="*/ 163033 h 44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594" h="448343">
                  <a:moveTo>
                    <a:pt x="1696" y="163033"/>
                  </a:moveTo>
                  <a:cubicBezTo>
                    <a:pt x="4342" y="201133"/>
                    <a:pt x="53554" y="224416"/>
                    <a:pt x="115996" y="245583"/>
                  </a:cubicBezTo>
                  <a:cubicBezTo>
                    <a:pt x="178438" y="266750"/>
                    <a:pt x="321842" y="257225"/>
                    <a:pt x="376346" y="290033"/>
                  </a:cubicBezTo>
                  <a:cubicBezTo>
                    <a:pt x="430850" y="322841"/>
                    <a:pt x="384813" y="429204"/>
                    <a:pt x="443021" y="442433"/>
                  </a:cubicBezTo>
                  <a:cubicBezTo>
                    <a:pt x="501229" y="455662"/>
                    <a:pt x="1026692" y="445079"/>
                    <a:pt x="1087546" y="426558"/>
                  </a:cubicBezTo>
                  <a:cubicBezTo>
                    <a:pt x="1148400" y="408037"/>
                    <a:pt x="1136494" y="305379"/>
                    <a:pt x="1074846" y="274158"/>
                  </a:cubicBezTo>
                  <a:cubicBezTo>
                    <a:pt x="1013198" y="242937"/>
                    <a:pt x="783275" y="279451"/>
                    <a:pt x="717658" y="239234"/>
                  </a:cubicBezTo>
                  <a:cubicBezTo>
                    <a:pt x="652041" y="199017"/>
                    <a:pt x="759463" y="77308"/>
                    <a:pt x="681146" y="32858"/>
                  </a:cubicBezTo>
                  <a:cubicBezTo>
                    <a:pt x="602829" y="-11592"/>
                    <a:pt x="213363" y="-4713"/>
                    <a:pt x="100121" y="16983"/>
                  </a:cubicBezTo>
                  <a:cubicBezTo>
                    <a:pt x="-13121" y="38679"/>
                    <a:pt x="-950" y="124933"/>
                    <a:pt x="1696" y="163033"/>
                  </a:cubicBezTo>
                  <a:close/>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628482D1-EDDF-4D3B-A4BF-04FCB5F03D55}"/>
                </a:ext>
              </a:extLst>
            </p:cNvPr>
            <p:cNvSpPr/>
            <p:nvPr/>
          </p:nvSpPr>
          <p:spPr>
            <a:xfrm>
              <a:off x="9958172" y="4682355"/>
              <a:ext cx="1610892" cy="243643"/>
            </a:xfrm>
            <a:custGeom>
              <a:avLst/>
              <a:gdLst>
                <a:gd name="connsiteX0" fmla="*/ 102211 w 753641"/>
                <a:gd name="connsiteY0" fmla="*/ 24437 h 487108"/>
                <a:gd name="connsiteX1" fmla="*/ 11723 w 753641"/>
                <a:gd name="connsiteY1" fmla="*/ 338762 h 487108"/>
                <a:gd name="connsiteX2" fmla="*/ 78398 w 753641"/>
                <a:gd name="connsiteY2" fmla="*/ 472112 h 487108"/>
                <a:gd name="connsiteX3" fmla="*/ 702286 w 753641"/>
                <a:gd name="connsiteY3" fmla="*/ 462587 h 487108"/>
                <a:gd name="connsiteX4" fmla="*/ 702286 w 753641"/>
                <a:gd name="connsiteY4" fmla="*/ 281612 h 487108"/>
                <a:gd name="connsiteX5" fmla="*/ 573698 w 753641"/>
                <a:gd name="connsiteY5" fmla="*/ 214937 h 487108"/>
                <a:gd name="connsiteX6" fmla="*/ 487973 w 753641"/>
                <a:gd name="connsiteY6" fmla="*/ 43487 h 487108"/>
                <a:gd name="connsiteX7" fmla="*/ 102211 w 753641"/>
                <a:gd name="connsiteY7" fmla="*/ 24437 h 487108"/>
                <a:gd name="connsiteX0" fmla="*/ 100277 w 751707"/>
                <a:gd name="connsiteY0" fmla="*/ 24437 h 487108"/>
                <a:gd name="connsiteX1" fmla="*/ 9789 w 751707"/>
                <a:gd name="connsiteY1" fmla="*/ 338762 h 487108"/>
                <a:gd name="connsiteX2" fmla="*/ 76464 w 751707"/>
                <a:gd name="connsiteY2" fmla="*/ 472112 h 487108"/>
                <a:gd name="connsiteX3" fmla="*/ 700352 w 751707"/>
                <a:gd name="connsiteY3" fmla="*/ 462587 h 487108"/>
                <a:gd name="connsiteX4" fmla="*/ 700352 w 751707"/>
                <a:gd name="connsiteY4" fmla="*/ 281612 h 487108"/>
                <a:gd name="connsiteX5" fmla="*/ 571764 w 751707"/>
                <a:gd name="connsiteY5" fmla="*/ 214937 h 487108"/>
                <a:gd name="connsiteX6" fmla="*/ 486039 w 751707"/>
                <a:gd name="connsiteY6" fmla="*/ 43487 h 487108"/>
                <a:gd name="connsiteX7" fmla="*/ 100277 w 751707"/>
                <a:gd name="connsiteY7" fmla="*/ 24437 h 487108"/>
                <a:gd name="connsiteX0" fmla="*/ 90524 w 741954"/>
                <a:gd name="connsiteY0" fmla="*/ 24437 h 483428"/>
                <a:gd name="connsiteX1" fmla="*/ 36 w 741954"/>
                <a:gd name="connsiteY1" fmla="*/ 338762 h 483428"/>
                <a:gd name="connsiteX2" fmla="*/ 66711 w 741954"/>
                <a:gd name="connsiteY2" fmla="*/ 472112 h 483428"/>
                <a:gd name="connsiteX3" fmla="*/ 690599 w 741954"/>
                <a:gd name="connsiteY3" fmla="*/ 462587 h 483428"/>
                <a:gd name="connsiteX4" fmla="*/ 690599 w 741954"/>
                <a:gd name="connsiteY4" fmla="*/ 281612 h 483428"/>
                <a:gd name="connsiteX5" fmla="*/ 562011 w 741954"/>
                <a:gd name="connsiteY5" fmla="*/ 214937 h 483428"/>
                <a:gd name="connsiteX6" fmla="*/ 476286 w 741954"/>
                <a:gd name="connsiteY6" fmla="*/ 43487 h 483428"/>
                <a:gd name="connsiteX7" fmla="*/ 90524 w 741954"/>
                <a:gd name="connsiteY7" fmla="*/ 24437 h 483428"/>
                <a:gd name="connsiteX0" fmla="*/ 90524 w 783572"/>
                <a:gd name="connsiteY0" fmla="*/ 21719 h 480710"/>
                <a:gd name="connsiteX1" fmla="*/ 36 w 783572"/>
                <a:gd name="connsiteY1" fmla="*/ 336044 h 480710"/>
                <a:gd name="connsiteX2" fmla="*/ 66711 w 783572"/>
                <a:gd name="connsiteY2" fmla="*/ 469394 h 480710"/>
                <a:gd name="connsiteX3" fmla="*/ 690599 w 783572"/>
                <a:gd name="connsiteY3" fmla="*/ 459869 h 480710"/>
                <a:gd name="connsiteX4" fmla="*/ 690599 w 783572"/>
                <a:gd name="connsiteY4" fmla="*/ 278894 h 480710"/>
                <a:gd name="connsiteX5" fmla="*/ 776324 w 783572"/>
                <a:gd name="connsiteY5" fmla="*/ 150306 h 480710"/>
                <a:gd name="connsiteX6" fmla="*/ 476286 w 783572"/>
                <a:gd name="connsiteY6" fmla="*/ 40769 h 480710"/>
                <a:gd name="connsiteX7" fmla="*/ 90524 w 783572"/>
                <a:gd name="connsiteY7" fmla="*/ 21719 h 480710"/>
                <a:gd name="connsiteX0" fmla="*/ 93846 w 786894"/>
                <a:gd name="connsiteY0" fmla="*/ 24990 h 483981"/>
                <a:gd name="connsiteX1" fmla="*/ 3358 w 786894"/>
                <a:gd name="connsiteY1" fmla="*/ 339315 h 483981"/>
                <a:gd name="connsiteX2" fmla="*/ 70033 w 786894"/>
                <a:gd name="connsiteY2" fmla="*/ 472665 h 483981"/>
                <a:gd name="connsiteX3" fmla="*/ 693921 w 786894"/>
                <a:gd name="connsiteY3" fmla="*/ 463140 h 483981"/>
                <a:gd name="connsiteX4" fmla="*/ 693921 w 786894"/>
                <a:gd name="connsiteY4" fmla="*/ 282165 h 483981"/>
                <a:gd name="connsiteX5" fmla="*/ 779646 w 786894"/>
                <a:gd name="connsiteY5" fmla="*/ 153577 h 483981"/>
                <a:gd name="connsiteX6" fmla="*/ 717733 w 786894"/>
                <a:gd name="connsiteY6" fmla="*/ 34515 h 483981"/>
                <a:gd name="connsiteX7" fmla="*/ 93846 w 786894"/>
                <a:gd name="connsiteY7" fmla="*/ 24990 h 483981"/>
                <a:gd name="connsiteX0" fmla="*/ 93846 w 792261"/>
                <a:gd name="connsiteY0" fmla="*/ 24990 h 483981"/>
                <a:gd name="connsiteX1" fmla="*/ 3358 w 792261"/>
                <a:gd name="connsiteY1" fmla="*/ 339315 h 483981"/>
                <a:gd name="connsiteX2" fmla="*/ 70033 w 792261"/>
                <a:gd name="connsiteY2" fmla="*/ 472665 h 483981"/>
                <a:gd name="connsiteX3" fmla="*/ 693921 w 792261"/>
                <a:gd name="connsiteY3" fmla="*/ 463140 h 483981"/>
                <a:gd name="connsiteX4" fmla="*/ 751071 w 792261"/>
                <a:gd name="connsiteY4" fmla="*/ 282165 h 483981"/>
                <a:gd name="connsiteX5" fmla="*/ 779646 w 792261"/>
                <a:gd name="connsiteY5" fmla="*/ 153577 h 483981"/>
                <a:gd name="connsiteX6" fmla="*/ 717733 w 792261"/>
                <a:gd name="connsiteY6" fmla="*/ 34515 h 483981"/>
                <a:gd name="connsiteX7" fmla="*/ 93846 w 792261"/>
                <a:gd name="connsiteY7" fmla="*/ 24990 h 483981"/>
                <a:gd name="connsiteX0" fmla="*/ 93846 w 778091"/>
                <a:gd name="connsiteY0" fmla="*/ 31074 h 490065"/>
                <a:gd name="connsiteX1" fmla="*/ 3358 w 778091"/>
                <a:gd name="connsiteY1" fmla="*/ 345399 h 490065"/>
                <a:gd name="connsiteX2" fmla="*/ 70033 w 778091"/>
                <a:gd name="connsiteY2" fmla="*/ 478749 h 490065"/>
                <a:gd name="connsiteX3" fmla="*/ 693921 w 778091"/>
                <a:gd name="connsiteY3" fmla="*/ 469224 h 490065"/>
                <a:gd name="connsiteX4" fmla="*/ 751071 w 778091"/>
                <a:gd name="connsiteY4" fmla="*/ 288249 h 490065"/>
                <a:gd name="connsiteX5" fmla="*/ 717733 w 778091"/>
                <a:gd name="connsiteY5" fmla="*/ 40599 h 490065"/>
                <a:gd name="connsiteX6" fmla="*/ 93846 w 778091"/>
                <a:gd name="connsiteY6" fmla="*/ 31074 h 490065"/>
                <a:gd name="connsiteX0" fmla="*/ 98420 w 784432"/>
                <a:gd name="connsiteY0" fmla="*/ 31074 h 493745"/>
                <a:gd name="connsiteX1" fmla="*/ 7932 w 784432"/>
                <a:gd name="connsiteY1" fmla="*/ 345399 h 493745"/>
                <a:gd name="connsiteX2" fmla="*/ 74607 w 784432"/>
                <a:gd name="connsiteY2" fmla="*/ 478749 h 493745"/>
                <a:gd name="connsiteX3" fmla="*/ 665158 w 784432"/>
                <a:gd name="connsiteY3" fmla="*/ 469224 h 493745"/>
                <a:gd name="connsiteX4" fmla="*/ 755645 w 784432"/>
                <a:gd name="connsiteY4" fmla="*/ 288249 h 493745"/>
                <a:gd name="connsiteX5" fmla="*/ 722307 w 784432"/>
                <a:gd name="connsiteY5" fmla="*/ 40599 h 493745"/>
                <a:gd name="connsiteX6" fmla="*/ 98420 w 784432"/>
                <a:gd name="connsiteY6" fmla="*/ 31074 h 493745"/>
                <a:gd name="connsiteX0" fmla="*/ 89902 w 775914"/>
                <a:gd name="connsiteY0" fmla="*/ 23610 h 493894"/>
                <a:gd name="connsiteX1" fmla="*/ 13701 w 775914"/>
                <a:gd name="connsiteY1" fmla="*/ 228397 h 493894"/>
                <a:gd name="connsiteX2" fmla="*/ 66089 w 775914"/>
                <a:gd name="connsiteY2" fmla="*/ 471285 h 493894"/>
                <a:gd name="connsiteX3" fmla="*/ 656640 w 775914"/>
                <a:gd name="connsiteY3" fmla="*/ 461760 h 493894"/>
                <a:gd name="connsiteX4" fmla="*/ 747127 w 775914"/>
                <a:gd name="connsiteY4" fmla="*/ 280785 h 493894"/>
                <a:gd name="connsiteX5" fmla="*/ 713789 w 775914"/>
                <a:gd name="connsiteY5" fmla="*/ 33135 h 493894"/>
                <a:gd name="connsiteX6" fmla="*/ 89902 w 775914"/>
                <a:gd name="connsiteY6" fmla="*/ 23610 h 493894"/>
                <a:gd name="connsiteX0" fmla="*/ 82994 w 769006"/>
                <a:gd name="connsiteY0" fmla="*/ 23610 h 493894"/>
                <a:gd name="connsiteX1" fmla="*/ 6793 w 769006"/>
                <a:gd name="connsiteY1" fmla="*/ 228397 h 493894"/>
                <a:gd name="connsiteX2" fmla="*/ 82993 w 769006"/>
                <a:gd name="connsiteY2" fmla="*/ 471285 h 493894"/>
                <a:gd name="connsiteX3" fmla="*/ 649732 w 769006"/>
                <a:gd name="connsiteY3" fmla="*/ 461760 h 493894"/>
                <a:gd name="connsiteX4" fmla="*/ 740219 w 769006"/>
                <a:gd name="connsiteY4" fmla="*/ 280785 h 493894"/>
                <a:gd name="connsiteX5" fmla="*/ 706881 w 769006"/>
                <a:gd name="connsiteY5" fmla="*/ 33135 h 493894"/>
                <a:gd name="connsiteX6" fmla="*/ 82994 w 769006"/>
                <a:gd name="connsiteY6" fmla="*/ 23610 h 493894"/>
                <a:gd name="connsiteX0" fmla="*/ 84449 w 770461"/>
                <a:gd name="connsiteY0" fmla="*/ 23610 h 477694"/>
                <a:gd name="connsiteX1" fmla="*/ 8248 w 770461"/>
                <a:gd name="connsiteY1" fmla="*/ 228397 h 477694"/>
                <a:gd name="connsiteX2" fmla="*/ 84448 w 770461"/>
                <a:gd name="connsiteY2" fmla="*/ 471285 h 477694"/>
                <a:gd name="connsiteX3" fmla="*/ 651187 w 770461"/>
                <a:gd name="connsiteY3" fmla="*/ 461760 h 477694"/>
                <a:gd name="connsiteX4" fmla="*/ 741674 w 770461"/>
                <a:gd name="connsiteY4" fmla="*/ 280785 h 477694"/>
                <a:gd name="connsiteX5" fmla="*/ 708336 w 770461"/>
                <a:gd name="connsiteY5" fmla="*/ 33135 h 477694"/>
                <a:gd name="connsiteX6" fmla="*/ 84449 w 770461"/>
                <a:gd name="connsiteY6" fmla="*/ 23610 h 477694"/>
                <a:gd name="connsiteX0" fmla="*/ 84449 w 745737"/>
                <a:gd name="connsiteY0" fmla="*/ 28964 h 483048"/>
                <a:gd name="connsiteX1" fmla="*/ 8248 w 745737"/>
                <a:gd name="connsiteY1" fmla="*/ 233751 h 483048"/>
                <a:gd name="connsiteX2" fmla="*/ 84448 w 745737"/>
                <a:gd name="connsiteY2" fmla="*/ 476639 h 483048"/>
                <a:gd name="connsiteX3" fmla="*/ 651187 w 745737"/>
                <a:gd name="connsiteY3" fmla="*/ 467114 h 483048"/>
                <a:gd name="connsiteX4" fmla="*/ 741674 w 745737"/>
                <a:gd name="connsiteY4" fmla="*/ 286139 h 483048"/>
                <a:gd name="connsiteX5" fmla="*/ 660711 w 745737"/>
                <a:gd name="connsiteY5" fmla="*/ 28964 h 483048"/>
                <a:gd name="connsiteX6" fmla="*/ 84449 w 745737"/>
                <a:gd name="connsiteY6" fmla="*/ 28964 h 483048"/>
                <a:gd name="connsiteX0" fmla="*/ 84449 w 729566"/>
                <a:gd name="connsiteY0" fmla="*/ 24714 h 483668"/>
                <a:gd name="connsiteX1" fmla="*/ 8248 w 729566"/>
                <a:gd name="connsiteY1" fmla="*/ 229501 h 483668"/>
                <a:gd name="connsiteX2" fmla="*/ 84448 w 729566"/>
                <a:gd name="connsiteY2" fmla="*/ 472389 h 483668"/>
                <a:gd name="connsiteX3" fmla="*/ 651187 w 729566"/>
                <a:gd name="connsiteY3" fmla="*/ 462864 h 483668"/>
                <a:gd name="connsiteX4" fmla="*/ 717862 w 729566"/>
                <a:gd name="connsiteY4" fmla="*/ 215214 h 483668"/>
                <a:gd name="connsiteX5" fmla="*/ 660711 w 729566"/>
                <a:gd name="connsiteY5" fmla="*/ 24714 h 483668"/>
                <a:gd name="connsiteX6" fmla="*/ 84449 w 729566"/>
                <a:gd name="connsiteY6" fmla="*/ 24714 h 483668"/>
                <a:gd name="connsiteX0" fmla="*/ 81624 w 737314"/>
                <a:gd name="connsiteY0" fmla="*/ 24714 h 506458"/>
                <a:gd name="connsiteX1" fmla="*/ 5423 w 737314"/>
                <a:gd name="connsiteY1" fmla="*/ 229501 h 506458"/>
                <a:gd name="connsiteX2" fmla="*/ 81623 w 737314"/>
                <a:gd name="connsiteY2" fmla="*/ 472389 h 506458"/>
                <a:gd name="connsiteX3" fmla="*/ 676937 w 737314"/>
                <a:gd name="connsiteY3" fmla="*/ 477151 h 506458"/>
                <a:gd name="connsiteX4" fmla="*/ 715037 w 737314"/>
                <a:gd name="connsiteY4" fmla="*/ 215214 h 506458"/>
                <a:gd name="connsiteX5" fmla="*/ 657886 w 737314"/>
                <a:gd name="connsiteY5" fmla="*/ 24714 h 506458"/>
                <a:gd name="connsiteX6" fmla="*/ 81624 w 737314"/>
                <a:gd name="connsiteY6" fmla="*/ 24714 h 506458"/>
                <a:gd name="connsiteX0" fmla="*/ 80764 w 725881"/>
                <a:gd name="connsiteY0" fmla="*/ 24714 h 503649"/>
                <a:gd name="connsiteX1" fmla="*/ 4563 w 725881"/>
                <a:gd name="connsiteY1" fmla="*/ 229501 h 503649"/>
                <a:gd name="connsiteX2" fmla="*/ 80763 w 725881"/>
                <a:gd name="connsiteY2" fmla="*/ 472389 h 503649"/>
                <a:gd name="connsiteX3" fmla="*/ 647502 w 725881"/>
                <a:gd name="connsiteY3" fmla="*/ 472389 h 503649"/>
                <a:gd name="connsiteX4" fmla="*/ 714177 w 725881"/>
                <a:gd name="connsiteY4" fmla="*/ 215214 h 503649"/>
                <a:gd name="connsiteX5" fmla="*/ 657026 w 725881"/>
                <a:gd name="connsiteY5" fmla="*/ 24714 h 503649"/>
                <a:gd name="connsiteX6" fmla="*/ 80764 w 725881"/>
                <a:gd name="connsiteY6" fmla="*/ 24714 h 503649"/>
                <a:gd name="connsiteX0" fmla="*/ 80764 w 725881"/>
                <a:gd name="connsiteY0" fmla="*/ 24714 h 492690"/>
                <a:gd name="connsiteX1" fmla="*/ 4563 w 725881"/>
                <a:gd name="connsiteY1" fmla="*/ 229501 h 492690"/>
                <a:gd name="connsiteX2" fmla="*/ 80763 w 725881"/>
                <a:gd name="connsiteY2" fmla="*/ 472389 h 492690"/>
                <a:gd name="connsiteX3" fmla="*/ 647502 w 725881"/>
                <a:gd name="connsiteY3" fmla="*/ 472389 h 492690"/>
                <a:gd name="connsiteX4" fmla="*/ 714177 w 725881"/>
                <a:gd name="connsiteY4" fmla="*/ 215214 h 492690"/>
                <a:gd name="connsiteX5" fmla="*/ 657026 w 725881"/>
                <a:gd name="connsiteY5" fmla="*/ 24714 h 492690"/>
                <a:gd name="connsiteX6" fmla="*/ 80764 w 725881"/>
                <a:gd name="connsiteY6" fmla="*/ 24714 h 492690"/>
                <a:gd name="connsiteX0" fmla="*/ 80764 w 725881"/>
                <a:gd name="connsiteY0" fmla="*/ 24714 h 492690"/>
                <a:gd name="connsiteX1" fmla="*/ 4563 w 725881"/>
                <a:gd name="connsiteY1" fmla="*/ 229501 h 492690"/>
                <a:gd name="connsiteX2" fmla="*/ 80763 w 725881"/>
                <a:gd name="connsiteY2" fmla="*/ 472389 h 492690"/>
                <a:gd name="connsiteX3" fmla="*/ 647502 w 725881"/>
                <a:gd name="connsiteY3" fmla="*/ 472389 h 492690"/>
                <a:gd name="connsiteX4" fmla="*/ 714177 w 725881"/>
                <a:gd name="connsiteY4" fmla="*/ 215214 h 492690"/>
                <a:gd name="connsiteX5" fmla="*/ 657026 w 725881"/>
                <a:gd name="connsiteY5" fmla="*/ 24714 h 492690"/>
                <a:gd name="connsiteX6" fmla="*/ 80764 w 725881"/>
                <a:gd name="connsiteY6" fmla="*/ 24714 h 492690"/>
                <a:gd name="connsiteX0" fmla="*/ 80764 w 714590"/>
                <a:gd name="connsiteY0" fmla="*/ 21447 h 489423"/>
                <a:gd name="connsiteX1" fmla="*/ 4563 w 714590"/>
                <a:gd name="connsiteY1" fmla="*/ 226234 h 489423"/>
                <a:gd name="connsiteX2" fmla="*/ 80763 w 714590"/>
                <a:gd name="connsiteY2" fmla="*/ 469122 h 489423"/>
                <a:gd name="connsiteX3" fmla="*/ 647502 w 714590"/>
                <a:gd name="connsiteY3" fmla="*/ 469122 h 489423"/>
                <a:gd name="connsiteX4" fmla="*/ 714177 w 714590"/>
                <a:gd name="connsiteY4" fmla="*/ 211947 h 489423"/>
                <a:gd name="connsiteX5" fmla="*/ 657026 w 714590"/>
                <a:gd name="connsiteY5" fmla="*/ 21447 h 489423"/>
                <a:gd name="connsiteX6" fmla="*/ 80764 w 714590"/>
                <a:gd name="connsiteY6" fmla="*/ 21447 h 489423"/>
                <a:gd name="connsiteX0" fmla="*/ 80353 w 714179"/>
                <a:gd name="connsiteY0" fmla="*/ 17760 h 485736"/>
                <a:gd name="connsiteX1" fmla="*/ 4152 w 714179"/>
                <a:gd name="connsiteY1" fmla="*/ 222547 h 485736"/>
                <a:gd name="connsiteX2" fmla="*/ 80352 w 714179"/>
                <a:gd name="connsiteY2" fmla="*/ 465435 h 485736"/>
                <a:gd name="connsiteX3" fmla="*/ 647091 w 714179"/>
                <a:gd name="connsiteY3" fmla="*/ 465435 h 485736"/>
                <a:gd name="connsiteX4" fmla="*/ 713766 w 714179"/>
                <a:gd name="connsiteY4" fmla="*/ 208260 h 485736"/>
                <a:gd name="connsiteX5" fmla="*/ 656615 w 714179"/>
                <a:gd name="connsiteY5" fmla="*/ 17760 h 485736"/>
                <a:gd name="connsiteX6" fmla="*/ 80353 w 714179"/>
                <a:gd name="connsiteY6" fmla="*/ 17760 h 485736"/>
                <a:gd name="connsiteX0" fmla="*/ 76201 w 710027"/>
                <a:gd name="connsiteY0" fmla="*/ 17758 h 485734"/>
                <a:gd name="connsiteX1" fmla="*/ 0 w 710027"/>
                <a:gd name="connsiteY1" fmla="*/ 222545 h 485734"/>
                <a:gd name="connsiteX2" fmla="*/ 76200 w 710027"/>
                <a:gd name="connsiteY2" fmla="*/ 465433 h 485734"/>
                <a:gd name="connsiteX3" fmla="*/ 642939 w 710027"/>
                <a:gd name="connsiteY3" fmla="*/ 465433 h 485734"/>
                <a:gd name="connsiteX4" fmla="*/ 709614 w 710027"/>
                <a:gd name="connsiteY4" fmla="*/ 208258 h 485734"/>
                <a:gd name="connsiteX5" fmla="*/ 652463 w 710027"/>
                <a:gd name="connsiteY5" fmla="*/ 17758 h 485734"/>
                <a:gd name="connsiteX6" fmla="*/ 76201 w 710027"/>
                <a:gd name="connsiteY6" fmla="*/ 17758 h 485734"/>
                <a:gd name="connsiteX0" fmla="*/ 82328 w 716154"/>
                <a:gd name="connsiteY0" fmla="*/ 14918 h 490395"/>
                <a:gd name="connsiteX1" fmla="*/ 4002 w 716154"/>
                <a:gd name="connsiteY1" fmla="*/ 117660 h 490395"/>
                <a:gd name="connsiteX2" fmla="*/ 82327 w 716154"/>
                <a:gd name="connsiteY2" fmla="*/ 462593 h 490395"/>
                <a:gd name="connsiteX3" fmla="*/ 649066 w 716154"/>
                <a:gd name="connsiteY3" fmla="*/ 462593 h 490395"/>
                <a:gd name="connsiteX4" fmla="*/ 715741 w 716154"/>
                <a:gd name="connsiteY4" fmla="*/ 205418 h 490395"/>
                <a:gd name="connsiteX5" fmla="*/ 658590 w 716154"/>
                <a:gd name="connsiteY5" fmla="*/ 14918 h 490395"/>
                <a:gd name="connsiteX6" fmla="*/ 82328 w 716154"/>
                <a:gd name="connsiteY6" fmla="*/ 14918 h 490395"/>
                <a:gd name="connsiteX0" fmla="*/ 83268 w 717094"/>
                <a:gd name="connsiteY0" fmla="*/ 14916 h 490393"/>
                <a:gd name="connsiteX1" fmla="*/ 4942 w 717094"/>
                <a:gd name="connsiteY1" fmla="*/ 117658 h 490393"/>
                <a:gd name="connsiteX2" fmla="*/ 83267 w 717094"/>
                <a:gd name="connsiteY2" fmla="*/ 462591 h 490393"/>
                <a:gd name="connsiteX3" fmla="*/ 650006 w 717094"/>
                <a:gd name="connsiteY3" fmla="*/ 462591 h 490393"/>
                <a:gd name="connsiteX4" fmla="*/ 716681 w 717094"/>
                <a:gd name="connsiteY4" fmla="*/ 205416 h 490393"/>
                <a:gd name="connsiteX5" fmla="*/ 659530 w 717094"/>
                <a:gd name="connsiteY5" fmla="*/ 14916 h 490393"/>
                <a:gd name="connsiteX6" fmla="*/ 83268 w 717094"/>
                <a:gd name="connsiteY6" fmla="*/ 14916 h 490393"/>
                <a:gd name="connsiteX0" fmla="*/ 83268 w 717094"/>
                <a:gd name="connsiteY0" fmla="*/ 14916 h 490393"/>
                <a:gd name="connsiteX1" fmla="*/ 4942 w 717094"/>
                <a:gd name="connsiteY1" fmla="*/ 117658 h 490393"/>
                <a:gd name="connsiteX2" fmla="*/ 83267 w 717094"/>
                <a:gd name="connsiteY2" fmla="*/ 462591 h 490393"/>
                <a:gd name="connsiteX3" fmla="*/ 650006 w 717094"/>
                <a:gd name="connsiteY3" fmla="*/ 462591 h 490393"/>
                <a:gd name="connsiteX4" fmla="*/ 716681 w 717094"/>
                <a:gd name="connsiteY4" fmla="*/ 205416 h 490393"/>
                <a:gd name="connsiteX5" fmla="*/ 659530 w 717094"/>
                <a:gd name="connsiteY5" fmla="*/ 14916 h 490393"/>
                <a:gd name="connsiteX6" fmla="*/ 83268 w 717094"/>
                <a:gd name="connsiteY6" fmla="*/ 14916 h 490393"/>
                <a:gd name="connsiteX0" fmla="*/ 88188 w 722014"/>
                <a:gd name="connsiteY0" fmla="*/ 20195 h 489530"/>
                <a:gd name="connsiteX1" fmla="*/ 3486 w 722014"/>
                <a:gd name="connsiteY1" fmla="*/ 206428 h 489530"/>
                <a:gd name="connsiteX2" fmla="*/ 88187 w 722014"/>
                <a:gd name="connsiteY2" fmla="*/ 467870 h 489530"/>
                <a:gd name="connsiteX3" fmla="*/ 654926 w 722014"/>
                <a:gd name="connsiteY3" fmla="*/ 467870 h 489530"/>
                <a:gd name="connsiteX4" fmla="*/ 721601 w 722014"/>
                <a:gd name="connsiteY4" fmla="*/ 210695 h 489530"/>
                <a:gd name="connsiteX5" fmla="*/ 664450 w 722014"/>
                <a:gd name="connsiteY5" fmla="*/ 20195 h 489530"/>
                <a:gd name="connsiteX6" fmla="*/ 88188 w 722014"/>
                <a:gd name="connsiteY6" fmla="*/ 20195 h 489530"/>
                <a:gd name="connsiteX0" fmla="*/ 85991 w 719817"/>
                <a:gd name="connsiteY0" fmla="*/ 13368 h 482705"/>
                <a:gd name="connsiteX1" fmla="*/ 1289 w 719817"/>
                <a:gd name="connsiteY1" fmla="*/ 199601 h 482705"/>
                <a:gd name="connsiteX2" fmla="*/ 85990 w 719817"/>
                <a:gd name="connsiteY2" fmla="*/ 461043 h 482705"/>
                <a:gd name="connsiteX3" fmla="*/ 652729 w 719817"/>
                <a:gd name="connsiteY3" fmla="*/ 461043 h 482705"/>
                <a:gd name="connsiteX4" fmla="*/ 719404 w 719817"/>
                <a:gd name="connsiteY4" fmla="*/ 203868 h 482705"/>
                <a:gd name="connsiteX5" fmla="*/ 662253 w 719817"/>
                <a:gd name="connsiteY5" fmla="*/ 13368 h 482705"/>
                <a:gd name="connsiteX6" fmla="*/ 85991 w 719817"/>
                <a:gd name="connsiteY6" fmla="*/ 13368 h 482705"/>
                <a:gd name="connsiteX0" fmla="*/ 84978 w 718804"/>
                <a:gd name="connsiteY0" fmla="*/ 13368 h 474596"/>
                <a:gd name="connsiteX1" fmla="*/ 276 w 718804"/>
                <a:gd name="connsiteY1" fmla="*/ 199601 h 474596"/>
                <a:gd name="connsiteX2" fmla="*/ 84977 w 718804"/>
                <a:gd name="connsiteY2" fmla="*/ 461043 h 474596"/>
                <a:gd name="connsiteX3" fmla="*/ 651716 w 718804"/>
                <a:gd name="connsiteY3" fmla="*/ 461043 h 474596"/>
                <a:gd name="connsiteX4" fmla="*/ 718391 w 718804"/>
                <a:gd name="connsiteY4" fmla="*/ 203868 h 474596"/>
                <a:gd name="connsiteX5" fmla="*/ 661240 w 718804"/>
                <a:gd name="connsiteY5" fmla="*/ 13368 h 474596"/>
                <a:gd name="connsiteX6" fmla="*/ 84978 w 718804"/>
                <a:gd name="connsiteY6" fmla="*/ 13368 h 47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4" h="474596">
                  <a:moveTo>
                    <a:pt x="84978" y="13368"/>
                  </a:moveTo>
                  <a:cubicBezTo>
                    <a:pt x="6693" y="25853"/>
                    <a:pt x="-1849" y="115710"/>
                    <a:pt x="276" y="199601"/>
                  </a:cubicBezTo>
                  <a:cubicBezTo>
                    <a:pt x="2401" y="283492"/>
                    <a:pt x="-2345" y="436023"/>
                    <a:pt x="84977" y="461043"/>
                  </a:cubicBezTo>
                  <a:cubicBezTo>
                    <a:pt x="172299" y="486063"/>
                    <a:pt x="569960" y="470569"/>
                    <a:pt x="651716" y="461043"/>
                  </a:cubicBezTo>
                  <a:cubicBezTo>
                    <a:pt x="733472" y="451517"/>
                    <a:pt x="716804" y="278480"/>
                    <a:pt x="718391" y="203868"/>
                  </a:cubicBezTo>
                  <a:cubicBezTo>
                    <a:pt x="719978" y="129256"/>
                    <a:pt x="705181" y="35842"/>
                    <a:pt x="661240" y="13368"/>
                  </a:cubicBezTo>
                  <a:cubicBezTo>
                    <a:pt x="617299" y="-9106"/>
                    <a:pt x="163263" y="883"/>
                    <a:pt x="84978" y="13368"/>
                  </a:cubicBezTo>
                  <a:close/>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A77266E-3CD7-40F6-AA1C-78AF46633087}"/>
                </a:ext>
              </a:extLst>
            </p:cNvPr>
            <p:cNvCxnSpPr>
              <a:cxnSpLocks/>
              <a:stCxn id="79" idx="3"/>
              <a:endCxn id="76" idx="1"/>
            </p:cNvCxnSpPr>
            <p:nvPr/>
          </p:nvCxnSpPr>
          <p:spPr>
            <a:xfrm>
              <a:off x="2677780" y="5230526"/>
              <a:ext cx="371928"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CC78032-8F51-4252-B674-34BD9F1FB469}"/>
                </a:ext>
              </a:extLst>
            </p:cNvPr>
            <p:cNvCxnSpPr>
              <a:cxnSpLocks/>
              <a:stCxn id="76" idx="3"/>
              <a:endCxn id="84" idx="1"/>
            </p:cNvCxnSpPr>
            <p:nvPr/>
          </p:nvCxnSpPr>
          <p:spPr>
            <a:xfrm>
              <a:off x="4604188" y="5230526"/>
              <a:ext cx="371928" cy="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BBC3E2E-4646-4E01-A219-20D83D0433FB}"/>
                </a:ext>
              </a:extLst>
            </p:cNvPr>
            <p:cNvCxnSpPr>
              <a:cxnSpLocks/>
              <a:stCxn id="84" idx="3"/>
              <a:endCxn id="77" idx="1"/>
            </p:cNvCxnSpPr>
            <p:nvPr/>
          </p:nvCxnSpPr>
          <p:spPr>
            <a:xfrm flipV="1">
              <a:off x="7262116" y="5230526"/>
              <a:ext cx="371928" cy="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B65C423-BDAB-49AA-A258-C8AA367F8180}"/>
                </a:ext>
              </a:extLst>
            </p:cNvPr>
            <p:cNvCxnSpPr>
              <a:cxnSpLocks/>
              <a:stCxn id="77" idx="3"/>
              <a:endCxn id="82" idx="1"/>
            </p:cNvCxnSpPr>
            <p:nvPr/>
          </p:nvCxnSpPr>
          <p:spPr>
            <a:xfrm>
              <a:off x="9188524" y="5230526"/>
              <a:ext cx="37192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D7B7C75-8D9B-4043-8C26-AF5EB96C4F44}"/>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Unsupervised Neural Machine Translation with SMT as Posterior Regularization</a:t>
            </a:r>
            <a:r>
              <a:rPr lang="en-US" dirty="0"/>
              <a:t>. AAAI, 2019</a:t>
            </a:r>
          </a:p>
        </p:txBody>
      </p:sp>
    </p:spTree>
    <p:extLst>
      <p:ext uri="{BB962C8B-B14F-4D97-AF65-F5344CB8AC3E}">
        <p14:creationId xmlns:p14="http://schemas.microsoft.com/office/powerpoint/2010/main" val="39016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619A542-1CB3-4BDF-B519-77BED9041459}"/>
              </a:ext>
            </a:extLst>
          </p:cNvPr>
          <p:cNvSpPr/>
          <p:nvPr/>
        </p:nvSpPr>
        <p:spPr>
          <a:xfrm>
            <a:off x="323687" y="1749899"/>
            <a:ext cx="2286000" cy="1188720"/>
          </a:xfrm>
          <a:prstGeom prst="rect">
            <a:avLst/>
          </a:prstGeom>
          <a:ln>
            <a:solidFill>
              <a:srgbClr val="00B0F0"/>
            </a:solidFill>
          </a:ln>
        </p:spPr>
        <p:txBody>
          <a:bodyPr wrap="square">
            <a:spAutoFit/>
          </a:bodyPr>
          <a:lstStyle/>
          <a:p>
            <a:pPr algn="ctr"/>
            <a:r>
              <a:rPr lang="zh-CN" altLang="en-US" sz="1400" dirty="0">
                <a:latin typeface="+mj-lt"/>
              </a:rPr>
              <a:t>   我的 书  </a:t>
            </a:r>
            <a:r>
              <a:rPr lang="en-US" altLang="zh-CN" sz="1400" dirty="0">
                <a:latin typeface="+mj-lt"/>
                <a:sym typeface="Wingdings" panose="05000000000000000000" pitchFamily="2" charset="2"/>
              </a:rPr>
              <a:t>  my book</a:t>
            </a:r>
          </a:p>
          <a:p>
            <a:pPr algn="ctr"/>
            <a:r>
              <a:rPr lang="zh-CN" altLang="en-US" sz="1400" dirty="0">
                <a:latin typeface="+mj-lt"/>
                <a:sym typeface="Wingdings" panose="05000000000000000000" pitchFamily="2" charset="2"/>
              </a:rPr>
              <a:t>我的 苹果</a:t>
            </a:r>
            <a:r>
              <a:rPr lang="en-US" altLang="zh-CN" sz="1400" dirty="0">
                <a:latin typeface="+mj-lt"/>
                <a:sym typeface="Wingdings" panose="05000000000000000000" pitchFamily="2" charset="2"/>
              </a:rPr>
              <a:t> my apple</a:t>
            </a:r>
          </a:p>
          <a:p>
            <a:pPr algn="ctr"/>
            <a:r>
              <a:rPr lang="zh-CN" altLang="en-US" sz="1400" dirty="0">
                <a:latin typeface="+mj-lt"/>
                <a:sym typeface="Wingdings" panose="05000000000000000000" pitchFamily="2" charset="2"/>
              </a:rPr>
              <a:t>   在 办公室  </a:t>
            </a:r>
            <a:r>
              <a:rPr lang="en-US" altLang="zh-CN" sz="1400" dirty="0">
                <a:latin typeface="+mj-lt"/>
                <a:sym typeface="Wingdings" panose="05000000000000000000" pitchFamily="2" charset="2"/>
              </a:rPr>
              <a:t> at the office</a:t>
            </a:r>
          </a:p>
          <a:p>
            <a:pPr algn="ctr"/>
            <a:r>
              <a:rPr lang="zh-CN" altLang="en-US" sz="1400" dirty="0">
                <a:latin typeface="+mj-lt"/>
                <a:sym typeface="Wingdings" panose="05000000000000000000" pitchFamily="2" charset="2"/>
              </a:rPr>
              <a:t> 在 家里 </a:t>
            </a:r>
            <a:r>
              <a:rPr lang="en-US" altLang="zh-CN" sz="1400" dirty="0">
                <a:latin typeface="+mj-lt"/>
                <a:sym typeface="Wingdings" panose="05000000000000000000" pitchFamily="2" charset="2"/>
              </a:rPr>
              <a:t> at home</a:t>
            </a:r>
          </a:p>
          <a:p>
            <a:pPr algn="ctr"/>
            <a:r>
              <a:rPr lang="en-US" sz="1400" dirty="0">
                <a:latin typeface="+mj-lt"/>
              </a:rPr>
              <a:t>….</a:t>
            </a:r>
          </a:p>
        </p:txBody>
      </p:sp>
      <p:grpSp>
        <p:nvGrpSpPr>
          <p:cNvPr id="110" name="Group 109">
            <a:extLst>
              <a:ext uri="{FF2B5EF4-FFF2-40B4-BE49-F238E27FC236}">
                <a16:creationId xmlns:a16="http://schemas.microsoft.com/office/drawing/2014/main" id="{3C485CA1-F81D-4005-A945-29772C978442}"/>
              </a:ext>
            </a:extLst>
          </p:cNvPr>
          <p:cNvGrpSpPr/>
          <p:nvPr/>
        </p:nvGrpSpPr>
        <p:grpSpPr>
          <a:xfrm>
            <a:off x="1419452" y="4450403"/>
            <a:ext cx="3652075" cy="1721420"/>
            <a:chOff x="1419452" y="4450403"/>
            <a:chExt cx="3652075" cy="1721420"/>
          </a:xfrm>
        </p:grpSpPr>
        <p:grpSp>
          <p:nvGrpSpPr>
            <p:cNvPr id="18" name="Group 17">
              <a:extLst>
                <a:ext uri="{FF2B5EF4-FFF2-40B4-BE49-F238E27FC236}">
                  <a16:creationId xmlns:a16="http://schemas.microsoft.com/office/drawing/2014/main" id="{84C90212-EDBD-4922-B238-3EABF5D7DCF3}"/>
                </a:ext>
              </a:extLst>
            </p:cNvPr>
            <p:cNvGrpSpPr/>
            <p:nvPr/>
          </p:nvGrpSpPr>
          <p:grpSpPr>
            <a:xfrm>
              <a:off x="1419452" y="4450403"/>
              <a:ext cx="1538437" cy="1721420"/>
              <a:chOff x="535310" y="4433307"/>
              <a:chExt cx="1723655" cy="1914779"/>
            </a:xfrm>
          </p:grpSpPr>
          <p:sp>
            <p:nvSpPr>
              <p:cNvPr id="33" name="Freeform: Shape 32">
                <a:extLst>
                  <a:ext uri="{FF2B5EF4-FFF2-40B4-BE49-F238E27FC236}">
                    <a16:creationId xmlns:a16="http://schemas.microsoft.com/office/drawing/2014/main" id="{001A1B3C-0480-4780-B35E-0051212ECDBE}"/>
                  </a:ext>
                </a:extLst>
              </p:cNvPr>
              <p:cNvSpPr/>
              <p:nvPr/>
            </p:nvSpPr>
            <p:spPr>
              <a:xfrm>
                <a:off x="535310" y="4433307"/>
                <a:ext cx="1723655" cy="1914779"/>
              </a:xfrm>
              <a:custGeom>
                <a:avLst/>
                <a:gdLst>
                  <a:gd name="connsiteX0" fmla="*/ 158438 w 1839259"/>
                  <a:gd name="connsiteY0" fmla="*/ 569761 h 2197281"/>
                  <a:gd name="connsiteX1" fmla="*/ 139388 w 1839259"/>
                  <a:gd name="connsiteY1" fmla="*/ 1884211 h 2197281"/>
                  <a:gd name="connsiteX2" fmla="*/ 1177613 w 1839259"/>
                  <a:gd name="connsiteY2" fmla="*/ 2150911 h 2197281"/>
                  <a:gd name="connsiteX3" fmla="*/ 1825313 w 1839259"/>
                  <a:gd name="connsiteY3" fmla="*/ 1160311 h 2197281"/>
                  <a:gd name="connsiteX4" fmla="*/ 1501463 w 1839259"/>
                  <a:gd name="connsiteY4" fmla="*/ 17311 h 2197281"/>
                  <a:gd name="connsiteX5" fmla="*/ 158438 w 1839259"/>
                  <a:gd name="connsiteY5" fmla="*/ 569761 h 2197281"/>
                  <a:gd name="connsiteX0" fmla="*/ 156011 w 1834327"/>
                  <a:gd name="connsiteY0" fmla="*/ 451302 h 2078822"/>
                  <a:gd name="connsiteX1" fmla="*/ 136961 w 1834327"/>
                  <a:gd name="connsiteY1" fmla="*/ 1765752 h 2078822"/>
                  <a:gd name="connsiteX2" fmla="*/ 1175186 w 1834327"/>
                  <a:gd name="connsiteY2" fmla="*/ 2032452 h 2078822"/>
                  <a:gd name="connsiteX3" fmla="*/ 1822886 w 1834327"/>
                  <a:gd name="connsiteY3" fmla="*/ 1041852 h 2078822"/>
                  <a:gd name="connsiteX4" fmla="*/ 1460936 w 1834327"/>
                  <a:gd name="connsiteY4" fmla="*/ 22677 h 2078822"/>
                  <a:gd name="connsiteX5" fmla="*/ 156011 w 1834327"/>
                  <a:gd name="connsiteY5" fmla="*/ 451302 h 2078822"/>
                  <a:gd name="connsiteX0" fmla="*/ 119290 w 1903452"/>
                  <a:gd name="connsiteY0" fmla="*/ 229266 h 2170222"/>
                  <a:gd name="connsiteX1" fmla="*/ 205015 w 1903452"/>
                  <a:gd name="connsiteY1" fmla="*/ 1848516 h 2170222"/>
                  <a:gd name="connsiteX2" fmla="*/ 1243240 w 1903452"/>
                  <a:gd name="connsiteY2" fmla="*/ 2115216 h 2170222"/>
                  <a:gd name="connsiteX3" fmla="*/ 1890940 w 1903452"/>
                  <a:gd name="connsiteY3" fmla="*/ 1124616 h 2170222"/>
                  <a:gd name="connsiteX4" fmla="*/ 1528990 w 1903452"/>
                  <a:gd name="connsiteY4" fmla="*/ 105441 h 2170222"/>
                  <a:gd name="connsiteX5" fmla="*/ 119290 w 1903452"/>
                  <a:gd name="connsiteY5" fmla="*/ 229266 h 2170222"/>
                  <a:gd name="connsiteX0" fmla="*/ 123694 w 1907856"/>
                  <a:gd name="connsiteY0" fmla="*/ 229266 h 2243128"/>
                  <a:gd name="connsiteX1" fmla="*/ 209419 w 1907856"/>
                  <a:gd name="connsiteY1" fmla="*/ 1848516 h 2243128"/>
                  <a:gd name="connsiteX2" fmla="*/ 1342894 w 1907856"/>
                  <a:gd name="connsiteY2" fmla="*/ 2200941 h 2243128"/>
                  <a:gd name="connsiteX3" fmla="*/ 1895344 w 1907856"/>
                  <a:gd name="connsiteY3" fmla="*/ 1124616 h 2243128"/>
                  <a:gd name="connsiteX4" fmla="*/ 1533394 w 1907856"/>
                  <a:gd name="connsiteY4" fmla="*/ 105441 h 2243128"/>
                  <a:gd name="connsiteX5" fmla="*/ 123694 w 1907856"/>
                  <a:gd name="connsiteY5" fmla="*/ 229266 h 2243128"/>
                  <a:gd name="connsiteX0" fmla="*/ 269154 w 2053316"/>
                  <a:gd name="connsiteY0" fmla="*/ 235010 h 2276888"/>
                  <a:gd name="connsiteX1" fmla="*/ 107229 w 2053316"/>
                  <a:gd name="connsiteY1" fmla="*/ 1959035 h 2276888"/>
                  <a:gd name="connsiteX2" fmla="*/ 1488354 w 2053316"/>
                  <a:gd name="connsiteY2" fmla="*/ 2206685 h 2276888"/>
                  <a:gd name="connsiteX3" fmla="*/ 2040804 w 2053316"/>
                  <a:gd name="connsiteY3" fmla="*/ 1130360 h 2276888"/>
                  <a:gd name="connsiteX4" fmla="*/ 1678854 w 2053316"/>
                  <a:gd name="connsiteY4" fmla="*/ 111185 h 2276888"/>
                  <a:gd name="connsiteX5" fmla="*/ 269154 w 2053316"/>
                  <a:gd name="connsiteY5" fmla="*/ 235010 h 22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3316" h="2276888">
                    <a:moveTo>
                      <a:pt x="269154" y="235010"/>
                    </a:moveTo>
                    <a:cubicBezTo>
                      <a:pt x="7217" y="542985"/>
                      <a:pt x="-95971" y="1630423"/>
                      <a:pt x="107229" y="1959035"/>
                    </a:cubicBezTo>
                    <a:cubicBezTo>
                      <a:pt x="310429" y="2287648"/>
                      <a:pt x="1166092" y="2344797"/>
                      <a:pt x="1488354" y="2206685"/>
                    </a:cubicBezTo>
                    <a:cubicBezTo>
                      <a:pt x="1810616" y="2068573"/>
                      <a:pt x="1986829" y="1485960"/>
                      <a:pt x="2040804" y="1130360"/>
                    </a:cubicBezTo>
                    <a:cubicBezTo>
                      <a:pt x="2094779" y="774760"/>
                      <a:pt x="1974129" y="260410"/>
                      <a:pt x="1678854" y="111185"/>
                    </a:cubicBezTo>
                    <a:cubicBezTo>
                      <a:pt x="1383579" y="-38040"/>
                      <a:pt x="531091" y="-72965"/>
                      <a:pt x="269154" y="23501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47C267D-9AFF-42EC-82FB-C26A17C6CF16}"/>
                  </a:ext>
                </a:extLst>
              </p:cNvPr>
              <p:cNvSpPr/>
              <p:nvPr/>
            </p:nvSpPr>
            <p:spPr>
              <a:xfrm>
                <a:off x="1553461" y="471565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6259E01-F577-42C0-895B-8002604D25A4}"/>
                  </a:ext>
                </a:extLst>
              </p:cNvPr>
              <p:cNvSpPr/>
              <p:nvPr/>
            </p:nvSpPr>
            <p:spPr>
              <a:xfrm>
                <a:off x="1413993" y="5856280"/>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A82B82F1-644B-40B0-87B3-B5CCAA7DE12E}"/>
                </a:ext>
              </a:extLst>
            </p:cNvPr>
            <p:cNvGrpSpPr/>
            <p:nvPr/>
          </p:nvGrpSpPr>
          <p:grpSpPr>
            <a:xfrm>
              <a:off x="3533090" y="4450403"/>
              <a:ext cx="1538437" cy="1721420"/>
              <a:chOff x="2903417" y="4433307"/>
              <a:chExt cx="1723655" cy="1914779"/>
            </a:xfrm>
          </p:grpSpPr>
          <p:sp>
            <p:nvSpPr>
              <p:cNvPr id="39" name="Freeform: Shape 38">
                <a:extLst>
                  <a:ext uri="{FF2B5EF4-FFF2-40B4-BE49-F238E27FC236}">
                    <a16:creationId xmlns:a16="http://schemas.microsoft.com/office/drawing/2014/main" id="{DE01A5A2-A128-436F-9008-26BCB4F99CDC}"/>
                  </a:ext>
                </a:extLst>
              </p:cNvPr>
              <p:cNvSpPr/>
              <p:nvPr/>
            </p:nvSpPr>
            <p:spPr>
              <a:xfrm>
                <a:off x="2903417" y="4433307"/>
                <a:ext cx="1723655" cy="1914779"/>
              </a:xfrm>
              <a:custGeom>
                <a:avLst/>
                <a:gdLst>
                  <a:gd name="connsiteX0" fmla="*/ 158438 w 1839259"/>
                  <a:gd name="connsiteY0" fmla="*/ 569761 h 2197281"/>
                  <a:gd name="connsiteX1" fmla="*/ 139388 w 1839259"/>
                  <a:gd name="connsiteY1" fmla="*/ 1884211 h 2197281"/>
                  <a:gd name="connsiteX2" fmla="*/ 1177613 w 1839259"/>
                  <a:gd name="connsiteY2" fmla="*/ 2150911 h 2197281"/>
                  <a:gd name="connsiteX3" fmla="*/ 1825313 w 1839259"/>
                  <a:gd name="connsiteY3" fmla="*/ 1160311 h 2197281"/>
                  <a:gd name="connsiteX4" fmla="*/ 1501463 w 1839259"/>
                  <a:gd name="connsiteY4" fmla="*/ 17311 h 2197281"/>
                  <a:gd name="connsiteX5" fmla="*/ 158438 w 1839259"/>
                  <a:gd name="connsiteY5" fmla="*/ 569761 h 2197281"/>
                  <a:gd name="connsiteX0" fmla="*/ 156011 w 1834327"/>
                  <a:gd name="connsiteY0" fmla="*/ 451302 h 2078822"/>
                  <a:gd name="connsiteX1" fmla="*/ 136961 w 1834327"/>
                  <a:gd name="connsiteY1" fmla="*/ 1765752 h 2078822"/>
                  <a:gd name="connsiteX2" fmla="*/ 1175186 w 1834327"/>
                  <a:gd name="connsiteY2" fmla="*/ 2032452 h 2078822"/>
                  <a:gd name="connsiteX3" fmla="*/ 1822886 w 1834327"/>
                  <a:gd name="connsiteY3" fmla="*/ 1041852 h 2078822"/>
                  <a:gd name="connsiteX4" fmla="*/ 1460936 w 1834327"/>
                  <a:gd name="connsiteY4" fmla="*/ 22677 h 2078822"/>
                  <a:gd name="connsiteX5" fmla="*/ 156011 w 1834327"/>
                  <a:gd name="connsiteY5" fmla="*/ 451302 h 2078822"/>
                  <a:gd name="connsiteX0" fmla="*/ 119290 w 1903452"/>
                  <a:gd name="connsiteY0" fmla="*/ 229266 h 2170222"/>
                  <a:gd name="connsiteX1" fmla="*/ 205015 w 1903452"/>
                  <a:gd name="connsiteY1" fmla="*/ 1848516 h 2170222"/>
                  <a:gd name="connsiteX2" fmla="*/ 1243240 w 1903452"/>
                  <a:gd name="connsiteY2" fmla="*/ 2115216 h 2170222"/>
                  <a:gd name="connsiteX3" fmla="*/ 1890940 w 1903452"/>
                  <a:gd name="connsiteY3" fmla="*/ 1124616 h 2170222"/>
                  <a:gd name="connsiteX4" fmla="*/ 1528990 w 1903452"/>
                  <a:gd name="connsiteY4" fmla="*/ 105441 h 2170222"/>
                  <a:gd name="connsiteX5" fmla="*/ 119290 w 1903452"/>
                  <a:gd name="connsiteY5" fmla="*/ 229266 h 2170222"/>
                  <a:gd name="connsiteX0" fmla="*/ 123694 w 1907856"/>
                  <a:gd name="connsiteY0" fmla="*/ 229266 h 2243128"/>
                  <a:gd name="connsiteX1" fmla="*/ 209419 w 1907856"/>
                  <a:gd name="connsiteY1" fmla="*/ 1848516 h 2243128"/>
                  <a:gd name="connsiteX2" fmla="*/ 1342894 w 1907856"/>
                  <a:gd name="connsiteY2" fmla="*/ 2200941 h 2243128"/>
                  <a:gd name="connsiteX3" fmla="*/ 1895344 w 1907856"/>
                  <a:gd name="connsiteY3" fmla="*/ 1124616 h 2243128"/>
                  <a:gd name="connsiteX4" fmla="*/ 1533394 w 1907856"/>
                  <a:gd name="connsiteY4" fmla="*/ 105441 h 2243128"/>
                  <a:gd name="connsiteX5" fmla="*/ 123694 w 1907856"/>
                  <a:gd name="connsiteY5" fmla="*/ 229266 h 2243128"/>
                  <a:gd name="connsiteX0" fmla="*/ 269154 w 2053316"/>
                  <a:gd name="connsiteY0" fmla="*/ 235010 h 2276888"/>
                  <a:gd name="connsiteX1" fmla="*/ 107229 w 2053316"/>
                  <a:gd name="connsiteY1" fmla="*/ 1959035 h 2276888"/>
                  <a:gd name="connsiteX2" fmla="*/ 1488354 w 2053316"/>
                  <a:gd name="connsiteY2" fmla="*/ 2206685 h 2276888"/>
                  <a:gd name="connsiteX3" fmla="*/ 2040804 w 2053316"/>
                  <a:gd name="connsiteY3" fmla="*/ 1130360 h 2276888"/>
                  <a:gd name="connsiteX4" fmla="*/ 1678854 w 2053316"/>
                  <a:gd name="connsiteY4" fmla="*/ 111185 h 2276888"/>
                  <a:gd name="connsiteX5" fmla="*/ 269154 w 2053316"/>
                  <a:gd name="connsiteY5" fmla="*/ 235010 h 22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3316" h="2276888">
                    <a:moveTo>
                      <a:pt x="269154" y="235010"/>
                    </a:moveTo>
                    <a:cubicBezTo>
                      <a:pt x="7217" y="542985"/>
                      <a:pt x="-95971" y="1630423"/>
                      <a:pt x="107229" y="1959035"/>
                    </a:cubicBezTo>
                    <a:cubicBezTo>
                      <a:pt x="310429" y="2287648"/>
                      <a:pt x="1166092" y="2344797"/>
                      <a:pt x="1488354" y="2206685"/>
                    </a:cubicBezTo>
                    <a:cubicBezTo>
                      <a:pt x="1810616" y="2068573"/>
                      <a:pt x="1986829" y="1485960"/>
                      <a:pt x="2040804" y="1130360"/>
                    </a:cubicBezTo>
                    <a:cubicBezTo>
                      <a:pt x="2094779" y="774760"/>
                      <a:pt x="1974129" y="260410"/>
                      <a:pt x="1678854" y="111185"/>
                    </a:cubicBezTo>
                    <a:cubicBezTo>
                      <a:pt x="1383579" y="-38040"/>
                      <a:pt x="531091" y="-72965"/>
                      <a:pt x="269154" y="23501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AF1E2822-1F47-4023-B965-FB3C1E4B3616}"/>
                  </a:ext>
                </a:extLst>
              </p:cNvPr>
              <p:cNvSpPr/>
              <p:nvPr/>
            </p:nvSpPr>
            <p:spPr>
              <a:xfrm>
                <a:off x="3921568" y="471565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C5594FD4-DA61-4952-9BE2-239CAB33E1BA}"/>
                  </a:ext>
                </a:extLst>
              </p:cNvPr>
              <p:cNvSpPr/>
              <p:nvPr/>
            </p:nvSpPr>
            <p:spPr>
              <a:xfrm>
                <a:off x="3633079" y="5334016"/>
                <a:ext cx="428900" cy="322009"/>
              </a:xfrm>
              <a:custGeom>
                <a:avLst/>
                <a:gdLst>
                  <a:gd name="connsiteX0" fmla="*/ 219622 w 505372"/>
                  <a:gd name="connsiteY0" fmla="*/ 95250 h 390525"/>
                  <a:gd name="connsiteX1" fmla="*/ 219622 w 505372"/>
                  <a:gd name="connsiteY1" fmla="*/ 95250 h 390525"/>
                  <a:gd name="connsiteX2" fmla="*/ 314872 w 505372"/>
                  <a:gd name="connsiteY2" fmla="*/ 28575 h 390525"/>
                  <a:gd name="connsiteX3" fmla="*/ 372022 w 505372"/>
                  <a:gd name="connsiteY3" fmla="*/ 0 h 390525"/>
                  <a:gd name="connsiteX4" fmla="*/ 448222 w 505372"/>
                  <a:gd name="connsiteY4" fmla="*/ 9525 h 390525"/>
                  <a:gd name="connsiteX5" fmla="*/ 467272 w 505372"/>
                  <a:gd name="connsiteY5" fmla="*/ 114300 h 390525"/>
                  <a:gd name="connsiteX6" fmla="*/ 438697 w 505372"/>
                  <a:gd name="connsiteY6" fmla="*/ 123825 h 390525"/>
                  <a:gd name="connsiteX7" fmla="*/ 410122 w 505372"/>
                  <a:gd name="connsiteY7" fmla="*/ 142875 h 390525"/>
                  <a:gd name="connsiteX8" fmla="*/ 400597 w 505372"/>
                  <a:gd name="connsiteY8" fmla="*/ 200025 h 390525"/>
                  <a:gd name="connsiteX9" fmla="*/ 429172 w 505372"/>
                  <a:gd name="connsiteY9" fmla="*/ 209550 h 390525"/>
                  <a:gd name="connsiteX10" fmla="*/ 467272 w 505372"/>
                  <a:gd name="connsiteY10" fmla="*/ 238125 h 390525"/>
                  <a:gd name="connsiteX11" fmla="*/ 495847 w 505372"/>
                  <a:gd name="connsiteY11" fmla="*/ 257175 h 390525"/>
                  <a:gd name="connsiteX12" fmla="*/ 505372 w 505372"/>
                  <a:gd name="connsiteY12" fmla="*/ 285750 h 390525"/>
                  <a:gd name="connsiteX13" fmla="*/ 495847 w 505372"/>
                  <a:gd name="connsiteY13" fmla="*/ 342900 h 390525"/>
                  <a:gd name="connsiteX14" fmla="*/ 438697 w 505372"/>
                  <a:gd name="connsiteY14" fmla="*/ 390525 h 390525"/>
                  <a:gd name="connsiteX15" fmla="*/ 324397 w 505372"/>
                  <a:gd name="connsiteY15" fmla="*/ 381000 h 390525"/>
                  <a:gd name="connsiteX16" fmla="*/ 295822 w 505372"/>
                  <a:gd name="connsiteY16" fmla="*/ 371475 h 390525"/>
                  <a:gd name="connsiteX17" fmla="*/ 267247 w 505372"/>
                  <a:gd name="connsiteY17" fmla="*/ 342900 h 390525"/>
                  <a:gd name="connsiteX18" fmla="*/ 238672 w 505372"/>
                  <a:gd name="connsiteY18" fmla="*/ 323850 h 390525"/>
                  <a:gd name="connsiteX19" fmla="*/ 181522 w 505372"/>
                  <a:gd name="connsiteY19" fmla="*/ 304800 h 390525"/>
                  <a:gd name="connsiteX20" fmla="*/ 95797 w 505372"/>
                  <a:gd name="connsiteY20" fmla="*/ 314325 h 390525"/>
                  <a:gd name="connsiteX21" fmla="*/ 67222 w 505372"/>
                  <a:gd name="connsiteY21" fmla="*/ 323850 h 390525"/>
                  <a:gd name="connsiteX22" fmla="*/ 19597 w 505372"/>
                  <a:gd name="connsiteY22" fmla="*/ 304800 h 390525"/>
                  <a:gd name="connsiteX23" fmla="*/ 547 w 505372"/>
                  <a:gd name="connsiteY23" fmla="*/ 276225 h 390525"/>
                  <a:gd name="connsiteX24" fmla="*/ 10072 w 505372"/>
                  <a:gd name="connsiteY24" fmla="*/ 238125 h 390525"/>
                  <a:gd name="connsiteX25" fmla="*/ 105322 w 505372"/>
                  <a:gd name="connsiteY25" fmla="*/ 190500 h 390525"/>
                  <a:gd name="connsiteX26" fmla="*/ 133897 w 505372"/>
                  <a:gd name="connsiteY26" fmla="*/ 180975 h 390525"/>
                  <a:gd name="connsiteX27" fmla="*/ 152947 w 505372"/>
                  <a:gd name="connsiteY27" fmla="*/ 152400 h 390525"/>
                  <a:gd name="connsiteX28" fmla="*/ 124372 w 505372"/>
                  <a:gd name="connsiteY28" fmla="*/ 76200 h 390525"/>
                  <a:gd name="connsiteX29" fmla="*/ 95797 w 505372"/>
                  <a:gd name="connsiteY29" fmla="*/ 57150 h 390525"/>
                  <a:gd name="connsiteX30" fmla="*/ 133897 w 505372"/>
                  <a:gd name="connsiteY30" fmla="*/ 9525 h 390525"/>
                  <a:gd name="connsiteX31" fmla="*/ 162472 w 505372"/>
                  <a:gd name="connsiteY31" fmla="*/ 38100 h 390525"/>
                  <a:gd name="connsiteX32" fmla="*/ 219622 w 505372"/>
                  <a:gd name="connsiteY32" fmla="*/ 95250 h 390525"/>
                  <a:gd name="connsiteX0" fmla="*/ 219622 w 507029"/>
                  <a:gd name="connsiteY0" fmla="*/ 95250 h 390525"/>
                  <a:gd name="connsiteX1" fmla="*/ 219622 w 507029"/>
                  <a:gd name="connsiteY1" fmla="*/ 95250 h 390525"/>
                  <a:gd name="connsiteX2" fmla="*/ 314872 w 507029"/>
                  <a:gd name="connsiteY2" fmla="*/ 28575 h 390525"/>
                  <a:gd name="connsiteX3" fmla="*/ 372022 w 507029"/>
                  <a:gd name="connsiteY3" fmla="*/ 0 h 390525"/>
                  <a:gd name="connsiteX4" fmla="*/ 448222 w 507029"/>
                  <a:gd name="connsiteY4" fmla="*/ 9525 h 390525"/>
                  <a:gd name="connsiteX5" fmla="*/ 467272 w 507029"/>
                  <a:gd name="connsiteY5" fmla="*/ 114300 h 390525"/>
                  <a:gd name="connsiteX6" fmla="*/ 438697 w 507029"/>
                  <a:gd name="connsiteY6" fmla="*/ 123825 h 390525"/>
                  <a:gd name="connsiteX7" fmla="*/ 410122 w 507029"/>
                  <a:gd name="connsiteY7" fmla="*/ 142875 h 390525"/>
                  <a:gd name="connsiteX8" fmla="*/ 400597 w 507029"/>
                  <a:gd name="connsiteY8" fmla="*/ 200025 h 390525"/>
                  <a:gd name="connsiteX9" fmla="*/ 429172 w 507029"/>
                  <a:gd name="connsiteY9" fmla="*/ 209550 h 390525"/>
                  <a:gd name="connsiteX10" fmla="*/ 385007 w 507029"/>
                  <a:gd name="connsiteY10" fmla="*/ 240956 h 390525"/>
                  <a:gd name="connsiteX11" fmla="*/ 495847 w 507029"/>
                  <a:gd name="connsiteY11" fmla="*/ 257175 h 390525"/>
                  <a:gd name="connsiteX12" fmla="*/ 505372 w 507029"/>
                  <a:gd name="connsiteY12" fmla="*/ 285750 h 390525"/>
                  <a:gd name="connsiteX13" fmla="*/ 495847 w 507029"/>
                  <a:gd name="connsiteY13" fmla="*/ 342900 h 390525"/>
                  <a:gd name="connsiteX14" fmla="*/ 438697 w 507029"/>
                  <a:gd name="connsiteY14" fmla="*/ 390525 h 390525"/>
                  <a:gd name="connsiteX15" fmla="*/ 324397 w 507029"/>
                  <a:gd name="connsiteY15" fmla="*/ 381000 h 390525"/>
                  <a:gd name="connsiteX16" fmla="*/ 295822 w 507029"/>
                  <a:gd name="connsiteY16" fmla="*/ 371475 h 390525"/>
                  <a:gd name="connsiteX17" fmla="*/ 267247 w 507029"/>
                  <a:gd name="connsiteY17" fmla="*/ 342900 h 390525"/>
                  <a:gd name="connsiteX18" fmla="*/ 238672 w 507029"/>
                  <a:gd name="connsiteY18" fmla="*/ 323850 h 390525"/>
                  <a:gd name="connsiteX19" fmla="*/ 181522 w 507029"/>
                  <a:gd name="connsiteY19" fmla="*/ 304800 h 390525"/>
                  <a:gd name="connsiteX20" fmla="*/ 95797 w 507029"/>
                  <a:gd name="connsiteY20" fmla="*/ 314325 h 390525"/>
                  <a:gd name="connsiteX21" fmla="*/ 67222 w 507029"/>
                  <a:gd name="connsiteY21" fmla="*/ 323850 h 390525"/>
                  <a:gd name="connsiteX22" fmla="*/ 19597 w 507029"/>
                  <a:gd name="connsiteY22" fmla="*/ 304800 h 390525"/>
                  <a:gd name="connsiteX23" fmla="*/ 547 w 507029"/>
                  <a:gd name="connsiteY23" fmla="*/ 276225 h 390525"/>
                  <a:gd name="connsiteX24" fmla="*/ 10072 w 507029"/>
                  <a:gd name="connsiteY24" fmla="*/ 238125 h 390525"/>
                  <a:gd name="connsiteX25" fmla="*/ 105322 w 507029"/>
                  <a:gd name="connsiteY25" fmla="*/ 190500 h 390525"/>
                  <a:gd name="connsiteX26" fmla="*/ 133897 w 507029"/>
                  <a:gd name="connsiteY26" fmla="*/ 180975 h 390525"/>
                  <a:gd name="connsiteX27" fmla="*/ 152947 w 507029"/>
                  <a:gd name="connsiteY27" fmla="*/ 152400 h 390525"/>
                  <a:gd name="connsiteX28" fmla="*/ 124372 w 507029"/>
                  <a:gd name="connsiteY28" fmla="*/ 76200 h 390525"/>
                  <a:gd name="connsiteX29" fmla="*/ 95797 w 507029"/>
                  <a:gd name="connsiteY29" fmla="*/ 57150 h 390525"/>
                  <a:gd name="connsiteX30" fmla="*/ 133897 w 507029"/>
                  <a:gd name="connsiteY30" fmla="*/ 9525 h 390525"/>
                  <a:gd name="connsiteX31" fmla="*/ 162472 w 507029"/>
                  <a:gd name="connsiteY31" fmla="*/ 38100 h 390525"/>
                  <a:gd name="connsiteX32" fmla="*/ 219622 w 507029"/>
                  <a:gd name="connsiteY32" fmla="*/ 95250 h 390525"/>
                  <a:gd name="connsiteX0" fmla="*/ 219622 w 507029"/>
                  <a:gd name="connsiteY0" fmla="*/ 95250 h 390525"/>
                  <a:gd name="connsiteX1" fmla="*/ 219622 w 507029"/>
                  <a:gd name="connsiteY1" fmla="*/ 95250 h 390525"/>
                  <a:gd name="connsiteX2" fmla="*/ 314872 w 507029"/>
                  <a:gd name="connsiteY2" fmla="*/ 28575 h 390525"/>
                  <a:gd name="connsiteX3" fmla="*/ 372022 w 507029"/>
                  <a:gd name="connsiteY3" fmla="*/ 0 h 390525"/>
                  <a:gd name="connsiteX4" fmla="*/ 448222 w 507029"/>
                  <a:gd name="connsiteY4" fmla="*/ 9525 h 390525"/>
                  <a:gd name="connsiteX5" fmla="*/ 467272 w 507029"/>
                  <a:gd name="connsiteY5" fmla="*/ 114300 h 390525"/>
                  <a:gd name="connsiteX6" fmla="*/ 438697 w 507029"/>
                  <a:gd name="connsiteY6" fmla="*/ 123825 h 390525"/>
                  <a:gd name="connsiteX7" fmla="*/ 410122 w 507029"/>
                  <a:gd name="connsiteY7" fmla="*/ 142875 h 390525"/>
                  <a:gd name="connsiteX8" fmla="*/ 400597 w 507029"/>
                  <a:gd name="connsiteY8" fmla="*/ 200025 h 390525"/>
                  <a:gd name="connsiteX9" fmla="*/ 429172 w 507029"/>
                  <a:gd name="connsiteY9" fmla="*/ 209550 h 390525"/>
                  <a:gd name="connsiteX10" fmla="*/ 385007 w 507029"/>
                  <a:gd name="connsiteY10" fmla="*/ 240956 h 390525"/>
                  <a:gd name="connsiteX11" fmla="*/ 495847 w 507029"/>
                  <a:gd name="connsiteY11" fmla="*/ 257175 h 390525"/>
                  <a:gd name="connsiteX12" fmla="*/ 505372 w 507029"/>
                  <a:gd name="connsiteY12" fmla="*/ 285750 h 390525"/>
                  <a:gd name="connsiteX13" fmla="*/ 399400 w 507029"/>
                  <a:gd name="connsiteY13" fmla="*/ 328741 h 390525"/>
                  <a:gd name="connsiteX14" fmla="*/ 438697 w 507029"/>
                  <a:gd name="connsiteY14" fmla="*/ 390525 h 390525"/>
                  <a:gd name="connsiteX15" fmla="*/ 324397 w 507029"/>
                  <a:gd name="connsiteY15" fmla="*/ 381000 h 390525"/>
                  <a:gd name="connsiteX16" fmla="*/ 295822 w 507029"/>
                  <a:gd name="connsiteY16" fmla="*/ 371475 h 390525"/>
                  <a:gd name="connsiteX17" fmla="*/ 267247 w 507029"/>
                  <a:gd name="connsiteY17" fmla="*/ 342900 h 390525"/>
                  <a:gd name="connsiteX18" fmla="*/ 238672 w 507029"/>
                  <a:gd name="connsiteY18" fmla="*/ 323850 h 390525"/>
                  <a:gd name="connsiteX19" fmla="*/ 181522 w 507029"/>
                  <a:gd name="connsiteY19" fmla="*/ 304800 h 390525"/>
                  <a:gd name="connsiteX20" fmla="*/ 95797 w 507029"/>
                  <a:gd name="connsiteY20" fmla="*/ 314325 h 390525"/>
                  <a:gd name="connsiteX21" fmla="*/ 67222 w 507029"/>
                  <a:gd name="connsiteY21" fmla="*/ 323850 h 390525"/>
                  <a:gd name="connsiteX22" fmla="*/ 19597 w 507029"/>
                  <a:gd name="connsiteY22" fmla="*/ 304800 h 390525"/>
                  <a:gd name="connsiteX23" fmla="*/ 547 w 507029"/>
                  <a:gd name="connsiteY23" fmla="*/ 276225 h 390525"/>
                  <a:gd name="connsiteX24" fmla="*/ 10072 w 507029"/>
                  <a:gd name="connsiteY24" fmla="*/ 238125 h 390525"/>
                  <a:gd name="connsiteX25" fmla="*/ 105322 w 507029"/>
                  <a:gd name="connsiteY25" fmla="*/ 190500 h 390525"/>
                  <a:gd name="connsiteX26" fmla="*/ 133897 w 507029"/>
                  <a:gd name="connsiteY26" fmla="*/ 180975 h 390525"/>
                  <a:gd name="connsiteX27" fmla="*/ 152947 w 507029"/>
                  <a:gd name="connsiteY27" fmla="*/ 152400 h 390525"/>
                  <a:gd name="connsiteX28" fmla="*/ 124372 w 507029"/>
                  <a:gd name="connsiteY28" fmla="*/ 76200 h 390525"/>
                  <a:gd name="connsiteX29" fmla="*/ 95797 w 507029"/>
                  <a:gd name="connsiteY29" fmla="*/ 57150 h 390525"/>
                  <a:gd name="connsiteX30" fmla="*/ 133897 w 507029"/>
                  <a:gd name="connsiteY30" fmla="*/ 9525 h 390525"/>
                  <a:gd name="connsiteX31" fmla="*/ 162472 w 507029"/>
                  <a:gd name="connsiteY31" fmla="*/ 38100 h 390525"/>
                  <a:gd name="connsiteX32" fmla="*/ 219622 w 507029"/>
                  <a:gd name="connsiteY32" fmla="*/ 95250 h 390525"/>
                  <a:gd name="connsiteX0" fmla="*/ 219622 w 507029"/>
                  <a:gd name="connsiteY0" fmla="*/ 95250 h 390525"/>
                  <a:gd name="connsiteX1" fmla="*/ 219622 w 507029"/>
                  <a:gd name="connsiteY1" fmla="*/ 95250 h 390525"/>
                  <a:gd name="connsiteX2" fmla="*/ 314872 w 507029"/>
                  <a:gd name="connsiteY2" fmla="*/ 28575 h 390525"/>
                  <a:gd name="connsiteX3" fmla="*/ 372022 w 507029"/>
                  <a:gd name="connsiteY3" fmla="*/ 0 h 390525"/>
                  <a:gd name="connsiteX4" fmla="*/ 448222 w 507029"/>
                  <a:gd name="connsiteY4" fmla="*/ 9525 h 390525"/>
                  <a:gd name="connsiteX5" fmla="*/ 467272 w 507029"/>
                  <a:gd name="connsiteY5" fmla="*/ 114300 h 390525"/>
                  <a:gd name="connsiteX6" fmla="*/ 438697 w 507029"/>
                  <a:gd name="connsiteY6" fmla="*/ 123825 h 390525"/>
                  <a:gd name="connsiteX7" fmla="*/ 410122 w 507029"/>
                  <a:gd name="connsiteY7" fmla="*/ 142875 h 390525"/>
                  <a:gd name="connsiteX8" fmla="*/ 400597 w 507029"/>
                  <a:gd name="connsiteY8" fmla="*/ 200025 h 390525"/>
                  <a:gd name="connsiteX9" fmla="*/ 429172 w 507029"/>
                  <a:gd name="connsiteY9" fmla="*/ 209550 h 390525"/>
                  <a:gd name="connsiteX10" fmla="*/ 385007 w 507029"/>
                  <a:gd name="connsiteY10" fmla="*/ 240956 h 390525"/>
                  <a:gd name="connsiteX11" fmla="*/ 495847 w 507029"/>
                  <a:gd name="connsiteY11" fmla="*/ 257175 h 390525"/>
                  <a:gd name="connsiteX12" fmla="*/ 505372 w 507029"/>
                  <a:gd name="connsiteY12" fmla="*/ 285750 h 390525"/>
                  <a:gd name="connsiteX13" fmla="*/ 399400 w 507029"/>
                  <a:gd name="connsiteY13" fmla="*/ 328741 h 390525"/>
                  <a:gd name="connsiteX14" fmla="*/ 438697 w 507029"/>
                  <a:gd name="connsiteY14" fmla="*/ 390525 h 390525"/>
                  <a:gd name="connsiteX15" fmla="*/ 324397 w 507029"/>
                  <a:gd name="connsiteY15" fmla="*/ 381000 h 390525"/>
                  <a:gd name="connsiteX16" fmla="*/ 295822 w 507029"/>
                  <a:gd name="connsiteY16" fmla="*/ 371475 h 390525"/>
                  <a:gd name="connsiteX17" fmla="*/ 335327 w 507029"/>
                  <a:gd name="connsiteY17" fmla="*/ 342900 h 390525"/>
                  <a:gd name="connsiteX18" fmla="*/ 238672 w 507029"/>
                  <a:gd name="connsiteY18" fmla="*/ 323850 h 390525"/>
                  <a:gd name="connsiteX19" fmla="*/ 181522 w 507029"/>
                  <a:gd name="connsiteY19" fmla="*/ 304800 h 390525"/>
                  <a:gd name="connsiteX20" fmla="*/ 95797 w 507029"/>
                  <a:gd name="connsiteY20" fmla="*/ 314325 h 390525"/>
                  <a:gd name="connsiteX21" fmla="*/ 67222 w 507029"/>
                  <a:gd name="connsiteY21" fmla="*/ 323850 h 390525"/>
                  <a:gd name="connsiteX22" fmla="*/ 19597 w 507029"/>
                  <a:gd name="connsiteY22" fmla="*/ 304800 h 390525"/>
                  <a:gd name="connsiteX23" fmla="*/ 547 w 507029"/>
                  <a:gd name="connsiteY23" fmla="*/ 276225 h 390525"/>
                  <a:gd name="connsiteX24" fmla="*/ 10072 w 507029"/>
                  <a:gd name="connsiteY24" fmla="*/ 238125 h 390525"/>
                  <a:gd name="connsiteX25" fmla="*/ 105322 w 507029"/>
                  <a:gd name="connsiteY25" fmla="*/ 190500 h 390525"/>
                  <a:gd name="connsiteX26" fmla="*/ 133897 w 507029"/>
                  <a:gd name="connsiteY26" fmla="*/ 180975 h 390525"/>
                  <a:gd name="connsiteX27" fmla="*/ 152947 w 507029"/>
                  <a:gd name="connsiteY27" fmla="*/ 152400 h 390525"/>
                  <a:gd name="connsiteX28" fmla="*/ 124372 w 507029"/>
                  <a:gd name="connsiteY28" fmla="*/ 76200 h 390525"/>
                  <a:gd name="connsiteX29" fmla="*/ 95797 w 507029"/>
                  <a:gd name="connsiteY29" fmla="*/ 57150 h 390525"/>
                  <a:gd name="connsiteX30" fmla="*/ 133897 w 507029"/>
                  <a:gd name="connsiteY30" fmla="*/ 9525 h 390525"/>
                  <a:gd name="connsiteX31" fmla="*/ 162472 w 507029"/>
                  <a:gd name="connsiteY31" fmla="*/ 38100 h 390525"/>
                  <a:gd name="connsiteX32" fmla="*/ 219622 w 507029"/>
                  <a:gd name="connsiteY32" fmla="*/ 95250 h 390525"/>
                  <a:gd name="connsiteX0" fmla="*/ 219622 w 507029"/>
                  <a:gd name="connsiteY0" fmla="*/ 95250 h 390525"/>
                  <a:gd name="connsiteX1" fmla="*/ 219622 w 507029"/>
                  <a:gd name="connsiteY1" fmla="*/ 95250 h 390525"/>
                  <a:gd name="connsiteX2" fmla="*/ 314872 w 507029"/>
                  <a:gd name="connsiteY2" fmla="*/ 28575 h 390525"/>
                  <a:gd name="connsiteX3" fmla="*/ 372022 w 507029"/>
                  <a:gd name="connsiteY3" fmla="*/ 0 h 390525"/>
                  <a:gd name="connsiteX4" fmla="*/ 448222 w 507029"/>
                  <a:gd name="connsiteY4" fmla="*/ 9525 h 390525"/>
                  <a:gd name="connsiteX5" fmla="*/ 467272 w 507029"/>
                  <a:gd name="connsiteY5" fmla="*/ 114300 h 390525"/>
                  <a:gd name="connsiteX6" fmla="*/ 438697 w 507029"/>
                  <a:gd name="connsiteY6" fmla="*/ 123825 h 390525"/>
                  <a:gd name="connsiteX7" fmla="*/ 410122 w 507029"/>
                  <a:gd name="connsiteY7" fmla="*/ 142875 h 390525"/>
                  <a:gd name="connsiteX8" fmla="*/ 400597 w 507029"/>
                  <a:gd name="connsiteY8" fmla="*/ 200025 h 390525"/>
                  <a:gd name="connsiteX9" fmla="*/ 429172 w 507029"/>
                  <a:gd name="connsiteY9" fmla="*/ 209550 h 390525"/>
                  <a:gd name="connsiteX10" fmla="*/ 385007 w 507029"/>
                  <a:gd name="connsiteY10" fmla="*/ 240956 h 390525"/>
                  <a:gd name="connsiteX11" fmla="*/ 495847 w 507029"/>
                  <a:gd name="connsiteY11" fmla="*/ 257175 h 390525"/>
                  <a:gd name="connsiteX12" fmla="*/ 505372 w 507029"/>
                  <a:gd name="connsiteY12" fmla="*/ 285750 h 390525"/>
                  <a:gd name="connsiteX13" fmla="*/ 399400 w 507029"/>
                  <a:gd name="connsiteY13" fmla="*/ 328741 h 390525"/>
                  <a:gd name="connsiteX14" fmla="*/ 438697 w 507029"/>
                  <a:gd name="connsiteY14" fmla="*/ 390525 h 390525"/>
                  <a:gd name="connsiteX15" fmla="*/ 324397 w 507029"/>
                  <a:gd name="connsiteY15" fmla="*/ 381000 h 390525"/>
                  <a:gd name="connsiteX16" fmla="*/ 295822 w 507029"/>
                  <a:gd name="connsiteY16" fmla="*/ 371475 h 390525"/>
                  <a:gd name="connsiteX17" fmla="*/ 335327 w 507029"/>
                  <a:gd name="connsiteY17" fmla="*/ 342900 h 390525"/>
                  <a:gd name="connsiteX18" fmla="*/ 187611 w 507029"/>
                  <a:gd name="connsiteY18" fmla="*/ 357829 h 390525"/>
                  <a:gd name="connsiteX19" fmla="*/ 181522 w 507029"/>
                  <a:gd name="connsiteY19" fmla="*/ 304800 h 390525"/>
                  <a:gd name="connsiteX20" fmla="*/ 95797 w 507029"/>
                  <a:gd name="connsiteY20" fmla="*/ 314325 h 390525"/>
                  <a:gd name="connsiteX21" fmla="*/ 67222 w 507029"/>
                  <a:gd name="connsiteY21" fmla="*/ 323850 h 390525"/>
                  <a:gd name="connsiteX22" fmla="*/ 19597 w 507029"/>
                  <a:gd name="connsiteY22" fmla="*/ 304800 h 390525"/>
                  <a:gd name="connsiteX23" fmla="*/ 547 w 507029"/>
                  <a:gd name="connsiteY23" fmla="*/ 276225 h 390525"/>
                  <a:gd name="connsiteX24" fmla="*/ 10072 w 507029"/>
                  <a:gd name="connsiteY24" fmla="*/ 238125 h 390525"/>
                  <a:gd name="connsiteX25" fmla="*/ 105322 w 507029"/>
                  <a:gd name="connsiteY25" fmla="*/ 190500 h 390525"/>
                  <a:gd name="connsiteX26" fmla="*/ 133897 w 507029"/>
                  <a:gd name="connsiteY26" fmla="*/ 180975 h 390525"/>
                  <a:gd name="connsiteX27" fmla="*/ 152947 w 507029"/>
                  <a:gd name="connsiteY27" fmla="*/ 152400 h 390525"/>
                  <a:gd name="connsiteX28" fmla="*/ 124372 w 507029"/>
                  <a:gd name="connsiteY28" fmla="*/ 76200 h 390525"/>
                  <a:gd name="connsiteX29" fmla="*/ 95797 w 507029"/>
                  <a:gd name="connsiteY29" fmla="*/ 57150 h 390525"/>
                  <a:gd name="connsiteX30" fmla="*/ 133897 w 507029"/>
                  <a:gd name="connsiteY30" fmla="*/ 9525 h 390525"/>
                  <a:gd name="connsiteX31" fmla="*/ 162472 w 507029"/>
                  <a:gd name="connsiteY31" fmla="*/ 38100 h 390525"/>
                  <a:gd name="connsiteX32" fmla="*/ 219622 w 507029"/>
                  <a:gd name="connsiteY32" fmla="*/ 95250 h 390525"/>
                  <a:gd name="connsiteX0" fmla="*/ 223523 w 510930"/>
                  <a:gd name="connsiteY0" fmla="*/ 95250 h 390525"/>
                  <a:gd name="connsiteX1" fmla="*/ 223523 w 510930"/>
                  <a:gd name="connsiteY1" fmla="*/ 95250 h 390525"/>
                  <a:gd name="connsiteX2" fmla="*/ 318773 w 510930"/>
                  <a:gd name="connsiteY2" fmla="*/ 28575 h 390525"/>
                  <a:gd name="connsiteX3" fmla="*/ 375923 w 510930"/>
                  <a:gd name="connsiteY3" fmla="*/ 0 h 390525"/>
                  <a:gd name="connsiteX4" fmla="*/ 452123 w 510930"/>
                  <a:gd name="connsiteY4" fmla="*/ 9525 h 390525"/>
                  <a:gd name="connsiteX5" fmla="*/ 471173 w 510930"/>
                  <a:gd name="connsiteY5" fmla="*/ 114300 h 390525"/>
                  <a:gd name="connsiteX6" fmla="*/ 442598 w 510930"/>
                  <a:gd name="connsiteY6" fmla="*/ 123825 h 390525"/>
                  <a:gd name="connsiteX7" fmla="*/ 414023 w 510930"/>
                  <a:gd name="connsiteY7" fmla="*/ 142875 h 390525"/>
                  <a:gd name="connsiteX8" fmla="*/ 404498 w 510930"/>
                  <a:gd name="connsiteY8" fmla="*/ 200025 h 390525"/>
                  <a:gd name="connsiteX9" fmla="*/ 433073 w 510930"/>
                  <a:gd name="connsiteY9" fmla="*/ 209550 h 390525"/>
                  <a:gd name="connsiteX10" fmla="*/ 388908 w 510930"/>
                  <a:gd name="connsiteY10" fmla="*/ 240956 h 390525"/>
                  <a:gd name="connsiteX11" fmla="*/ 499748 w 510930"/>
                  <a:gd name="connsiteY11" fmla="*/ 257175 h 390525"/>
                  <a:gd name="connsiteX12" fmla="*/ 509273 w 510930"/>
                  <a:gd name="connsiteY12" fmla="*/ 285750 h 390525"/>
                  <a:gd name="connsiteX13" fmla="*/ 403301 w 510930"/>
                  <a:gd name="connsiteY13" fmla="*/ 328741 h 390525"/>
                  <a:gd name="connsiteX14" fmla="*/ 442598 w 510930"/>
                  <a:gd name="connsiteY14" fmla="*/ 390525 h 390525"/>
                  <a:gd name="connsiteX15" fmla="*/ 328298 w 510930"/>
                  <a:gd name="connsiteY15" fmla="*/ 381000 h 390525"/>
                  <a:gd name="connsiteX16" fmla="*/ 299723 w 510930"/>
                  <a:gd name="connsiteY16" fmla="*/ 371475 h 390525"/>
                  <a:gd name="connsiteX17" fmla="*/ 339228 w 510930"/>
                  <a:gd name="connsiteY17" fmla="*/ 342900 h 390525"/>
                  <a:gd name="connsiteX18" fmla="*/ 191512 w 510930"/>
                  <a:gd name="connsiteY18" fmla="*/ 357829 h 390525"/>
                  <a:gd name="connsiteX19" fmla="*/ 185423 w 510930"/>
                  <a:gd name="connsiteY19" fmla="*/ 304800 h 390525"/>
                  <a:gd name="connsiteX20" fmla="*/ 99698 w 510930"/>
                  <a:gd name="connsiteY20" fmla="*/ 314325 h 390525"/>
                  <a:gd name="connsiteX21" fmla="*/ 71123 w 510930"/>
                  <a:gd name="connsiteY21" fmla="*/ 323850 h 390525"/>
                  <a:gd name="connsiteX22" fmla="*/ 80232 w 510930"/>
                  <a:gd name="connsiteY22" fmla="*/ 259494 h 390525"/>
                  <a:gd name="connsiteX23" fmla="*/ 4448 w 510930"/>
                  <a:gd name="connsiteY23" fmla="*/ 276225 h 390525"/>
                  <a:gd name="connsiteX24" fmla="*/ 13973 w 510930"/>
                  <a:gd name="connsiteY24" fmla="*/ 238125 h 390525"/>
                  <a:gd name="connsiteX25" fmla="*/ 109223 w 510930"/>
                  <a:gd name="connsiteY25" fmla="*/ 190500 h 390525"/>
                  <a:gd name="connsiteX26" fmla="*/ 137798 w 510930"/>
                  <a:gd name="connsiteY26" fmla="*/ 180975 h 390525"/>
                  <a:gd name="connsiteX27" fmla="*/ 156848 w 510930"/>
                  <a:gd name="connsiteY27" fmla="*/ 152400 h 390525"/>
                  <a:gd name="connsiteX28" fmla="*/ 128273 w 510930"/>
                  <a:gd name="connsiteY28" fmla="*/ 76200 h 390525"/>
                  <a:gd name="connsiteX29" fmla="*/ 99698 w 510930"/>
                  <a:gd name="connsiteY29" fmla="*/ 57150 h 390525"/>
                  <a:gd name="connsiteX30" fmla="*/ 137798 w 510930"/>
                  <a:gd name="connsiteY30" fmla="*/ 9525 h 390525"/>
                  <a:gd name="connsiteX31" fmla="*/ 166373 w 510930"/>
                  <a:gd name="connsiteY31" fmla="*/ 38100 h 390525"/>
                  <a:gd name="connsiteX32" fmla="*/ 223523 w 510930"/>
                  <a:gd name="connsiteY32" fmla="*/ 95250 h 390525"/>
                  <a:gd name="connsiteX0" fmla="*/ 223523 w 510930"/>
                  <a:gd name="connsiteY0" fmla="*/ 95250 h 390525"/>
                  <a:gd name="connsiteX1" fmla="*/ 223523 w 510930"/>
                  <a:gd name="connsiteY1" fmla="*/ 95250 h 390525"/>
                  <a:gd name="connsiteX2" fmla="*/ 287571 w 510930"/>
                  <a:gd name="connsiteY2" fmla="*/ 90871 h 390525"/>
                  <a:gd name="connsiteX3" fmla="*/ 375923 w 510930"/>
                  <a:gd name="connsiteY3" fmla="*/ 0 h 390525"/>
                  <a:gd name="connsiteX4" fmla="*/ 452123 w 510930"/>
                  <a:gd name="connsiteY4" fmla="*/ 9525 h 390525"/>
                  <a:gd name="connsiteX5" fmla="*/ 471173 w 510930"/>
                  <a:gd name="connsiteY5" fmla="*/ 114300 h 390525"/>
                  <a:gd name="connsiteX6" fmla="*/ 442598 w 510930"/>
                  <a:gd name="connsiteY6" fmla="*/ 123825 h 390525"/>
                  <a:gd name="connsiteX7" fmla="*/ 414023 w 510930"/>
                  <a:gd name="connsiteY7" fmla="*/ 142875 h 390525"/>
                  <a:gd name="connsiteX8" fmla="*/ 404498 w 510930"/>
                  <a:gd name="connsiteY8" fmla="*/ 200025 h 390525"/>
                  <a:gd name="connsiteX9" fmla="*/ 433073 w 510930"/>
                  <a:gd name="connsiteY9" fmla="*/ 209550 h 390525"/>
                  <a:gd name="connsiteX10" fmla="*/ 388908 w 510930"/>
                  <a:gd name="connsiteY10" fmla="*/ 240956 h 390525"/>
                  <a:gd name="connsiteX11" fmla="*/ 499748 w 510930"/>
                  <a:gd name="connsiteY11" fmla="*/ 257175 h 390525"/>
                  <a:gd name="connsiteX12" fmla="*/ 509273 w 510930"/>
                  <a:gd name="connsiteY12" fmla="*/ 285750 h 390525"/>
                  <a:gd name="connsiteX13" fmla="*/ 403301 w 510930"/>
                  <a:gd name="connsiteY13" fmla="*/ 328741 h 390525"/>
                  <a:gd name="connsiteX14" fmla="*/ 442598 w 510930"/>
                  <a:gd name="connsiteY14" fmla="*/ 390525 h 390525"/>
                  <a:gd name="connsiteX15" fmla="*/ 328298 w 510930"/>
                  <a:gd name="connsiteY15" fmla="*/ 381000 h 390525"/>
                  <a:gd name="connsiteX16" fmla="*/ 299723 w 510930"/>
                  <a:gd name="connsiteY16" fmla="*/ 371475 h 390525"/>
                  <a:gd name="connsiteX17" fmla="*/ 339228 w 510930"/>
                  <a:gd name="connsiteY17" fmla="*/ 342900 h 390525"/>
                  <a:gd name="connsiteX18" fmla="*/ 191512 w 510930"/>
                  <a:gd name="connsiteY18" fmla="*/ 357829 h 390525"/>
                  <a:gd name="connsiteX19" fmla="*/ 185423 w 510930"/>
                  <a:gd name="connsiteY19" fmla="*/ 304800 h 390525"/>
                  <a:gd name="connsiteX20" fmla="*/ 99698 w 510930"/>
                  <a:gd name="connsiteY20" fmla="*/ 314325 h 390525"/>
                  <a:gd name="connsiteX21" fmla="*/ 71123 w 510930"/>
                  <a:gd name="connsiteY21" fmla="*/ 323850 h 390525"/>
                  <a:gd name="connsiteX22" fmla="*/ 80232 w 510930"/>
                  <a:gd name="connsiteY22" fmla="*/ 259494 h 390525"/>
                  <a:gd name="connsiteX23" fmla="*/ 4448 w 510930"/>
                  <a:gd name="connsiteY23" fmla="*/ 276225 h 390525"/>
                  <a:gd name="connsiteX24" fmla="*/ 13973 w 510930"/>
                  <a:gd name="connsiteY24" fmla="*/ 238125 h 390525"/>
                  <a:gd name="connsiteX25" fmla="*/ 109223 w 510930"/>
                  <a:gd name="connsiteY25" fmla="*/ 190500 h 390525"/>
                  <a:gd name="connsiteX26" fmla="*/ 137798 w 510930"/>
                  <a:gd name="connsiteY26" fmla="*/ 180975 h 390525"/>
                  <a:gd name="connsiteX27" fmla="*/ 156848 w 510930"/>
                  <a:gd name="connsiteY27" fmla="*/ 152400 h 390525"/>
                  <a:gd name="connsiteX28" fmla="*/ 128273 w 510930"/>
                  <a:gd name="connsiteY28" fmla="*/ 76200 h 390525"/>
                  <a:gd name="connsiteX29" fmla="*/ 99698 w 510930"/>
                  <a:gd name="connsiteY29" fmla="*/ 57150 h 390525"/>
                  <a:gd name="connsiteX30" fmla="*/ 137798 w 510930"/>
                  <a:gd name="connsiteY30" fmla="*/ 9525 h 390525"/>
                  <a:gd name="connsiteX31" fmla="*/ 166373 w 510930"/>
                  <a:gd name="connsiteY31" fmla="*/ 38100 h 390525"/>
                  <a:gd name="connsiteX32" fmla="*/ 223523 w 510930"/>
                  <a:gd name="connsiteY32" fmla="*/ 95250 h 390525"/>
                  <a:gd name="connsiteX0" fmla="*/ 223523 w 510930"/>
                  <a:gd name="connsiteY0" fmla="*/ 95250 h 390525"/>
                  <a:gd name="connsiteX1" fmla="*/ 223523 w 510930"/>
                  <a:gd name="connsiteY1" fmla="*/ 95250 h 390525"/>
                  <a:gd name="connsiteX2" fmla="*/ 307428 w 510930"/>
                  <a:gd name="connsiteY2" fmla="*/ 31408 h 390525"/>
                  <a:gd name="connsiteX3" fmla="*/ 375923 w 510930"/>
                  <a:gd name="connsiteY3" fmla="*/ 0 h 390525"/>
                  <a:gd name="connsiteX4" fmla="*/ 452123 w 510930"/>
                  <a:gd name="connsiteY4" fmla="*/ 9525 h 390525"/>
                  <a:gd name="connsiteX5" fmla="*/ 471173 w 510930"/>
                  <a:gd name="connsiteY5" fmla="*/ 114300 h 390525"/>
                  <a:gd name="connsiteX6" fmla="*/ 442598 w 510930"/>
                  <a:gd name="connsiteY6" fmla="*/ 123825 h 390525"/>
                  <a:gd name="connsiteX7" fmla="*/ 414023 w 510930"/>
                  <a:gd name="connsiteY7" fmla="*/ 142875 h 390525"/>
                  <a:gd name="connsiteX8" fmla="*/ 404498 w 510930"/>
                  <a:gd name="connsiteY8" fmla="*/ 200025 h 390525"/>
                  <a:gd name="connsiteX9" fmla="*/ 433073 w 510930"/>
                  <a:gd name="connsiteY9" fmla="*/ 209550 h 390525"/>
                  <a:gd name="connsiteX10" fmla="*/ 388908 w 510930"/>
                  <a:gd name="connsiteY10" fmla="*/ 240956 h 390525"/>
                  <a:gd name="connsiteX11" fmla="*/ 499748 w 510930"/>
                  <a:gd name="connsiteY11" fmla="*/ 257175 h 390525"/>
                  <a:gd name="connsiteX12" fmla="*/ 509273 w 510930"/>
                  <a:gd name="connsiteY12" fmla="*/ 285750 h 390525"/>
                  <a:gd name="connsiteX13" fmla="*/ 403301 w 510930"/>
                  <a:gd name="connsiteY13" fmla="*/ 328741 h 390525"/>
                  <a:gd name="connsiteX14" fmla="*/ 442598 w 510930"/>
                  <a:gd name="connsiteY14" fmla="*/ 390525 h 390525"/>
                  <a:gd name="connsiteX15" fmla="*/ 328298 w 510930"/>
                  <a:gd name="connsiteY15" fmla="*/ 381000 h 390525"/>
                  <a:gd name="connsiteX16" fmla="*/ 299723 w 510930"/>
                  <a:gd name="connsiteY16" fmla="*/ 371475 h 390525"/>
                  <a:gd name="connsiteX17" fmla="*/ 339228 w 510930"/>
                  <a:gd name="connsiteY17" fmla="*/ 342900 h 390525"/>
                  <a:gd name="connsiteX18" fmla="*/ 191512 w 510930"/>
                  <a:gd name="connsiteY18" fmla="*/ 357829 h 390525"/>
                  <a:gd name="connsiteX19" fmla="*/ 185423 w 510930"/>
                  <a:gd name="connsiteY19" fmla="*/ 304800 h 390525"/>
                  <a:gd name="connsiteX20" fmla="*/ 99698 w 510930"/>
                  <a:gd name="connsiteY20" fmla="*/ 314325 h 390525"/>
                  <a:gd name="connsiteX21" fmla="*/ 71123 w 510930"/>
                  <a:gd name="connsiteY21" fmla="*/ 323850 h 390525"/>
                  <a:gd name="connsiteX22" fmla="*/ 80232 w 510930"/>
                  <a:gd name="connsiteY22" fmla="*/ 259494 h 390525"/>
                  <a:gd name="connsiteX23" fmla="*/ 4448 w 510930"/>
                  <a:gd name="connsiteY23" fmla="*/ 276225 h 390525"/>
                  <a:gd name="connsiteX24" fmla="*/ 13973 w 510930"/>
                  <a:gd name="connsiteY24" fmla="*/ 238125 h 390525"/>
                  <a:gd name="connsiteX25" fmla="*/ 109223 w 510930"/>
                  <a:gd name="connsiteY25" fmla="*/ 190500 h 390525"/>
                  <a:gd name="connsiteX26" fmla="*/ 137798 w 510930"/>
                  <a:gd name="connsiteY26" fmla="*/ 180975 h 390525"/>
                  <a:gd name="connsiteX27" fmla="*/ 156848 w 510930"/>
                  <a:gd name="connsiteY27" fmla="*/ 152400 h 390525"/>
                  <a:gd name="connsiteX28" fmla="*/ 128273 w 510930"/>
                  <a:gd name="connsiteY28" fmla="*/ 76200 h 390525"/>
                  <a:gd name="connsiteX29" fmla="*/ 99698 w 510930"/>
                  <a:gd name="connsiteY29" fmla="*/ 57150 h 390525"/>
                  <a:gd name="connsiteX30" fmla="*/ 137798 w 510930"/>
                  <a:gd name="connsiteY30" fmla="*/ 9525 h 390525"/>
                  <a:gd name="connsiteX31" fmla="*/ 166373 w 510930"/>
                  <a:gd name="connsiteY31" fmla="*/ 38100 h 390525"/>
                  <a:gd name="connsiteX32" fmla="*/ 223523 w 510930"/>
                  <a:gd name="connsiteY32" fmla="*/ 95250 h 390525"/>
                  <a:gd name="connsiteX0" fmla="*/ 223523 w 510930"/>
                  <a:gd name="connsiteY0" fmla="*/ 87630 h 382905"/>
                  <a:gd name="connsiteX1" fmla="*/ 223523 w 510930"/>
                  <a:gd name="connsiteY1" fmla="*/ 87630 h 382905"/>
                  <a:gd name="connsiteX2" fmla="*/ 307428 w 510930"/>
                  <a:gd name="connsiteY2" fmla="*/ 23788 h 382905"/>
                  <a:gd name="connsiteX3" fmla="*/ 361738 w 510930"/>
                  <a:gd name="connsiteY3" fmla="*/ 68833 h 382905"/>
                  <a:gd name="connsiteX4" fmla="*/ 452123 w 510930"/>
                  <a:gd name="connsiteY4" fmla="*/ 1905 h 382905"/>
                  <a:gd name="connsiteX5" fmla="*/ 471173 w 510930"/>
                  <a:gd name="connsiteY5" fmla="*/ 106680 h 382905"/>
                  <a:gd name="connsiteX6" fmla="*/ 442598 w 510930"/>
                  <a:gd name="connsiteY6" fmla="*/ 116205 h 382905"/>
                  <a:gd name="connsiteX7" fmla="*/ 414023 w 510930"/>
                  <a:gd name="connsiteY7" fmla="*/ 135255 h 382905"/>
                  <a:gd name="connsiteX8" fmla="*/ 404498 w 510930"/>
                  <a:gd name="connsiteY8" fmla="*/ 192405 h 382905"/>
                  <a:gd name="connsiteX9" fmla="*/ 433073 w 510930"/>
                  <a:gd name="connsiteY9" fmla="*/ 201930 h 382905"/>
                  <a:gd name="connsiteX10" fmla="*/ 388908 w 510930"/>
                  <a:gd name="connsiteY10" fmla="*/ 233336 h 382905"/>
                  <a:gd name="connsiteX11" fmla="*/ 499748 w 510930"/>
                  <a:gd name="connsiteY11" fmla="*/ 249555 h 382905"/>
                  <a:gd name="connsiteX12" fmla="*/ 509273 w 510930"/>
                  <a:gd name="connsiteY12" fmla="*/ 278130 h 382905"/>
                  <a:gd name="connsiteX13" fmla="*/ 403301 w 510930"/>
                  <a:gd name="connsiteY13" fmla="*/ 321121 h 382905"/>
                  <a:gd name="connsiteX14" fmla="*/ 442598 w 510930"/>
                  <a:gd name="connsiteY14" fmla="*/ 382905 h 382905"/>
                  <a:gd name="connsiteX15" fmla="*/ 328298 w 510930"/>
                  <a:gd name="connsiteY15" fmla="*/ 373380 h 382905"/>
                  <a:gd name="connsiteX16" fmla="*/ 299723 w 510930"/>
                  <a:gd name="connsiteY16" fmla="*/ 363855 h 382905"/>
                  <a:gd name="connsiteX17" fmla="*/ 339228 w 510930"/>
                  <a:gd name="connsiteY17" fmla="*/ 335280 h 382905"/>
                  <a:gd name="connsiteX18" fmla="*/ 191512 w 510930"/>
                  <a:gd name="connsiteY18" fmla="*/ 350209 h 382905"/>
                  <a:gd name="connsiteX19" fmla="*/ 185423 w 510930"/>
                  <a:gd name="connsiteY19" fmla="*/ 297180 h 382905"/>
                  <a:gd name="connsiteX20" fmla="*/ 99698 w 510930"/>
                  <a:gd name="connsiteY20" fmla="*/ 306705 h 382905"/>
                  <a:gd name="connsiteX21" fmla="*/ 71123 w 510930"/>
                  <a:gd name="connsiteY21" fmla="*/ 316230 h 382905"/>
                  <a:gd name="connsiteX22" fmla="*/ 80232 w 510930"/>
                  <a:gd name="connsiteY22" fmla="*/ 251874 h 382905"/>
                  <a:gd name="connsiteX23" fmla="*/ 4448 w 510930"/>
                  <a:gd name="connsiteY23" fmla="*/ 268605 h 382905"/>
                  <a:gd name="connsiteX24" fmla="*/ 13973 w 510930"/>
                  <a:gd name="connsiteY24" fmla="*/ 230505 h 382905"/>
                  <a:gd name="connsiteX25" fmla="*/ 109223 w 510930"/>
                  <a:gd name="connsiteY25" fmla="*/ 182880 h 382905"/>
                  <a:gd name="connsiteX26" fmla="*/ 137798 w 510930"/>
                  <a:gd name="connsiteY26" fmla="*/ 173355 h 382905"/>
                  <a:gd name="connsiteX27" fmla="*/ 156848 w 510930"/>
                  <a:gd name="connsiteY27" fmla="*/ 144780 h 382905"/>
                  <a:gd name="connsiteX28" fmla="*/ 128273 w 510930"/>
                  <a:gd name="connsiteY28" fmla="*/ 68580 h 382905"/>
                  <a:gd name="connsiteX29" fmla="*/ 99698 w 510930"/>
                  <a:gd name="connsiteY29" fmla="*/ 49530 h 382905"/>
                  <a:gd name="connsiteX30" fmla="*/ 137798 w 510930"/>
                  <a:gd name="connsiteY30" fmla="*/ 1905 h 382905"/>
                  <a:gd name="connsiteX31" fmla="*/ 166373 w 510930"/>
                  <a:gd name="connsiteY31" fmla="*/ 30480 h 382905"/>
                  <a:gd name="connsiteX32" fmla="*/ 223523 w 510930"/>
                  <a:gd name="connsiteY32" fmla="*/ 87630 h 382905"/>
                  <a:gd name="connsiteX0" fmla="*/ 223523 w 510930"/>
                  <a:gd name="connsiteY0" fmla="*/ 87630 h 382905"/>
                  <a:gd name="connsiteX1" fmla="*/ 223523 w 510930"/>
                  <a:gd name="connsiteY1" fmla="*/ 87630 h 382905"/>
                  <a:gd name="connsiteX2" fmla="*/ 307428 w 510930"/>
                  <a:gd name="connsiteY2" fmla="*/ 23788 h 382905"/>
                  <a:gd name="connsiteX3" fmla="*/ 361738 w 510930"/>
                  <a:gd name="connsiteY3" fmla="*/ 68833 h 382905"/>
                  <a:gd name="connsiteX4" fmla="*/ 452123 w 510930"/>
                  <a:gd name="connsiteY4" fmla="*/ 1905 h 382905"/>
                  <a:gd name="connsiteX5" fmla="*/ 434296 w 510930"/>
                  <a:gd name="connsiteY5" fmla="*/ 78364 h 382905"/>
                  <a:gd name="connsiteX6" fmla="*/ 442598 w 510930"/>
                  <a:gd name="connsiteY6" fmla="*/ 116205 h 382905"/>
                  <a:gd name="connsiteX7" fmla="*/ 414023 w 510930"/>
                  <a:gd name="connsiteY7" fmla="*/ 135255 h 382905"/>
                  <a:gd name="connsiteX8" fmla="*/ 404498 w 510930"/>
                  <a:gd name="connsiteY8" fmla="*/ 192405 h 382905"/>
                  <a:gd name="connsiteX9" fmla="*/ 433073 w 510930"/>
                  <a:gd name="connsiteY9" fmla="*/ 201930 h 382905"/>
                  <a:gd name="connsiteX10" fmla="*/ 388908 w 510930"/>
                  <a:gd name="connsiteY10" fmla="*/ 233336 h 382905"/>
                  <a:gd name="connsiteX11" fmla="*/ 499748 w 510930"/>
                  <a:gd name="connsiteY11" fmla="*/ 249555 h 382905"/>
                  <a:gd name="connsiteX12" fmla="*/ 509273 w 510930"/>
                  <a:gd name="connsiteY12" fmla="*/ 278130 h 382905"/>
                  <a:gd name="connsiteX13" fmla="*/ 403301 w 510930"/>
                  <a:gd name="connsiteY13" fmla="*/ 321121 h 382905"/>
                  <a:gd name="connsiteX14" fmla="*/ 442598 w 510930"/>
                  <a:gd name="connsiteY14" fmla="*/ 382905 h 382905"/>
                  <a:gd name="connsiteX15" fmla="*/ 328298 w 510930"/>
                  <a:gd name="connsiteY15" fmla="*/ 373380 h 382905"/>
                  <a:gd name="connsiteX16" fmla="*/ 299723 w 510930"/>
                  <a:gd name="connsiteY16" fmla="*/ 363855 h 382905"/>
                  <a:gd name="connsiteX17" fmla="*/ 339228 w 510930"/>
                  <a:gd name="connsiteY17" fmla="*/ 335280 h 382905"/>
                  <a:gd name="connsiteX18" fmla="*/ 191512 w 510930"/>
                  <a:gd name="connsiteY18" fmla="*/ 350209 h 382905"/>
                  <a:gd name="connsiteX19" fmla="*/ 185423 w 510930"/>
                  <a:gd name="connsiteY19" fmla="*/ 297180 h 382905"/>
                  <a:gd name="connsiteX20" fmla="*/ 99698 w 510930"/>
                  <a:gd name="connsiteY20" fmla="*/ 306705 h 382905"/>
                  <a:gd name="connsiteX21" fmla="*/ 71123 w 510930"/>
                  <a:gd name="connsiteY21" fmla="*/ 316230 h 382905"/>
                  <a:gd name="connsiteX22" fmla="*/ 80232 w 510930"/>
                  <a:gd name="connsiteY22" fmla="*/ 251874 h 382905"/>
                  <a:gd name="connsiteX23" fmla="*/ 4448 w 510930"/>
                  <a:gd name="connsiteY23" fmla="*/ 268605 h 382905"/>
                  <a:gd name="connsiteX24" fmla="*/ 13973 w 510930"/>
                  <a:gd name="connsiteY24" fmla="*/ 230505 h 382905"/>
                  <a:gd name="connsiteX25" fmla="*/ 109223 w 510930"/>
                  <a:gd name="connsiteY25" fmla="*/ 182880 h 382905"/>
                  <a:gd name="connsiteX26" fmla="*/ 137798 w 510930"/>
                  <a:gd name="connsiteY26" fmla="*/ 173355 h 382905"/>
                  <a:gd name="connsiteX27" fmla="*/ 156848 w 510930"/>
                  <a:gd name="connsiteY27" fmla="*/ 144780 h 382905"/>
                  <a:gd name="connsiteX28" fmla="*/ 128273 w 510930"/>
                  <a:gd name="connsiteY28" fmla="*/ 68580 h 382905"/>
                  <a:gd name="connsiteX29" fmla="*/ 99698 w 510930"/>
                  <a:gd name="connsiteY29" fmla="*/ 49530 h 382905"/>
                  <a:gd name="connsiteX30" fmla="*/ 137798 w 510930"/>
                  <a:gd name="connsiteY30" fmla="*/ 1905 h 382905"/>
                  <a:gd name="connsiteX31" fmla="*/ 166373 w 510930"/>
                  <a:gd name="connsiteY31" fmla="*/ 30480 h 382905"/>
                  <a:gd name="connsiteX32" fmla="*/ 223523 w 510930"/>
                  <a:gd name="connsiteY32" fmla="*/ 87630 h 3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0930" h="382905">
                    <a:moveTo>
                      <a:pt x="223523" y="87630"/>
                    </a:moveTo>
                    <a:lnTo>
                      <a:pt x="223523" y="87630"/>
                    </a:lnTo>
                    <a:cubicBezTo>
                      <a:pt x="255273" y="65405"/>
                      <a:pt x="284392" y="26921"/>
                      <a:pt x="307428" y="23788"/>
                    </a:cubicBezTo>
                    <a:cubicBezTo>
                      <a:pt x="330464" y="20655"/>
                      <a:pt x="324809" y="93452"/>
                      <a:pt x="361738" y="68833"/>
                    </a:cubicBezTo>
                    <a:cubicBezTo>
                      <a:pt x="387138" y="72008"/>
                      <a:pt x="440030" y="317"/>
                      <a:pt x="452123" y="1905"/>
                    </a:cubicBezTo>
                    <a:cubicBezTo>
                      <a:pt x="464216" y="3493"/>
                      <a:pt x="448527" y="46345"/>
                      <a:pt x="434296" y="78364"/>
                    </a:cubicBezTo>
                    <a:cubicBezTo>
                      <a:pt x="430218" y="87539"/>
                      <a:pt x="445977" y="106723"/>
                      <a:pt x="442598" y="116205"/>
                    </a:cubicBezTo>
                    <a:cubicBezTo>
                      <a:pt x="439219" y="125687"/>
                      <a:pt x="423548" y="128905"/>
                      <a:pt x="414023" y="135255"/>
                    </a:cubicBezTo>
                    <a:cubicBezTo>
                      <a:pt x="401394" y="154199"/>
                      <a:pt x="380837" y="168744"/>
                      <a:pt x="404498" y="192405"/>
                    </a:cubicBezTo>
                    <a:cubicBezTo>
                      <a:pt x="411598" y="199505"/>
                      <a:pt x="423548" y="198755"/>
                      <a:pt x="433073" y="201930"/>
                    </a:cubicBezTo>
                    <a:cubicBezTo>
                      <a:pt x="445773" y="211455"/>
                      <a:pt x="375990" y="224109"/>
                      <a:pt x="388908" y="233336"/>
                    </a:cubicBezTo>
                    <a:cubicBezTo>
                      <a:pt x="398223" y="239990"/>
                      <a:pt x="479687" y="242089"/>
                      <a:pt x="499748" y="249555"/>
                    </a:cubicBezTo>
                    <a:cubicBezTo>
                      <a:pt x="519809" y="257021"/>
                      <a:pt x="506098" y="268605"/>
                      <a:pt x="509273" y="278130"/>
                    </a:cubicBezTo>
                    <a:cubicBezTo>
                      <a:pt x="506098" y="297180"/>
                      <a:pt x="411145" y="303473"/>
                      <a:pt x="403301" y="321121"/>
                    </a:cubicBezTo>
                    <a:cubicBezTo>
                      <a:pt x="395581" y="338491"/>
                      <a:pt x="457778" y="372785"/>
                      <a:pt x="442598" y="382905"/>
                    </a:cubicBezTo>
                    <a:cubicBezTo>
                      <a:pt x="404498" y="379730"/>
                      <a:pt x="366195" y="378433"/>
                      <a:pt x="328298" y="373380"/>
                    </a:cubicBezTo>
                    <a:cubicBezTo>
                      <a:pt x="318346" y="372053"/>
                      <a:pt x="297901" y="370205"/>
                      <a:pt x="299723" y="363855"/>
                    </a:cubicBezTo>
                    <a:cubicBezTo>
                      <a:pt x="301545" y="357505"/>
                      <a:pt x="357263" y="337554"/>
                      <a:pt x="339228" y="335280"/>
                    </a:cubicBezTo>
                    <a:cubicBezTo>
                      <a:pt x="321193" y="333006"/>
                      <a:pt x="217146" y="356559"/>
                      <a:pt x="191512" y="350209"/>
                    </a:cubicBezTo>
                    <a:cubicBezTo>
                      <a:pt x="165878" y="343859"/>
                      <a:pt x="200725" y="304431"/>
                      <a:pt x="185423" y="297180"/>
                    </a:cubicBezTo>
                    <a:cubicBezTo>
                      <a:pt x="170121" y="289929"/>
                      <a:pt x="128058" y="301978"/>
                      <a:pt x="99698" y="306705"/>
                    </a:cubicBezTo>
                    <a:cubicBezTo>
                      <a:pt x="89794" y="308356"/>
                      <a:pt x="74367" y="325368"/>
                      <a:pt x="71123" y="316230"/>
                    </a:cubicBezTo>
                    <a:cubicBezTo>
                      <a:pt x="67879" y="307092"/>
                      <a:pt x="96107" y="258224"/>
                      <a:pt x="80232" y="251874"/>
                    </a:cubicBezTo>
                    <a:cubicBezTo>
                      <a:pt x="73882" y="242349"/>
                      <a:pt x="15491" y="272166"/>
                      <a:pt x="4448" y="268605"/>
                    </a:cubicBezTo>
                    <a:cubicBezTo>
                      <a:pt x="-6595" y="265044"/>
                      <a:pt x="5353" y="240357"/>
                      <a:pt x="13973" y="230505"/>
                    </a:cubicBezTo>
                    <a:cubicBezTo>
                      <a:pt x="48609" y="190921"/>
                      <a:pt x="68012" y="194655"/>
                      <a:pt x="109223" y="182880"/>
                    </a:cubicBezTo>
                    <a:cubicBezTo>
                      <a:pt x="118877" y="180122"/>
                      <a:pt x="128273" y="176530"/>
                      <a:pt x="137798" y="173355"/>
                    </a:cubicBezTo>
                    <a:cubicBezTo>
                      <a:pt x="144148" y="163830"/>
                      <a:pt x="155428" y="156139"/>
                      <a:pt x="156848" y="144780"/>
                    </a:cubicBezTo>
                    <a:cubicBezTo>
                      <a:pt x="159877" y="120549"/>
                      <a:pt x="145839" y="86146"/>
                      <a:pt x="128273" y="68580"/>
                    </a:cubicBezTo>
                    <a:cubicBezTo>
                      <a:pt x="120178" y="60485"/>
                      <a:pt x="109223" y="55880"/>
                      <a:pt x="99698" y="49530"/>
                    </a:cubicBezTo>
                    <a:cubicBezTo>
                      <a:pt x="103435" y="34582"/>
                      <a:pt x="103111" y="-9657"/>
                      <a:pt x="137798" y="1905"/>
                    </a:cubicBezTo>
                    <a:cubicBezTo>
                      <a:pt x="150577" y="6165"/>
                      <a:pt x="158103" y="19847"/>
                      <a:pt x="166373" y="30480"/>
                    </a:cubicBezTo>
                    <a:cubicBezTo>
                      <a:pt x="180429" y="48552"/>
                      <a:pt x="213998" y="78105"/>
                      <a:pt x="223523" y="8763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45EE817B-020F-47CD-871C-CD9EB2C68782}"/>
                </a:ext>
              </a:extLst>
            </p:cNvPr>
            <p:cNvCxnSpPr>
              <a:stCxn id="52" idx="6"/>
              <a:endCxn id="53" idx="23"/>
            </p:cNvCxnSpPr>
            <p:nvPr/>
          </p:nvCxnSpPr>
          <p:spPr>
            <a:xfrm flipV="1">
              <a:off x="2448557" y="5463233"/>
              <a:ext cx="1739121" cy="38975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842F815-33C4-4808-B7EA-B40824DE9AE1}"/>
                </a:ext>
              </a:extLst>
            </p:cNvPr>
            <p:cNvSpPr txBox="1"/>
            <p:nvPr/>
          </p:nvSpPr>
          <p:spPr>
            <a:xfrm rot="20847318">
              <a:off x="2457689" y="5399547"/>
              <a:ext cx="1407693" cy="369332"/>
            </a:xfrm>
            <a:prstGeom prst="rect">
              <a:avLst/>
            </a:prstGeom>
            <a:noFill/>
          </p:spPr>
          <p:txBody>
            <a:bodyPr wrap="none" rtlCol="0">
              <a:spAutoFit/>
            </a:bodyPr>
            <a:lstStyle/>
            <a:p>
              <a:r>
                <a:rPr lang="en-US" dirty="0">
                  <a:latin typeface="+mj-lt"/>
                </a:rPr>
                <a:t>Joint Training</a:t>
              </a:r>
            </a:p>
          </p:txBody>
        </p:sp>
      </p:grpSp>
      <p:grpSp>
        <p:nvGrpSpPr>
          <p:cNvPr id="111" name="Group 110">
            <a:extLst>
              <a:ext uri="{FF2B5EF4-FFF2-40B4-BE49-F238E27FC236}">
                <a16:creationId xmlns:a16="http://schemas.microsoft.com/office/drawing/2014/main" id="{6F332E7E-CF30-4ED4-AB2C-6CF018A8B38E}"/>
              </a:ext>
            </a:extLst>
          </p:cNvPr>
          <p:cNvGrpSpPr/>
          <p:nvPr/>
        </p:nvGrpSpPr>
        <p:grpSpPr>
          <a:xfrm>
            <a:off x="4565917" y="4450403"/>
            <a:ext cx="2619249" cy="1721420"/>
            <a:chOff x="4565917" y="4450403"/>
            <a:chExt cx="2619249" cy="1721420"/>
          </a:xfrm>
        </p:grpSpPr>
        <p:grpSp>
          <p:nvGrpSpPr>
            <p:cNvPr id="13" name="Group 12">
              <a:extLst>
                <a:ext uri="{FF2B5EF4-FFF2-40B4-BE49-F238E27FC236}">
                  <a16:creationId xmlns:a16="http://schemas.microsoft.com/office/drawing/2014/main" id="{D63B8923-C2AB-4CD0-BF8E-FF88AD315E1D}"/>
                </a:ext>
              </a:extLst>
            </p:cNvPr>
            <p:cNvGrpSpPr/>
            <p:nvPr/>
          </p:nvGrpSpPr>
          <p:grpSpPr>
            <a:xfrm>
              <a:off x="5646729" y="4450403"/>
              <a:ext cx="1538437" cy="1721420"/>
              <a:chOff x="5271524" y="4433307"/>
              <a:chExt cx="1723655" cy="1914779"/>
            </a:xfrm>
          </p:grpSpPr>
          <p:sp>
            <p:nvSpPr>
              <p:cNvPr id="44" name="Freeform: Shape 43">
                <a:extLst>
                  <a:ext uri="{FF2B5EF4-FFF2-40B4-BE49-F238E27FC236}">
                    <a16:creationId xmlns:a16="http://schemas.microsoft.com/office/drawing/2014/main" id="{DB30F236-5530-428C-8A1B-7D2DFDC2C040}"/>
                  </a:ext>
                </a:extLst>
              </p:cNvPr>
              <p:cNvSpPr/>
              <p:nvPr/>
            </p:nvSpPr>
            <p:spPr>
              <a:xfrm>
                <a:off x="5271524" y="4433307"/>
                <a:ext cx="1723655" cy="1914779"/>
              </a:xfrm>
              <a:custGeom>
                <a:avLst/>
                <a:gdLst>
                  <a:gd name="connsiteX0" fmla="*/ 158438 w 1839259"/>
                  <a:gd name="connsiteY0" fmla="*/ 569761 h 2197281"/>
                  <a:gd name="connsiteX1" fmla="*/ 139388 w 1839259"/>
                  <a:gd name="connsiteY1" fmla="*/ 1884211 h 2197281"/>
                  <a:gd name="connsiteX2" fmla="*/ 1177613 w 1839259"/>
                  <a:gd name="connsiteY2" fmla="*/ 2150911 h 2197281"/>
                  <a:gd name="connsiteX3" fmla="*/ 1825313 w 1839259"/>
                  <a:gd name="connsiteY3" fmla="*/ 1160311 h 2197281"/>
                  <a:gd name="connsiteX4" fmla="*/ 1501463 w 1839259"/>
                  <a:gd name="connsiteY4" fmla="*/ 17311 h 2197281"/>
                  <a:gd name="connsiteX5" fmla="*/ 158438 w 1839259"/>
                  <a:gd name="connsiteY5" fmla="*/ 569761 h 2197281"/>
                  <a:gd name="connsiteX0" fmla="*/ 156011 w 1834327"/>
                  <a:gd name="connsiteY0" fmla="*/ 451302 h 2078822"/>
                  <a:gd name="connsiteX1" fmla="*/ 136961 w 1834327"/>
                  <a:gd name="connsiteY1" fmla="*/ 1765752 h 2078822"/>
                  <a:gd name="connsiteX2" fmla="*/ 1175186 w 1834327"/>
                  <a:gd name="connsiteY2" fmla="*/ 2032452 h 2078822"/>
                  <a:gd name="connsiteX3" fmla="*/ 1822886 w 1834327"/>
                  <a:gd name="connsiteY3" fmla="*/ 1041852 h 2078822"/>
                  <a:gd name="connsiteX4" fmla="*/ 1460936 w 1834327"/>
                  <a:gd name="connsiteY4" fmla="*/ 22677 h 2078822"/>
                  <a:gd name="connsiteX5" fmla="*/ 156011 w 1834327"/>
                  <a:gd name="connsiteY5" fmla="*/ 451302 h 2078822"/>
                  <a:gd name="connsiteX0" fmla="*/ 119290 w 1903452"/>
                  <a:gd name="connsiteY0" fmla="*/ 229266 h 2170222"/>
                  <a:gd name="connsiteX1" fmla="*/ 205015 w 1903452"/>
                  <a:gd name="connsiteY1" fmla="*/ 1848516 h 2170222"/>
                  <a:gd name="connsiteX2" fmla="*/ 1243240 w 1903452"/>
                  <a:gd name="connsiteY2" fmla="*/ 2115216 h 2170222"/>
                  <a:gd name="connsiteX3" fmla="*/ 1890940 w 1903452"/>
                  <a:gd name="connsiteY3" fmla="*/ 1124616 h 2170222"/>
                  <a:gd name="connsiteX4" fmla="*/ 1528990 w 1903452"/>
                  <a:gd name="connsiteY4" fmla="*/ 105441 h 2170222"/>
                  <a:gd name="connsiteX5" fmla="*/ 119290 w 1903452"/>
                  <a:gd name="connsiteY5" fmla="*/ 229266 h 2170222"/>
                  <a:gd name="connsiteX0" fmla="*/ 123694 w 1907856"/>
                  <a:gd name="connsiteY0" fmla="*/ 229266 h 2243128"/>
                  <a:gd name="connsiteX1" fmla="*/ 209419 w 1907856"/>
                  <a:gd name="connsiteY1" fmla="*/ 1848516 h 2243128"/>
                  <a:gd name="connsiteX2" fmla="*/ 1342894 w 1907856"/>
                  <a:gd name="connsiteY2" fmla="*/ 2200941 h 2243128"/>
                  <a:gd name="connsiteX3" fmla="*/ 1895344 w 1907856"/>
                  <a:gd name="connsiteY3" fmla="*/ 1124616 h 2243128"/>
                  <a:gd name="connsiteX4" fmla="*/ 1533394 w 1907856"/>
                  <a:gd name="connsiteY4" fmla="*/ 105441 h 2243128"/>
                  <a:gd name="connsiteX5" fmla="*/ 123694 w 1907856"/>
                  <a:gd name="connsiteY5" fmla="*/ 229266 h 2243128"/>
                  <a:gd name="connsiteX0" fmla="*/ 269154 w 2053316"/>
                  <a:gd name="connsiteY0" fmla="*/ 235010 h 2276888"/>
                  <a:gd name="connsiteX1" fmla="*/ 107229 w 2053316"/>
                  <a:gd name="connsiteY1" fmla="*/ 1959035 h 2276888"/>
                  <a:gd name="connsiteX2" fmla="*/ 1488354 w 2053316"/>
                  <a:gd name="connsiteY2" fmla="*/ 2206685 h 2276888"/>
                  <a:gd name="connsiteX3" fmla="*/ 2040804 w 2053316"/>
                  <a:gd name="connsiteY3" fmla="*/ 1130360 h 2276888"/>
                  <a:gd name="connsiteX4" fmla="*/ 1678854 w 2053316"/>
                  <a:gd name="connsiteY4" fmla="*/ 111185 h 2276888"/>
                  <a:gd name="connsiteX5" fmla="*/ 269154 w 2053316"/>
                  <a:gd name="connsiteY5" fmla="*/ 235010 h 22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3316" h="2276888">
                    <a:moveTo>
                      <a:pt x="269154" y="235010"/>
                    </a:moveTo>
                    <a:cubicBezTo>
                      <a:pt x="7217" y="542985"/>
                      <a:pt x="-95971" y="1630423"/>
                      <a:pt x="107229" y="1959035"/>
                    </a:cubicBezTo>
                    <a:cubicBezTo>
                      <a:pt x="310429" y="2287648"/>
                      <a:pt x="1166092" y="2344797"/>
                      <a:pt x="1488354" y="2206685"/>
                    </a:cubicBezTo>
                    <a:cubicBezTo>
                      <a:pt x="1810616" y="2068573"/>
                      <a:pt x="1986829" y="1485960"/>
                      <a:pt x="2040804" y="1130360"/>
                    </a:cubicBezTo>
                    <a:cubicBezTo>
                      <a:pt x="2094779" y="774760"/>
                      <a:pt x="1974129" y="260410"/>
                      <a:pt x="1678854" y="111185"/>
                    </a:cubicBezTo>
                    <a:cubicBezTo>
                      <a:pt x="1383579" y="-38040"/>
                      <a:pt x="531091" y="-72965"/>
                      <a:pt x="269154" y="23501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2DBE40F-BC7E-421A-A3B5-3E063D787812}"/>
                  </a:ext>
                </a:extLst>
              </p:cNvPr>
              <p:cNvSpPr/>
              <p:nvPr/>
            </p:nvSpPr>
            <p:spPr>
              <a:xfrm>
                <a:off x="6289675" y="471565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2B42E1-6135-4916-8234-E4EEB8912BF9}"/>
                  </a:ext>
                </a:extLst>
              </p:cNvPr>
              <p:cNvSpPr/>
              <p:nvPr/>
            </p:nvSpPr>
            <p:spPr>
              <a:xfrm>
                <a:off x="6077692" y="5359649"/>
                <a:ext cx="274320" cy="2743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C6B2C613-8CE9-453D-9EFA-64A34AD7164B}"/>
                </a:ext>
              </a:extLst>
            </p:cNvPr>
            <p:cNvCxnSpPr>
              <a:cxnSpLocks/>
              <a:endCxn id="54" idx="2"/>
            </p:cNvCxnSpPr>
            <p:nvPr/>
          </p:nvCxnSpPr>
          <p:spPr>
            <a:xfrm flipV="1">
              <a:off x="4565917" y="5406510"/>
              <a:ext cx="1800352" cy="9914"/>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C32513D-618F-445A-8A54-F406FEEE28D9}"/>
                </a:ext>
              </a:extLst>
            </p:cNvPr>
            <p:cNvSpPr txBox="1"/>
            <p:nvPr/>
          </p:nvSpPr>
          <p:spPr>
            <a:xfrm>
              <a:off x="4777154" y="5117005"/>
              <a:ext cx="1499128" cy="369332"/>
            </a:xfrm>
            <a:prstGeom prst="rect">
              <a:avLst/>
            </a:prstGeom>
            <a:noFill/>
          </p:spPr>
          <p:txBody>
            <a:bodyPr wrap="none" rtlCol="0">
              <a:spAutoFit/>
            </a:bodyPr>
            <a:lstStyle/>
            <a:p>
              <a:r>
                <a:rPr lang="en-US" dirty="0">
                  <a:latin typeface="+mj-lt"/>
                </a:rPr>
                <a:t>Regularization</a:t>
              </a:r>
            </a:p>
          </p:txBody>
        </p:sp>
      </p:grpSp>
      <p:grpSp>
        <p:nvGrpSpPr>
          <p:cNvPr id="112" name="Group 111">
            <a:extLst>
              <a:ext uri="{FF2B5EF4-FFF2-40B4-BE49-F238E27FC236}">
                <a16:creationId xmlns:a16="http://schemas.microsoft.com/office/drawing/2014/main" id="{8FD5E0B4-F6F6-4255-B956-7F4D6ABBE354}"/>
              </a:ext>
            </a:extLst>
          </p:cNvPr>
          <p:cNvGrpSpPr/>
          <p:nvPr/>
        </p:nvGrpSpPr>
        <p:grpSpPr>
          <a:xfrm>
            <a:off x="6611111" y="4450403"/>
            <a:ext cx="4801331" cy="1721420"/>
            <a:chOff x="6611111" y="4450403"/>
            <a:chExt cx="4801331" cy="1721420"/>
          </a:xfrm>
        </p:grpSpPr>
        <p:grpSp>
          <p:nvGrpSpPr>
            <p:cNvPr id="7" name="Group 6">
              <a:extLst>
                <a:ext uri="{FF2B5EF4-FFF2-40B4-BE49-F238E27FC236}">
                  <a16:creationId xmlns:a16="http://schemas.microsoft.com/office/drawing/2014/main" id="{080FC422-A3E3-4C3D-81E4-FC10BFEC962A}"/>
                </a:ext>
              </a:extLst>
            </p:cNvPr>
            <p:cNvGrpSpPr/>
            <p:nvPr/>
          </p:nvGrpSpPr>
          <p:grpSpPr>
            <a:xfrm>
              <a:off x="7760367" y="4450403"/>
              <a:ext cx="1538437" cy="1721420"/>
              <a:chOff x="7639631" y="4433307"/>
              <a:chExt cx="1723655" cy="1914779"/>
            </a:xfrm>
          </p:grpSpPr>
          <p:sp>
            <p:nvSpPr>
              <p:cNvPr id="49" name="Freeform: Shape 48">
                <a:extLst>
                  <a:ext uri="{FF2B5EF4-FFF2-40B4-BE49-F238E27FC236}">
                    <a16:creationId xmlns:a16="http://schemas.microsoft.com/office/drawing/2014/main" id="{36B7692B-BC12-4432-9383-2BFD66F14801}"/>
                  </a:ext>
                </a:extLst>
              </p:cNvPr>
              <p:cNvSpPr/>
              <p:nvPr/>
            </p:nvSpPr>
            <p:spPr>
              <a:xfrm>
                <a:off x="7639631" y="4433307"/>
                <a:ext cx="1723655" cy="1914779"/>
              </a:xfrm>
              <a:custGeom>
                <a:avLst/>
                <a:gdLst>
                  <a:gd name="connsiteX0" fmla="*/ 158438 w 1839259"/>
                  <a:gd name="connsiteY0" fmla="*/ 569761 h 2197281"/>
                  <a:gd name="connsiteX1" fmla="*/ 139388 w 1839259"/>
                  <a:gd name="connsiteY1" fmla="*/ 1884211 h 2197281"/>
                  <a:gd name="connsiteX2" fmla="*/ 1177613 w 1839259"/>
                  <a:gd name="connsiteY2" fmla="*/ 2150911 h 2197281"/>
                  <a:gd name="connsiteX3" fmla="*/ 1825313 w 1839259"/>
                  <a:gd name="connsiteY3" fmla="*/ 1160311 h 2197281"/>
                  <a:gd name="connsiteX4" fmla="*/ 1501463 w 1839259"/>
                  <a:gd name="connsiteY4" fmla="*/ 17311 h 2197281"/>
                  <a:gd name="connsiteX5" fmla="*/ 158438 w 1839259"/>
                  <a:gd name="connsiteY5" fmla="*/ 569761 h 2197281"/>
                  <a:gd name="connsiteX0" fmla="*/ 156011 w 1834327"/>
                  <a:gd name="connsiteY0" fmla="*/ 451302 h 2078822"/>
                  <a:gd name="connsiteX1" fmla="*/ 136961 w 1834327"/>
                  <a:gd name="connsiteY1" fmla="*/ 1765752 h 2078822"/>
                  <a:gd name="connsiteX2" fmla="*/ 1175186 w 1834327"/>
                  <a:gd name="connsiteY2" fmla="*/ 2032452 h 2078822"/>
                  <a:gd name="connsiteX3" fmla="*/ 1822886 w 1834327"/>
                  <a:gd name="connsiteY3" fmla="*/ 1041852 h 2078822"/>
                  <a:gd name="connsiteX4" fmla="*/ 1460936 w 1834327"/>
                  <a:gd name="connsiteY4" fmla="*/ 22677 h 2078822"/>
                  <a:gd name="connsiteX5" fmla="*/ 156011 w 1834327"/>
                  <a:gd name="connsiteY5" fmla="*/ 451302 h 2078822"/>
                  <a:gd name="connsiteX0" fmla="*/ 119290 w 1903452"/>
                  <a:gd name="connsiteY0" fmla="*/ 229266 h 2170222"/>
                  <a:gd name="connsiteX1" fmla="*/ 205015 w 1903452"/>
                  <a:gd name="connsiteY1" fmla="*/ 1848516 h 2170222"/>
                  <a:gd name="connsiteX2" fmla="*/ 1243240 w 1903452"/>
                  <a:gd name="connsiteY2" fmla="*/ 2115216 h 2170222"/>
                  <a:gd name="connsiteX3" fmla="*/ 1890940 w 1903452"/>
                  <a:gd name="connsiteY3" fmla="*/ 1124616 h 2170222"/>
                  <a:gd name="connsiteX4" fmla="*/ 1528990 w 1903452"/>
                  <a:gd name="connsiteY4" fmla="*/ 105441 h 2170222"/>
                  <a:gd name="connsiteX5" fmla="*/ 119290 w 1903452"/>
                  <a:gd name="connsiteY5" fmla="*/ 229266 h 2170222"/>
                  <a:gd name="connsiteX0" fmla="*/ 123694 w 1907856"/>
                  <a:gd name="connsiteY0" fmla="*/ 229266 h 2243128"/>
                  <a:gd name="connsiteX1" fmla="*/ 209419 w 1907856"/>
                  <a:gd name="connsiteY1" fmla="*/ 1848516 h 2243128"/>
                  <a:gd name="connsiteX2" fmla="*/ 1342894 w 1907856"/>
                  <a:gd name="connsiteY2" fmla="*/ 2200941 h 2243128"/>
                  <a:gd name="connsiteX3" fmla="*/ 1895344 w 1907856"/>
                  <a:gd name="connsiteY3" fmla="*/ 1124616 h 2243128"/>
                  <a:gd name="connsiteX4" fmla="*/ 1533394 w 1907856"/>
                  <a:gd name="connsiteY4" fmla="*/ 105441 h 2243128"/>
                  <a:gd name="connsiteX5" fmla="*/ 123694 w 1907856"/>
                  <a:gd name="connsiteY5" fmla="*/ 229266 h 2243128"/>
                  <a:gd name="connsiteX0" fmla="*/ 269154 w 2053316"/>
                  <a:gd name="connsiteY0" fmla="*/ 235010 h 2276888"/>
                  <a:gd name="connsiteX1" fmla="*/ 107229 w 2053316"/>
                  <a:gd name="connsiteY1" fmla="*/ 1959035 h 2276888"/>
                  <a:gd name="connsiteX2" fmla="*/ 1488354 w 2053316"/>
                  <a:gd name="connsiteY2" fmla="*/ 2206685 h 2276888"/>
                  <a:gd name="connsiteX3" fmla="*/ 2040804 w 2053316"/>
                  <a:gd name="connsiteY3" fmla="*/ 1130360 h 2276888"/>
                  <a:gd name="connsiteX4" fmla="*/ 1678854 w 2053316"/>
                  <a:gd name="connsiteY4" fmla="*/ 111185 h 2276888"/>
                  <a:gd name="connsiteX5" fmla="*/ 269154 w 2053316"/>
                  <a:gd name="connsiteY5" fmla="*/ 235010 h 22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3316" h="2276888">
                    <a:moveTo>
                      <a:pt x="269154" y="235010"/>
                    </a:moveTo>
                    <a:cubicBezTo>
                      <a:pt x="7217" y="542985"/>
                      <a:pt x="-95971" y="1630423"/>
                      <a:pt x="107229" y="1959035"/>
                    </a:cubicBezTo>
                    <a:cubicBezTo>
                      <a:pt x="310429" y="2287648"/>
                      <a:pt x="1166092" y="2344797"/>
                      <a:pt x="1488354" y="2206685"/>
                    </a:cubicBezTo>
                    <a:cubicBezTo>
                      <a:pt x="1810616" y="2068573"/>
                      <a:pt x="1986829" y="1485960"/>
                      <a:pt x="2040804" y="1130360"/>
                    </a:cubicBezTo>
                    <a:cubicBezTo>
                      <a:pt x="2094779" y="774760"/>
                      <a:pt x="1974129" y="260410"/>
                      <a:pt x="1678854" y="111185"/>
                    </a:cubicBezTo>
                    <a:cubicBezTo>
                      <a:pt x="1383579" y="-38040"/>
                      <a:pt x="531091" y="-72965"/>
                      <a:pt x="269154" y="23501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93699F0-CBFA-4928-AA38-D8E6DF6EECCF}"/>
                  </a:ext>
                </a:extLst>
              </p:cNvPr>
              <p:cNvSpPr/>
              <p:nvPr/>
            </p:nvSpPr>
            <p:spPr>
              <a:xfrm>
                <a:off x="8657782" y="471565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D4F3EA42-0811-4630-81FB-062D405E1E58}"/>
                  </a:ext>
                </a:extLst>
              </p:cNvPr>
              <p:cNvSpPr/>
              <p:nvPr/>
            </p:nvSpPr>
            <p:spPr>
              <a:xfrm>
                <a:off x="8656289" y="4597402"/>
                <a:ext cx="408480" cy="408565"/>
              </a:xfrm>
              <a:custGeom>
                <a:avLst/>
                <a:gdLst>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86605 w 534230"/>
                  <a:gd name="connsiteY7" fmla="*/ 104830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96130 w 534230"/>
                  <a:gd name="connsiteY16" fmla="*/ 495355 h 542980"/>
                  <a:gd name="connsiteX17" fmla="*/ 467555 w 534230"/>
                  <a:gd name="connsiteY17" fmla="*/ 504880 h 542980"/>
                  <a:gd name="connsiteX18" fmla="*/ 400880 w 534230"/>
                  <a:gd name="connsiteY18" fmla="*/ 495355 h 542980"/>
                  <a:gd name="connsiteX19" fmla="*/ 372305 w 534230"/>
                  <a:gd name="connsiteY19" fmla="*/ 47630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72280 w 534230"/>
                  <a:gd name="connsiteY24" fmla="*/ 514405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48455 w 534230"/>
                  <a:gd name="connsiteY29" fmla="*/ 371530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96130 w 534230"/>
                  <a:gd name="connsiteY16" fmla="*/ 495355 h 542980"/>
                  <a:gd name="connsiteX17" fmla="*/ 467555 w 534230"/>
                  <a:gd name="connsiteY17" fmla="*/ 504880 h 542980"/>
                  <a:gd name="connsiteX18" fmla="*/ 400880 w 534230"/>
                  <a:gd name="connsiteY18" fmla="*/ 495355 h 542980"/>
                  <a:gd name="connsiteX19" fmla="*/ 372305 w 534230"/>
                  <a:gd name="connsiteY19" fmla="*/ 47630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72280 w 534230"/>
                  <a:gd name="connsiteY24" fmla="*/ 514405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48455 w 534230"/>
                  <a:gd name="connsiteY29" fmla="*/ 371530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72305 w 534230"/>
                  <a:gd name="connsiteY19" fmla="*/ 47630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72280 w 534230"/>
                  <a:gd name="connsiteY24" fmla="*/ 514405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48455 w 534230"/>
                  <a:gd name="connsiteY29" fmla="*/ 371530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72305 w 534230"/>
                  <a:gd name="connsiteY19" fmla="*/ 47630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48455 w 534230"/>
                  <a:gd name="connsiteY29" fmla="*/ 371530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72305 w 534230"/>
                  <a:gd name="connsiteY19" fmla="*/ 47630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210399 w 534230"/>
                  <a:gd name="connsiteY29" fmla="*/ 308237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03790 w 534230"/>
                  <a:gd name="connsiteY19" fmla="*/ 292755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210399 w 534230"/>
                  <a:gd name="connsiteY29" fmla="*/ 308237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19361 w 534230"/>
                  <a:gd name="connsiteY19" fmla="*/ 359214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210399 w 534230"/>
                  <a:gd name="connsiteY29" fmla="*/ 308237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15130 w 534230"/>
                  <a:gd name="connsiteY34" fmla="*/ 190555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62780 w 534230"/>
                  <a:gd name="connsiteY3" fmla="*/ 190555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19361 w 534230"/>
                  <a:gd name="connsiteY19" fmla="*/ 359214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210399 w 534230"/>
                  <a:gd name="connsiteY29" fmla="*/ 308237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83645 w 534230"/>
                  <a:gd name="connsiteY34" fmla="*/ 215872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315155 w 534230"/>
                  <a:gd name="connsiteY2" fmla="*/ 200080 h 542980"/>
                  <a:gd name="connsiteX3" fmla="*/ 312951 w 534230"/>
                  <a:gd name="connsiteY3" fmla="*/ 257014 h 542980"/>
                  <a:gd name="connsiteX4" fmla="*/ 400880 w 534230"/>
                  <a:gd name="connsiteY4" fmla="*/ 133405 h 542980"/>
                  <a:gd name="connsiteX5" fmla="*/ 419930 w 534230"/>
                  <a:gd name="connsiteY5" fmla="*/ 104830 h 542980"/>
                  <a:gd name="connsiteX6" fmla="*/ 448505 w 534230"/>
                  <a:gd name="connsiteY6" fmla="*/ 95305 h 542980"/>
                  <a:gd name="connsiteX7" fmla="*/ 446119 w 534230"/>
                  <a:gd name="connsiteY7" fmla="*/ 174452 h 542980"/>
                  <a:gd name="connsiteX8" fmla="*/ 515180 w 534230"/>
                  <a:gd name="connsiteY8" fmla="*/ 161980 h 542980"/>
                  <a:gd name="connsiteX9" fmla="*/ 496130 w 534230"/>
                  <a:gd name="connsiteY9" fmla="*/ 228655 h 542980"/>
                  <a:gd name="connsiteX10" fmla="*/ 438980 w 534230"/>
                  <a:gd name="connsiteY10" fmla="*/ 266755 h 542980"/>
                  <a:gd name="connsiteX11" fmla="*/ 419930 w 534230"/>
                  <a:gd name="connsiteY11" fmla="*/ 295330 h 542980"/>
                  <a:gd name="connsiteX12" fmla="*/ 438980 w 534230"/>
                  <a:gd name="connsiteY12" fmla="*/ 323905 h 542980"/>
                  <a:gd name="connsiteX13" fmla="*/ 467555 w 534230"/>
                  <a:gd name="connsiteY13" fmla="*/ 333430 h 542980"/>
                  <a:gd name="connsiteX14" fmla="*/ 496130 w 534230"/>
                  <a:gd name="connsiteY14" fmla="*/ 352480 h 542980"/>
                  <a:gd name="connsiteX15" fmla="*/ 534230 w 534230"/>
                  <a:gd name="connsiteY15" fmla="*/ 371530 h 542980"/>
                  <a:gd name="connsiteX16" fmla="*/ 461873 w 534230"/>
                  <a:gd name="connsiteY16" fmla="*/ 409909 h 542980"/>
                  <a:gd name="connsiteX17" fmla="*/ 467555 w 534230"/>
                  <a:gd name="connsiteY17" fmla="*/ 504880 h 542980"/>
                  <a:gd name="connsiteX18" fmla="*/ 400880 w 534230"/>
                  <a:gd name="connsiteY18" fmla="*/ 495355 h 542980"/>
                  <a:gd name="connsiteX19" fmla="*/ 319361 w 534230"/>
                  <a:gd name="connsiteY19" fmla="*/ 359214 h 542980"/>
                  <a:gd name="connsiteX20" fmla="*/ 343730 w 534230"/>
                  <a:gd name="connsiteY20" fmla="*/ 466780 h 542980"/>
                  <a:gd name="connsiteX21" fmla="*/ 315155 w 534230"/>
                  <a:gd name="connsiteY21" fmla="*/ 438205 h 542980"/>
                  <a:gd name="connsiteX22" fmla="*/ 334205 w 534230"/>
                  <a:gd name="connsiteY22" fmla="*/ 466780 h 542980"/>
                  <a:gd name="connsiteX23" fmla="*/ 267530 w 534230"/>
                  <a:gd name="connsiteY23" fmla="*/ 542980 h 542980"/>
                  <a:gd name="connsiteX24" fmla="*/ 197195 w 534230"/>
                  <a:gd name="connsiteY24" fmla="*/ 381489 h 542980"/>
                  <a:gd name="connsiteX25" fmla="*/ 143705 w 534230"/>
                  <a:gd name="connsiteY25" fmla="*/ 495355 h 542980"/>
                  <a:gd name="connsiteX26" fmla="*/ 134180 w 534230"/>
                  <a:gd name="connsiteY26" fmla="*/ 466780 h 542980"/>
                  <a:gd name="connsiteX27" fmla="*/ 48455 w 534230"/>
                  <a:gd name="connsiteY27" fmla="*/ 428680 h 542980"/>
                  <a:gd name="connsiteX28" fmla="*/ 38930 w 534230"/>
                  <a:gd name="connsiteY28" fmla="*/ 400105 h 542980"/>
                  <a:gd name="connsiteX29" fmla="*/ 210399 w 534230"/>
                  <a:gd name="connsiteY29" fmla="*/ 308237 h 542980"/>
                  <a:gd name="connsiteX30" fmla="*/ 19880 w 534230"/>
                  <a:gd name="connsiteY30" fmla="*/ 352480 h 542980"/>
                  <a:gd name="connsiteX31" fmla="*/ 830 w 534230"/>
                  <a:gd name="connsiteY31" fmla="*/ 323905 h 542980"/>
                  <a:gd name="connsiteX32" fmla="*/ 10355 w 534230"/>
                  <a:gd name="connsiteY32" fmla="*/ 247705 h 542980"/>
                  <a:gd name="connsiteX33" fmla="*/ 105605 w 534230"/>
                  <a:gd name="connsiteY33" fmla="*/ 219130 h 542980"/>
                  <a:gd name="connsiteX34" fmla="*/ 183645 w 534230"/>
                  <a:gd name="connsiteY34" fmla="*/ 215872 h 542980"/>
                  <a:gd name="connsiteX35" fmla="*/ 134180 w 534230"/>
                  <a:gd name="connsiteY35" fmla="*/ 161980 h 542980"/>
                  <a:gd name="connsiteX36" fmla="*/ 153230 w 534230"/>
                  <a:gd name="connsiteY36" fmla="*/ 104830 h 542980"/>
                  <a:gd name="connsiteX37" fmla="*/ 162755 w 534230"/>
                  <a:gd name="connsiteY37" fmla="*/ 76255 h 542980"/>
                  <a:gd name="connsiteX38" fmla="*/ 210380 w 534230"/>
                  <a:gd name="connsiteY38" fmla="*/ 9580 h 542980"/>
                  <a:gd name="connsiteX39" fmla="*/ 238955 w 534230"/>
                  <a:gd name="connsiteY39" fmla="*/ 19105 h 542980"/>
                  <a:gd name="connsiteX40" fmla="*/ 238955 w 534230"/>
                  <a:gd name="connsiteY40" fmla="*/ 123880 h 542980"/>
                  <a:gd name="connsiteX41" fmla="*/ 210380 w 534230"/>
                  <a:gd name="connsiteY41" fmla="*/ 133405 h 542980"/>
                  <a:gd name="connsiteX0" fmla="*/ 210380 w 534230"/>
                  <a:gd name="connsiteY0" fmla="*/ 133405 h 542980"/>
                  <a:gd name="connsiteX1" fmla="*/ 210380 w 534230"/>
                  <a:gd name="connsiteY1" fmla="*/ 133405 h 542980"/>
                  <a:gd name="connsiteX2" fmla="*/ 254791 w 534230"/>
                  <a:gd name="connsiteY2" fmla="*/ 151888 h 542980"/>
                  <a:gd name="connsiteX3" fmla="*/ 315155 w 534230"/>
                  <a:gd name="connsiteY3" fmla="*/ 200080 h 542980"/>
                  <a:gd name="connsiteX4" fmla="*/ 312951 w 534230"/>
                  <a:gd name="connsiteY4" fmla="*/ 257014 h 542980"/>
                  <a:gd name="connsiteX5" fmla="*/ 400880 w 534230"/>
                  <a:gd name="connsiteY5" fmla="*/ 133405 h 542980"/>
                  <a:gd name="connsiteX6" fmla="*/ 419930 w 534230"/>
                  <a:gd name="connsiteY6" fmla="*/ 104830 h 542980"/>
                  <a:gd name="connsiteX7" fmla="*/ 448505 w 534230"/>
                  <a:gd name="connsiteY7" fmla="*/ 95305 h 542980"/>
                  <a:gd name="connsiteX8" fmla="*/ 446119 w 534230"/>
                  <a:gd name="connsiteY8" fmla="*/ 174452 h 542980"/>
                  <a:gd name="connsiteX9" fmla="*/ 515180 w 534230"/>
                  <a:gd name="connsiteY9" fmla="*/ 161980 h 542980"/>
                  <a:gd name="connsiteX10" fmla="*/ 496130 w 534230"/>
                  <a:gd name="connsiteY10" fmla="*/ 228655 h 542980"/>
                  <a:gd name="connsiteX11" fmla="*/ 438980 w 534230"/>
                  <a:gd name="connsiteY11" fmla="*/ 266755 h 542980"/>
                  <a:gd name="connsiteX12" fmla="*/ 419930 w 534230"/>
                  <a:gd name="connsiteY12" fmla="*/ 295330 h 542980"/>
                  <a:gd name="connsiteX13" fmla="*/ 438980 w 534230"/>
                  <a:gd name="connsiteY13" fmla="*/ 323905 h 542980"/>
                  <a:gd name="connsiteX14" fmla="*/ 467555 w 534230"/>
                  <a:gd name="connsiteY14" fmla="*/ 333430 h 542980"/>
                  <a:gd name="connsiteX15" fmla="*/ 496130 w 534230"/>
                  <a:gd name="connsiteY15" fmla="*/ 352480 h 542980"/>
                  <a:gd name="connsiteX16" fmla="*/ 534230 w 534230"/>
                  <a:gd name="connsiteY16" fmla="*/ 371530 h 542980"/>
                  <a:gd name="connsiteX17" fmla="*/ 461873 w 534230"/>
                  <a:gd name="connsiteY17" fmla="*/ 409909 h 542980"/>
                  <a:gd name="connsiteX18" fmla="*/ 467555 w 534230"/>
                  <a:gd name="connsiteY18" fmla="*/ 504880 h 542980"/>
                  <a:gd name="connsiteX19" fmla="*/ 400880 w 534230"/>
                  <a:gd name="connsiteY19" fmla="*/ 495355 h 542980"/>
                  <a:gd name="connsiteX20" fmla="*/ 319361 w 534230"/>
                  <a:gd name="connsiteY20" fmla="*/ 359214 h 542980"/>
                  <a:gd name="connsiteX21" fmla="*/ 343730 w 534230"/>
                  <a:gd name="connsiteY21" fmla="*/ 466780 h 542980"/>
                  <a:gd name="connsiteX22" fmla="*/ 315155 w 534230"/>
                  <a:gd name="connsiteY22" fmla="*/ 438205 h 542980"/>
                  <a:gd name="connsiteX23" fmla="*/ 334205 w 534230"/>
                  <a:gd name="connsiteY23" fmla="*/ 466780 h 542980"/>
                  <a:gd name="connsiteX24" fmla="*/ 267530 w 534230"/>
                  <a:gd name="connsiteY24" fmla="*/ 542980 h 542980"/>
                  <a:gd name="connsiteX25" fmla="*/ 197195 w 534230"/>
                  <a:gd name="connsiteY25" fmla="*/ 381489 h 542980"/>
                  <a:gd name="connsiteX26" fmla="*/ 143705 w 534230"/>
                  <a:gd name="connsiteY26" fmla="*/ 495355 h 542980"/>
                  <a:gd name="connsiteX27" fmla="*/ 134180 w 534230"/>
                  <a:gd name="connsiteY27" fmla="*/ 466780 h 542980"/>
                  <a:gd name="connsiteX28" fmla="*/ 48455 w 534230"/>
                  <a:gd name="connsiteY28" fmla="*/ 428680 h 542980"/>
                  <a:gd name="connsiteX29" fmla="*/ 38930 w 534230"/>
                  <a:gd name="connsiteY29" fmla="*/ 400105 h 542980"/>
                  <a:gd name="connsiteX30" fmla="*/ 210399 w 534230"/>
                  <a:gd name="connsiteY30" fmla="*/ 308237 h 542980"/>
                  <a:gd name="connsiteX31" fmla="*/ 19880 w 534230"/>
                  <a:gd name="connsiteY31" fmla="*/ 352480 h 542980"/>
                  <a:gd name="connsiteX32" fmla="*/ 830 w 534230"/>
                  <a:gd name="connsiteY32" fmla="*/ 323905 h 542980"/>
                  <a:gd name="connsiteX33" fmla="*/ 10355 w 534230"/>
                  <a:gd name="connsiteY33" fmla="*/ 247705 h 542980"/>
                  <a:gd name="connsiteX34" fmla="*/ 105605 w 534230"/>
                  <a:gd name="connsiteY34" fmla="*/ 219130 h 542980"/>
                  <a:gd name="connsiteX35" fmla="*/ 183645 w 534230"/>
                  <a:gd name="connsiteY35" fmla="*/ 215872 h 542980"/>
                  <a:gd name="connsiteX36" fmla="*/ 134180 w 534230"/>
                  <a:gd name="connsiteY36" fmla="*/ 161980 h 542980"/>
                  <a:gd name="connsiteX37" fmla="*/ 153230 w 534230"/>
                  <a:gd name="connsiteY37" fmla="*/ 104830 h 542980"/>
                  <a:gd name="connsiteX38" fmla="*/ 162755 w 534230"/>
                  <a:gd name="connsiteY38" fmla="*/ 76255 h 542980"/>
                  <a:gd name="connsiteX39" fmla="*/ 210380 w 534230"/>
                  <a:gd name="connsiteY39" fmla="*/ 9580 h 542980"/>
                  <a:gd name="connsiteX40" fmla="*/ 238955 w 534230"/>
                  <a:gd name="connsiteY40" fmla="*/ 19105 h 542980"/>
                  <a:gd name="connsiteX41" fmla="*/ 238955 w 534230"/>
                  <a:gd name="connsiteY41" fmla="*/ 123880 h 542980"/>
                  <a:gd name="connsiteX42" fmla="*/ 210380 w 534230"/>
                  <a:gd name="connsiteY42" fmla="*/ 133405 h 542980"/>
                  <a:gd name="connsiteX0" fmla="*/ 210380 w 534230"/>
                  <a:gd name="connsiteY0" fmla="*/ 133405 h 542980"/>
                  <a:gd name="connsiteX1" fmla="*/ 210380 w 534230"/>
                  <a:gd name="connsiteY1" fmla="*/ 133405 h 542980"/>
                  <a:gd name="connsiteX2" fmla="*/ 236106 w 534230"/>
                  <a:gd name="connsiteY2" fmla="*/ 205687 h 542980"/>
                  <a:gd name="connsiteX3" fmla="*/ 315155 w 534230"/>
                  <a:gd name="connsiteY3" fmla="*/ 200080 h 542980"/>
                  <a:gd name="connsiteX4" fmla="*/ 312951 w 534230"/>
                  <a:gd name="connsiteY4" fmla="*/ 257014 h 542980"/>
                  <a:gd name="connsiteX5" fmla="*/ 400880 w 534230"/>
                  <a:gd name="connsiteY5" fmla="*/ 133405 h 542980"/>
                  <a:gd name="connsiteX6" fmla="*/ 419930 w 534230"/>
                  <a:gd name="connsiteY6" fmla="*/ 104830 h 542980"/>
                  <a:gd name="connsiteX7" fmla="*/ 448505 w 534230"/>
                  <a:gd name="connsiteY7" fmla="*/ 95305 h 542980"/>
                  <a:gd name="connsiteX8" fmla="*/ 446119 w 534230"/>
                  <a:gd name="connsiteY8" fmla="*/ 174452 h 542980"/>
                  <a:gd name="connsiteX9" fmla="*/ 515180 w 534230"/>
                  <a:gd name="connsiteY9" fmla="*/ 161980 h 542980"/>
                  <a:gd name="connsiteX10" fmla="*/ 496130 w 534230"/>
                  <a:gd name="connsiteY10" fmla="*/ 228655 h 542980"/>
                  <a:gd name="connsiteX11" fmla="*/ 438980 w 534230"/>
                  <a:gd name="connsiteY11" fmla="*/ 266755 h 542980"/>
                  <a:gd name="connsiteX12" fmla="*/ 419930 w 534230"/>
                  <a:gd name="connsiteY12" fmla="*/ 295330 h 542980"/>
                  <a:gd name="connsiteX13" fmla="*/ 438980 w 534230"/>
                  <a:gd name="connsiteY13" fmla="*/ 323905 h 542980"/>
                  <a:gd name="connsiteX14" fmla="*/ 467555 w 534230"/>
                  <a:gd name="connsiteY14" fmla="*/ 333430 h 542980"/>
                  <a:gd name="connsiteX15" fmla="*/ 496130 w 534230"/>
                  <a:gd name="connsiteY15" fmla="*/ 352480 h 542980"/>
                  <a:gd name="connsiteX16" fmla="*/ 534230 w 534230"/>
                  <a:gd name="connsiteY16" fmla="*/ 371530 h 542980"/>
                  <a:gd name="connsiteX17" fmla="*/ 461873 w 534230"/>
                  <a:gd name="connsiteY17" fmla="*/ 409909 h 542980"/>
                  <a:gd name="connsiteX18" fmla="*/ 467555 w 534230"/>
                  <a:gd name="connsiteY18" fmla="*/ 504880 h 542980"/>
                  <a:gd name="connsiteX19" fmla="*/ 400880 w 534230"/>
                  <a:gd name="connsiteY19" fmla="*/ 495355 h 542980"/>
                  <a:gd name="connsiteX20" fmla="*/ 319361 w 534230"/>
                  <a:gd name="connsiteY20" fmla="*/ 359214 h 542980"/>
                  <a:gd name="connsiteX21" fmla="*/ 343730 w 534230"/>
                  <a:gd name="connsiteY21" fmla="*/ 466780 h 542980"/>
                  <a:gd name="connsiteX22" fmla="*/ 315155 w 534230"/>
                  <a:gd name="connsiteY22" fmla="*/ 438205 h 542980"/>
                  <a:gd name="connsiteX23" fmla="*/ 334205 w 534230"/>
                  <a:gd name="connsiteY23" fmla="*/ 466780 h 542980"/>
                  <a:gd name="connsiteX24" fmla="*/ 267530 w 534230"/>
                  <a:gd name="connsiteY24" fmla="*/ 542980 h 542980"/>
                  <a:gd name="connsiteX25" fmla="*/ 197195 w 534230"/>
                  <a:gd name="connsiteY25" fmla="*/ 381489 h 542980"/>
                  <a:gd name="connsiteX26" fmla="*/ 143705 w 534230"/>
                  <a:gd name="connsiteY26" fmla="*/ 495355 h 542980"/>
                  <a:gd name="connsiteX27" fmla="*/ 134180 w 534230"/>
                  <a:gd name="connsiteY27" fmla="*/ 466780 h 542980"/>
                  <a:gd name="connsiteX28" fmla="*/ 48455 w 534230"/>
                  <a:gd name="connsiteY28" fmla="*/ 428680 h 542980"/>
                  <a:gd name="connsiteX29" fmla="*/ 38930 w 534230"/>
                  <a:gd name="connsiteY29" fmla="*/ 400105 h 542980"/>
                  <a:gd name="connsiteX30" fmla="*/ 210399 w 534230"/>
                  <a:gd name="connsiteY30" fmla="*/ 308237 h 542980"/>
                  <a:gd name="connsiteX31" fmla="*/ 19880 w 534230"/>
                  <a:gd name="connsiteY31" fmla="*/ 352480 h 542980"/>
                  <a:gd name="connsiteX32" fmla="*/ 830 w 534230"/>
                  <a:gd name="connsiteY32" fmla="*/ 323905 h 542980"/>
                  <a:gd name="connsiteX33" fmla="*/ 10355 w 534230"/>
                  <a:gd name="connsiteY33" fmla="*/ 247705 h 542980"/>
                  <a:gd name="connsiteX34" fmla="*/ 105605 w 534230"/>
                  <a:gd name="connsiteY34" fmla="*/ 219130 h 542980"/>
                  <a:gd name="connsiteX35" fmla="*/ 183645 w 534230"/>
                  <a:gd name="connsiteY35" fmla="*/ 215872 h 542980"/>
                  <a:gd name="connsiteX36" fmla="*/ 134180 w 534230"/>
                  <a:gd name="connsiteY36" fmla="*/ 161980 h 542980"/>
                  <a:gd name="connsiteX37" fmla="*/ 153230 w 534230"/>
                  <a:gd name="connsiteY37" fmla="*/ 104830 h 542980"/>
                  <a:gd name="connsiteX38" fmla="*/ 162755 w 534230"/>
                  <a:gd name="connsiteY38" fmla="*/ 76255 h 542980"/>
                  <a:gd name="connsiteX39" fmla="*/ 210380 w 534230"/>
                  <a:gd name="connsiteY39" fmla="*/ 9580 h 542980"/>
                  <a:gd name="connsiteX40" fmla="*/ 238955 w 534230"/>
                  <a:gd name="connsiteY40" fmla="*/ 19105 h 542980"/>
                  <a:gd name="connsiteX41" fmla="*/ 238955 w 534230"/>
                  <a:gd name="connsiteY41" fmla="*/ 123880 h 542980"/>
                  <a:gd name="connsiteX42" fmla="*/ 210380 w 534230"/>
                  <a:gd name="connsiteY42" fmla="*/ 133405 h 5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34230" h="542980">
                    <a:moveTo>
                      <a:pt x="210380" y="133405"/>
                    </a:moveTo>
                    <a:lnTo>
                      <a:pt x="210380" y="133405"/>
                    </a:lnTo>
                    <a:cubicBezTo>
                      <a:pt x="217782" y="136485"/>
                      <a:pt x="218644" y="194575"/>
                      <a:pt x="236106" y="205687"/>
                    </a:cubicBezTo>
                    <a:cubicBezTo>
                      <a:pt x="253568" y="216799"/>
                      <a:pt x="302348" y="191526"/>
                      <a:pt x="315155" y="200080"/>
                    </a:cubicBezTo>
                    <a:cubicBezTo>
                      <a:pt x="327962" y="208634"/>
                      <a:pt x="297076" y="260189"/>
                      <a:pt x="312951" y="257014"/>
                    </a:cubicBezTo>
                    <a:lnTo>
                      <a:pt x="400880" y="133405"/>
                    </a:lnTo>
                    <a:cubicBezTo>
                      <a:pt x="407230" y="123880"/>
                      <a:pt x="409070" y="108450"/>
                      <a:pt x="419930" y="104830"/>
                    </a:cubicBezTo>
                    <a:lnTo>
                      <a:pt x="448505" y="95305"/>
                    </a:lnTo>
                    <a:cubicBezTo>
                      <a:pt x="461205" y="98480"/>
                      <a:pt x="435227" y="167190"/>
                      <a:pt x="446119" y="174452"/>
                    </a:cubicBezTo>
                    <a:cubicBezTo>
                      <a:pt x="461946" y="185003"/>
                      <a:pt x="509747" y="145680"/>
                      <a:pt x="515180" y="161980"/>
                    </a:cubicBezTo>
                    <a:cubicBezTo>
                      <a:pt x="515098" y="162310"/>
                      <a:pt x="500685" y="224100"/>
                      <a:pt x="496130" y="228655"/>
                    </a:cubicBezTo>
                    <a:cubicBezTo>
                      <a:pt x="479941" y="244844"/>
                      <a:pt x="438980" y="266755"/>
                      <a:pt x="438980" y="266755"/>
                    </a:cubicBezTo>
                    <a:cubicBezTo>
                      <a:pt x="432630" y="276280"/>
                      <a:pt x="419930" y="283882"/>
                      <a:pt x="419930" y="295330"/>
                    </a:cubicBezTo>
                    <a:cubicBezTo>
                      <a:pt x="419930" y="306778"/>
                      <a:pt x="430041" y="316754"/>
                      <a:pt x="438980" y="323905"/>
                    </a:cubicBezTo>
                    <a:cubicBezTo>
                      <a:pt x="446820" y="330177"/>
                      <a:pt x="458575" y="328940"/>
                      <a:pt x="467555" y="333430"/>
                    </a:cubicBezTo>
                    <a:cubicBezTo>
                      <a:pt x="477794" y="338550"/>
                      <a:pt x="486191" y="346800"/>
                      <a:pt x="496130" y="352480"/>
                    </a:cubicBezTo>
                    <a:cubicBezTo>
                      <a:pt x="508458" y="359525"/>
                      <a:pt x="521530" y="365180"/>
                      <a:pt x="534230" y="371530"/>
                    </a:cubicBezTo>
                    <a:cubicBezTo>
                      <a:pt x="527691" y="436922"/>
                      <a:pt x="511184" y="377035"/>
                      <a:pt x="461873" y="409909"/>
                    </a:cubicBezTo>
                    <a:cubicBezTo>
                      <a:pt x="453519" y="415478"/>
                      <a:pt x="477080" y="501705"/>
                      <a:pt x="467555" y="504880"/>
                    </a:cubicBezTo>
                    <a:cubicBezTo>
                      <a:pt x="445330" y="501705"/>
                      <a:pt x="425579" y="519633"/>
                      <a:pt x="400880" y="495355"/>
                    </a:cubicBezTo>
                    <a:cubicBezTo>
                      <a:pt x="376181" y="471077"/>
                      <a:pt x="329600" y="364334"/>
                      <a:pt x="319361" y="359214"/>
                    </a:cubicBezTo>
                    <a:cubicBezTo>
                      <a:pt x="310381" y="354724"/>
                      <a:pt x="353255" y="469955"/>
                      <a:pt x="343730" y="466780"/>
                    </a:cubicBezTo>
                    <a:cubicBezTo>
                      <a:pt x="334205" y="457255"/>
                      <a:pt x="328625" y="438205"/>
                      <a:pt x="315155" y="438205"/>
                    </a:cubicBezTo>
                    <a:cubicBezTo>
                      <a:pt x="303707" y="438205"/>
                      <a:pt x="336688" y="455605"/>
                      <a:pt x="334205" y="466780"/>
                    </a:cubicBezTo>
                    <a:cubicBezTo>
                      <a:pt x="324542" y="510264"/>
                      <a:pt x="297762" y="522826"/>
                      <a:pt x="267530" y="542980"/>
                    </a:cubicBezTo>
                    <a:cubicBezTo>
                      <a:pt x="246232" y="537655"/>
                      <a:pt x="211109" y="390765"/>
                      <a:pt x="197195" y="381489"/>
                    </a:cubicBezTo>
                    <a:lnTo>
                      <a:pt x="143705" y="495355"/>
                    </a:lnTo>
                    <a:cubicBezTo>
                      <a:pt x="140530" y="485830"/>
                      <a:pt x="141803" y="473314"/>
                      <a:pt x="134180" y="466780"/>
                    </a:cubicBezTo>
                    <a:cubicBezTo>
                      <a:pt x="113139" y="448744"/>
                      <a:pt x="75981" y="437855"/>
                      <a:pt x="48455" y="428680"/>
                    </a:cubicBezTo>
                    <a:cubicBezTo>
                      <a:pt x="45280" y="419155"/>
                      <a:pt x="11939" y="420179"/>
                      <a:pt x="38930" y="400105"/>
                    </a:cubicBezTo>
                    <a:cubicBezTo>
                      <a:pt x="65921" y="380031"/>
                      <a:pt x="214128" y="317559"/>
                      <a:pt x="210399" y="308237"/>
                    </a:cubicBezTo>
                    <a:cubicBezTo>
                      <a:pt x="206147" y="297608"/>
                      <a:pt x="29405" y="358830"/>
                      <a:pt x="19880" y="352480"/>
                    </a:cubicBezTo>
                    <a:cubicBezTo>
                      <a:pt x="13530" y="342955"/>
                      <a:pt x="1866" y="335306"/>
                      <a:pt x="830" y="323905"/>
                    </a:cubicBezTo>
                    <a:cubicBezTo>
                      <a:pt x="-1488" y="298412"/>
                      <a:pt x="848" y="271472"/>
                      <a:pt x="10355" y="247705"/>
                    </a:cubicBezTo>
                    <a:cubicBezTo>
                      <a:pt x="20856" y="221452"/>
                      <a:pt x="99678" y="219977"/>
                      <a:pt x="105605" y="219130"/>
                    </a:cubicBezTo>
                    <a:cubicBezTo>
                      <a:pt x="108780" y="209605"/>
                      <a:pt x="179155" y="224852"/>
                      <a:pt x="183645" y="215872"/>
                    </a:cubicBezTo>
                    <a:cubicBezTo>
                      <a:pt x="188765" y="205633"/>
                      <a:pt x="139249" y="180487"/>
                      <a:pt x="134180" y="161980"/>
                    </a:cubicBezTo>
                    <a:cubicBezTo>
                      <a:pt x="129111" y="143473"/>
                      <a:pt x="146880" y="123880"/>
                      <a:pt x="153230" y="104830"/>
                    </a:cubicBezTo>
                    <a:lnTo>
                      <a:pt x="162755" y="76255"/>
                    </a:lnTo>
                    <a:cubicBezTo>
                      <a:pt x="173373" y="-8691"/>
                      <a:pt x="147718" y="-8323"/>
                      <a:pt x="210380" y="9580"/>
                    </a:cubicBezTo>
                    <a:cubicBezTo>
                      <a:pt x="220034" y="12338"/>
                      <a:pt x="229430" y="15930"/>
                      <a:pt x="238955" y="19105"/>
                    </a:cubicBezTo>
                    <a:cubicBezTo>
                      <a:pt x="249613" y="61738"/>
                      <a:pt x="257726" y="73824"/>
                      <a:pt x="238955" y="123880"/>
                    </a:cubicBezTo>
                    <a:cubicBezTo>
                      <a:pt x="236462" y="130527"/>
                      <a:pt x="215142" y="131818"/>
                      <a:pt x="210380" y="133405"/>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6AB6082-5AA6-4718-A074-E4CE81ACD203}"/>
                </a:ext>
              </a:extLst>
            </p:cNvPr>
            <p:cNvGrpSpPr/>
            <p:nvPr/>
          </p:nvGrpSpPr>
          <p:grpSpPr>
            <a:xfrm>
              <a:off x="9874005" y="4450403"/>
              <a:ext cx="1538437" cy="1721420"/>
              <a:chOff x="10007737" y="4433307"/>
              <a:chExt cx="1723655" cy="1914779"/>
            </a:xfrm>
          </p:grpSpPr>
          <p:sp>
            <p:nvSpPr>
              <p:cNvPr id="41" name="Freeform: Shape 40">
                <a:extLst>
                  <a:ext uri="{FF2B5EF4-FFF2-40B4-BE49-F238E27FC236}">
                    <a16:creationId xmlns:a16="http://schemas.microsoft.com/office/drawing/2014/main" id="{418BA13B-CD30-4844-9A19-AB24B8AEAED9}"/>
                  </a:ext>
                </a:extLst>
              </p:cNvPr>
              <p:cNvSpPr/>
              <p:nvPr/>
            </p:nvSpPr>
            <p:spPr>
              <a:xfrm>
                <a:off x="10007737" y="4433307"/>
                <a:ext cx="1723655" cy="1914779"/>
              </a:xfrm>
              <a:custGeom>
                <a:avLst/>
                <a:gdLst>
                  <a:gd name="connsiteX0" fmla="*/ 158438 w 1839259"/>
                  <a:gd name="connsiteY0" fmla="*/ 569761 h 2197281"/>
                  <a:gd name="connsiteX1" fmla="*/ 139388 w 1839259"/>
                  <a:gd name="connsiteY1" fmla="*/ 1884211 h 2197281"/>
                  <a:gd name="connsiteX2" fmla="*/ 1177613 w 1839259"/>
                  <a:gd name="connsiteY2" fmla="*/ 2150911 h 2197281"/>
                  <a:gd name="connsiteX3" fmla="*/ 1825313 w 1839259"/>
                  <a:gd name="connsiteY3" fmla="*/ 1160311 h 2197281"/>
                  <a:gd name="connsiteX4" fmla="*/ 1501463 w 1839259"/>
                  <a:gd name="connsiteY4" fmla="*/ 17311 h 2197281"/>
                  <a:gd name="connsiteX5" fmla="*/ 158438 w 1839259"/>
                  <a:gd name="connsiteY5" fmla="*/ 569761 h 2197281"/>
                  <a:gd name="connsiteX0" fmla="*/ 156011 w 1834327"/>
                  <a:gd name="connsiteY0" fmla="*/ 451302 h 2078822"/>
                  <a:gd name="connsiteX1" fmla="*/ 136961 w 1834327"/>
                  <a:gd name="connsiteY1" fmla="*/ 1765752 h 2078822"/>
                  <a:gd name="connsiteX2" fmla="*/ 1175186 w 1834327"/>
                  <a:gd name="connsiteY2" fmla="*/ 2032452 h 2078822"/>
                  <a:gd name="connsiteX3" fmla="*/ 1822886 w 1834327"/>
                  <a:gd name="connsiteY3" fmla="*/ 1041852 h 2078822"/>
                  <a:gd name="connsiteX4" fmla="*/ 1460936 w 1834327"/>
                  <a:gd name="connsiteY4" fmla="*/ 22677 h 2078822"/>
                  <a:gd name="connsiteX5" fmla="*/ 156011 w 1834327"/>
                  <a:gd name="connsiteY5" fmla="*/ 451302 h 2078822"/>
                  <a:gd name="connsiteX0" fmla="*/ 119290 w 1903452"/>
                  <a:gd name="connsiteY0" fmla="*/ 229266 h 2170222"/>
                  <a:gd name="connsiteX1" fmla="*/ 205015 w 1903452"/>
                  <a:gd name="connsiteY1" fmla="*/ 1848516 h 2170222"/>
                  <a:gd name="connsiteX2" fmla="*/ 1243240 w 1903452"/>
                  <a:gd name="connsiteY2" fmla="*/ 2115216 h 2170222"/>
                  <a:gd name="connsiteX3" fmla="*/ 1890940 w 1903452"/>
                  <a:gd name="connsiteY3" fmla="*/ 1124616 h 2170222"/>
                  <a:gd name="connsiteX4" fmla="*/ 1528990 w 1903452"/>
                  <a:gd name="connsiteY4" fmla="*/ 105441 h 2170222"/>
                  <a:gd name="connsiteX5" fmla="*/ 119290 w 1903452"/>
                  <a:gd name="connsiteY5" fmla="*/ 229266 h 2170222"/>
                  <a:gd name="connsiteX0" fmla="*/ 123694 w 1907856"/>
                  <a:gd name="connsiteY0" fmla="*/ 229266 h 2243128"/>
                  <a:gd name="connsiteX1" fmla="*/ 209419 w 1907856"/>
                  <a:gd name="connsiteY1" fmla="*/ 1848516 h 2243128"/>
                  <a:gd name="connsiteX2" fmla="*/ 1342894 w 1907856"/>
                  <a:gd name="connsiteY2" fmla="*/ 2200941 h 2243128"/>
                  <a:gd name="connsiteX3" fmla="*/ 1895344 w 1907856"/>
                  <a:gd name="connsiteY3" fmla="*/ 1124616 h 2243128"/>
                  <a:gd name="connsiteX4" fmla="*/ 1533394 w 1907856"/>
                  <a:gd name="connsiteY4" fmla="*/ 105441 h 2243128"/>
                  <a:gd name="connsiteX5" fmla="*/ 123694 w 1907856"/>
                  <a:gd name="connsiteY5" fmla="*/ 229266 h 2243128"/>
                  <a:gd name="connsiteX0" fmla="*/ 269154 w 2053316"/>
                  <a:gd name="connsiteY0" fmla="*/ 235010 h 2276888"/>
                  <a:gd name="connsiteX1" fmla="*/ 107229 w 2053316"/>
                  <a:gd name="connsiteY1" fmla="*/ 1959035 h 2276888"/>
                  <a:gd name="connsiteX2" fmla="*/ 1488354 w 2053316"/>
                  <a:gd name="connsiteY2" fmla="*/ 2206685 h 2276888"/>
                  <a:gd name="connsiteX3" fmla="*/ 2040804 w 2053316"/>
                  <a:gd name="connsiteY3" fmla="*/ 1130360 h 2276888"/>
                  <a:gd name="connsiteX4" fmla="*/ 1678854 w 2053316"/>
                  <a:gd name="connsiteY4" fmla="*/ 111185 h 2276888"/>
                  <a:gd name="connsiteX5" fmla="*/ 269154 w 2053316"/>
                  <a:gd name="connsiteY5" fmla="*/ 235010 h 22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3316" h="2276888">
                    <a:moveTo>
                      <a:pt x="269154" y="235010"/>
                    </a:moveTo>
                    <a:cubicBezTo>
                      <a:pt x="7217" y="542985"/>
                      <a:pt x="-95971" y="1630423"/>
                      <a:pt x="107229" y="1959035"/>
                    </a:cubicBezTo>
                    <a:cubicBezTo>
                      <a:pt x="310429" y="2287648"/>
                      <a:pt x="1166092" y="2344797"/>
                      <a:pt x="1488354" y="2206685"/>
                    </a:cubicBezTo>
                    <a:cubicBezTo>
                      <a:pt x="1810616" y="2068573"/>
                      <a:pt x="1986829" y="1485960"/>
                      <a:pt x="2040804" y="1130360"/>
                    </a:cubicBezTo>
                    <a:cubicBezTo>
                      <a:pt x="2094779" y="774760"/>
                      <a:pt x="1974129" y="260410"/>
                      <a:pt x="1678854" y="111185"/>
                    </a:cubicBezTo>
                    <a:cubicBezTo>
                      <a:pt x="1383579" y="-38040"/>
                      <a:pt x="531091" y="-72965"/>
                      <a:pt x="269154" y="23501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AE27811C-06BF-483B-9396-46919122F09C}"/>
                  </a:ext>
                </a:extLst>
              </p:cNvPr>
              <p:cNvSpPr/>
              <p:nvPr/>
            </p:nvSpPr>
            <p:spPr>
              <a:xfrm>
                <a:off x="11025888" y="4715656"/>
                <a:ext cx="274320" cy="27432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A7DD1AB-654C-4033-B369-E6EDA9827B9A}"/>
                  </a:ext>
                </a:extLst>
              </p:cNvPr>
              <p:cNvSpPr/>
              <p:nvPr/>
            </p:nvSpPr>
            <p:spPr>
              <a:xfrm>
                <a:off x="11025888" y="4723827"/>
                <a:ext cx="274320" cy="27432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Arrow Connector 57">
              <a:extLst>
                <a:ext uri="{FF2B5EF4-FFF2-40B4-BE49-F238E27FC236}">
                  <a16:creationId xmlns:a16="http://schemas.microsoft.com/office/drawing/2014/main" id="{5E21EACE-5260-44E7-8C60-075EE10B8238}"/>
                </a:ext>
              </a:extLst>
            </p:cNvPr>
            <p:cNvCxnSpPr>
              <a:cxnSpLocks/>
              <a:stCxn id="54" idx="6"/>
              <a:endCxn id="55" idx="31"/>
            </p:cNvCxnSpPr>
            <p:nvPr/>
          </p:nvCxnSpPr>
          <p:spPr>
            <a:xfrm flipV="1">
              <a:off x="6611111" y="4836367"/>
              <a:ext cx="2070235" cy="57014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D4EDC8D-BB3F-4769-BC97-2DA0004A4868}"/>
                </a:ext>
              </a:extLst>
            </p:cNvPr>
            <p:cNvCxnSpPr>
              <a:cxnSpLocks/>
              <a:stCxn id="55" idx="15"/>
              <a:endCxn id="56" idx="2"/>
            </p:cNvCxnSpPr>
            <p:nvPr/>
          </p:nvCxnSpPr>
          <p:spPr>
            <a:xfrm flipV="1">
              <a:off x="9006363" y="4834895"/>
              <a:ext cx="1776386" cy="147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1828191-77FA-49DA-A6CD-5BFD4B55D78F}"/>
                </a:ext>
              </a:extLst>
            </p:cNvPr>
            <p:cNvSpPr txBox="1"/>
            <p:nvPr/>
          </p:nvSpPr>
          <p:spPr>
            <a:xfrm rot="20644506">
              <a:off x="6868514" y="4815318"/>
              <a:ext cx="1407693" cy="369332"/>
            </a:xfrm>
            <a:prstGeom prst="rect">
              <a:avLst/>
            </a:prstGeom>
            <a:noFill/>
          </p:spPr>
          <p:txBody>
            <a:bodyPr wrap="none" rtlCol="0">
              <a:spAutoFit/>
            </a:bodyPr>
            <a:lstStyle/>
            <a:p>
              <a:r>
                <a:rPr lang="en-US" dirty="0">
                  <a:latin typeface="+mj-lt"/>
                </a:rPr>
                <a:t>Joint Training</a:t>
              </a:r>
            </a:p>
          </p:txBody>
        </p:sp>
        <p:sp>
          <p:nvSpPr>
            <p:cNvPr id="69" name="TextBox 68">
              <a:extLst>
                <a:ext uri="{FF2B5EF4-FFF2-40B4-BE49-F238E27FC236}">
                  <a16:creationId xmlns:a16="http://schemas.microsoft.com/office/drawing/2014/main" id="{2D09326A-3567-4C87-97E2-0E5695DD1948}"/>
                </a:ext>
              </a:extLst>
            </p:cNvPr>
            <p:cNvSpPr txBox="1"/>
            <p:nvPr/>
          </p:nvSpPr>
          <p:spPr>
            <a:xfrm>
              <a:off x="9196573" y="4545568"/>
              <a:ext cx="1499128" cy="369332"/>
            </a:xfrm>
            <a:prstGeom prst="rect">
              <a:avLst/>
            </a:prstGeom>
            <a:noFill/>
          </p:spPr>
          <p:txBody>
            <a:bodyPr wrap="none" rtlCol="0">
              <a:spAutoFit/>
            </a:bodyPr>
            <a:lstStyle/>
            <a:p>
              <a:r>
                <a:rPr lang="en-US" dirty="0">
                  <a:latin typeface="+mj-lt"/>
                </a:rPr>
                <a:t>Regularization</a:t>
              </a:r>
            </a:p>
          </p:txBody>
        </p:sp>
      </p:grpSp>
      <p:sp>
        <p:nvSpPr>
          <p:cNvPr id="65" name="Freeform: Shape 64">
            <a:extLst>
              <a:ext uri="{FF2B5EF4-FFF2-40B4-BE49-F238E27FC236}">
                <a16:creationId xmlns:a16="http://schemas.microsoft.com/office/drawing/2014/main" id="{224764FC-6064-45FF-AB00-3BDA89FA42C9}"/>
              </a:ext>
            </a:extLst>
          </p:cNvPr>
          <p:cNvSpPr/>
          <p:nvPr/>
        </p:nvSpPr>
        <p:spPr>
          <a:xfrm>
            <a:off x="5613255" y="1851010"/>
            <a:ext cx="733284" cy="986499"/>
          </a:xfrm>
          <a:custGeom>
            <a:avLst/>
            <a:gdLst>
              <a:gd name="connsiteX0" fmla="*/ 0 w 1490663"/>
              <a:gd name="connsiteY0" fmla="*/ 1052513 h 1100379"/>
              <a:gd name="connsiteX1" fmla="*/ 485775 w 1490663"/>
              <a:gd name="connsiteY1" fmla="*/ 971550 h 1100379"/>
              <a:gd name="connsiteX2" fmla="*/ 776288 w 1490663"/>
              <a:gd name="connsiteY2" fmla="*/ 0 h 1100379"/>
              <a:gd name="connsiteX3" fmla="*/ 1100138 w 1490663"/>
              <a:gd name="connsiteY3" fmla="*/ 971550 h 1100379"/>
              <a:gd name="connsiteX4" fmla="*/ 1490663 w 1490663"/>
              <a:gd name="connsiteY4" fmla="*/ 1062038 h 1100379"/>
              <a:gd name="connsiteX0" fmla="*/ 0 w 1490663"/>
              <a:gd name="connsiteY0" fmla="*/ 1052513 h 1096016"/>
              <a:gd name="connsiteX1" fmla="*/ 485775 w 1490663"/>
              <a:gd name="connsiteY1" fmla="*/ 971550 h 1096016"/>
              <a:gd name="connsiteX2" fmla="*/ 776288 w 1490663"/>
              <a:gd name="connsiteY2" fmla="*/ 0 h 1096016"/>
              <a:gd name="connsiteX3" fmla="*/ 1100138 w 1490663"/>
              <a:gd name="connsiteY3" fmla="*/ 971550 h 1096016"/>
              <a:gd name="connsiteX4" fmla="*/ 1490663 w 1490663"/>
              <a:gd name="connsiteY4" fmla="*/ 1062038 h 1096016"/>
              <a:gd name="connsiteX0" fmla="*/ 0 w 1490663"/>
              <a:gd name="connsiteY0" fmla="*/ 1052676 h 1096179"/>
              <a:gd name="connsiteX1" fmla="*/ 485775 w 1490663"/>
              <a:gd name="connsiteY1" fmla="*/ 971713 h 1096179"/>
              <a:gd name="connsiteX2" fmla="*/ 776288 w 1490663"/>
              <a:gd name="connsiteY2" fmla="*/ 163 h 1096179"/>
              <a:gd name="connsiteX3" fmla="*/ 1090613 w 1490663"/>
              <a:gd name="connsiteY3" fmla="*/ 895513 h 1096179"/>
              <a:gd name="connsiteX4" fmla="*/ 1490663 w 1490663"/>
              <a:gd name="connsiteY4" fmla="*/ 1062201 h 1096179"/>
              <a:gd name="connsiteX0" fmla="*/ 0 w 1490663"/>
              <a:gd name="connsiteY0" fmla="*/ 1052676 h 1073869"/>
              <a:gd name="connsiteX1" fmla="*/ 485775 w 1490663"/>
              <a:gd name="connsiteY1" fmla="*/ 971713 h 1073869"/>
              <a:gd name="connsiteX2" fmla="*/ 776288 w 1490663"/>
              <a:gd name="connsiteY2" fmla="*/ 163 h 1073869"/>
              <a:gd name="connsiteX3" fmla="*/ 1090613 w 1490663"/>
              <a:gd name="connsiteY3" fmla="*/ 895513 h 1073869"/>
              <a:gd name="connsiteX4" fmla="*/ 1490663 w 1490663"/>
              <a:gd name="connsiteY4" fmla="*/ 1062201 h 1073869"/>
              <a:gd name="connsiteX0" fmla="*/ 0 w 1490663"/>
              <a:gd name="connsiteY0" fmla="*/ 1052555 h 1067471"/>
              <a:gd name="connsiteX1" fmla="*/ 324912 w 1490663"/>
              <a:gd name="connsiteY1" fmla="*/ 933537 h 1067471"/>
              <a:gd name="connsiteX2" fmla="*/ 776288 w 1490663"/>
              <a:gd name="connsiteY2" fmla="*/ 42 h 1067471"/>
              <a:gd name="connsiteX3" fmla="*/ 1090613 w 1490663"/>
              <a:gd name="connsiteY3" fmla="*/ 895392 h 1067471"/>
              <a:gd name="connsiteX4" fmla="*/ 1490663 w 1490663"/>
              <a:gd name="connsiteY4" fmla="*/ 1062080 h 1067471"/>
              <a:gd name="connsiteX0" fmla="*/ 0 w 1490663"/>
              <a:gd name="connsiteY0" fmla="*/ 1053162 h 1068078"/>
              <a:gd name="connsiteX1" fmla="*/ 324912 w 1490663"/>
              <a:gd name="connsiteY1" fmla="*/ 934144 h 1068078"/>
              <a:gd name="connsiteX2" fmla="*/ 776288 w 1490663"/>
              <a:gd name="connsiteY2" fmla="*/ 649 h 1068078"/>
              <a:gd name="connsiteX3" fmla="*/ 1126358 w 1490663"/>
              <a:gd name="connsiteY3" fmla="*/ 791346 h 1068078"/>
              <a:gd name="connsiteX4" fmla="*/ 1490663 w 1490663"/>
              <a:gd name="connsiteY4" fmla="*/ 1062687 h 1068078"/>
              <a:gd name="connsiteX0" fmla="*/ 0 w 1490663"/>
              <a:gd name="connsiteY0" fmla="*/ 1052541 h 1067457"/>
              <a:gd name="connsiteX1" fmla="*/ 324912 w 1490663"/>
              <a:gd name="connsiteY1" fmla="*/ 933523 h 1067457"/>
              <a:gd name="connsiteX2" fmla="*/ 776288 w 1490663"/>
              <a:gd name="connsiteY2" fmla="*/ 28 h 1067457"/>
              <a:gd name="connsiteX3" fmla="*/ 1126358 w 1490663"/>
              <a:gd name="connsiteY3" fmla="*/ 790725 h 1067457"/>
              <a:gd name="connsiteX4" fmla="*/ 1490663 w 1490663"/>
              <a:gd name="connsiteY4" fmla="*/ 1062066 h 106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663" h="1067457">
                <a:moveTo>
                  <a:pt x="0" y="1052541"/>
                </a:moveTo>
                <a:cubicBezTo>
                  <a:pt x="178197" y="1099769"/>
                  <a:pt x="252681" y="1027979"/>
                  <a:pt x="324912" y="933523"/>
                </a:cubicBezTo>
                <a:cubicBezTo>
                  <a:pt x="397143" y="839067"/>
                  <a:pt x="499728" y="4801"/>
                  <a:pt x="776288" y="28"/>
                </a:cubicBezTo>
                <a:cubicBezTo>
                  <a:pt x="1052848" y="-4745"/>
                  <a:pt x="1007296" y="613719"/>
                  <a:pt x="1126358" y="790725"/>
                </a:cubicBezTo>
                <a:cubicBezTo>
                  <a:pt x="1245420" y="967731"/>
                  <a:pt x="1326356" y="1076750"/>
                  <a:pt x="1490663" y="1062066"/>
                </a:cubicBezTo>
              </a:path>
            </a:pathLst>
          </a:custGeom>
          <a:noFill/>
          <a:ln w="19050" cap="flat">
            <a:solidFill>
              <a:srgbClr val="00B050"/>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241EC57-65BA-466B-9E9D-B29FA31707E2}"/>
              </a:ext>
            </a:extLst>
          </p:cNvPr>
          <p:cNvGrpSpPr/>
          <p:nvPr/>
        </p:nvGrpSpPr>
        <p:grpSpPr>
          <a:xfrm>
            <a:off x="3197071" y="1841339"/>
            <a:ext cx="1828800" cy="1005840"/>
            <a:chOff x="3281488" y="1921738"/>
            <a:chExt cx="1828800" cy="1005840"/>
          </a:xfrm>
        </p:grpSpPr>
        <p:sp>
          <p:nvSpPr>
            <p:cNvPr id="80" name="Rounded Rectangle 37 2">
              <a:extLst>
                <a:ext uri="{FF2B5EF4-FFF2-40B4-BE49-F238E27FC236}">
                  <a16:creationId xmlns:a16="http://schemas.microsoft.com/office/drawing/2014/main" id="{0444B554-6F93-46CB-B449-B39600421305}"/>
                </a:ext>
              </a:extLst>
            </p:cNvPr>
            <p:cNvSpPr/>
            <p:nvPr/>
          </p:nvSpPr>
          <p:spPr>
            <a:xfrm>
              <a:off x="3281488" y="1921738"/>
              <a:ext cx="1828800" cy="1005840"/>
            </a:xfrm>
            <a:prstGeom prst="roundRect">
              <a:avLst/>
            </a:prstGeom>
            <a:solidFill>
              <a:schemeClr val="accent6">
                <a:lumMod val="75000"/>
                <a:alpha val="76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Calibri Light" panose="020F0302020204030204" pitchFamily="34" charset="0"/>
              </a:endParaRPr>
            </a:p>
          </p:txBody>
        </p:sp>
        <p:grpSp>
          <p:nvGrpSpPr>
            <p:cNvPr id="29" name="Group 28">
              <a:extLst>
                <a:ext uri="{FF2B5EF4-FFF2-40B4-BE49-F238E27FC236}">
                  <a16:creationId xmlns:a16="http://schemas.microsoft.com/office/drawing/2014/main" id="{2B8E5FFE-A65C-4B2A-B89F-72FFF647E2DC}"/>
                </a:ext>
              </a:extLst>
            </p:cNvPr>
            <p:cNvGrpSpPr/>
            <p:nvPr/>
          </p:nvGrpSpPr>
          <p:grpSpPr>
            <a:xfrm>
              <a:off x="3380622" y="2043380"/>
              <a:ext cx="1630532" cy="806325"/>
              <a:chOff x="3194762" y="1979011"/>
              <a:chExt cx="1607841" cy="708314"/>
            </a:xfrm>
          </p:grpSpPr>
          <p:pic>
            <p:nvPicPr>
              <p:cNvPr id="26" name="Picture 25">
                <a:extLst>
                  <a:ext uri="{FF2B5EF4-FFF2-40B4-BE49-F238E27FC236}">
                    <a16:creationId xmlns:a16="http://schemas.microsoft.com/office/drawing/2014/main" id="{3B3107B4-E39E-4DD1-9F6A-A81E5CBA447D}"/>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3194762" y="2282765"/>
                <a:ext cx="1607841" cy="404560"/>
              </a:xfrm>
              <a:prstGeom prst="rect">
                <a:avLst/>
              </a:prstGeom>
            </p:spPr>
          </p:pic>
          <p:pic>
            <p:nvPicPr>
              <p:cNvPr id="28" name="Picture 27">
                <a:extLst>
                  <a:ext uri="{FF2B5EF4-FFF2-40B4-BE49-F238E27FC236}">
                    <a16:creationId xmlns:a16="http://schemas.microsoft.com/office/drawing/2014/main" id="{7E7C4C7D-09D3-44B5-BBDB-91228C7C6A31}"/>
                  </a:ext>
                </a:extLst>
              </p:cNvPr>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3616253" y="1979011"/>
                <a:ext cx="764858" cy="212319"/>
              </a:xfrm>
              <a:prstGeom prst="rect">
                <a:avLst/>
              </a:prstGeom>
            </p:spPr>
          </p:pic>
        </p:grpSp>
      </p:grpSp>
      <p:cxnSp>
        <p:nvCxnSpPr>
          <p:cNvPr id="86" name="Straight Arrow Connector 85">
            <a:extLst>
              <a:ext uri="{FF2B5EF4-FFF2-40B4-BE49-F238E27FC236}">
                <a16:creationId xmlns:a16="http://schemas.microsoft.com/office/drawing/2014/main" id="{F220E44E-C0DA-4EE8-A00B-B6514629A248}"/>
              </a:ext>
            </a:extLst>
          </p:cNvPr>
          <p:cNvCxnSpPr>
            <a:cxnSpLocks/>
            <a:stCxn id="80" idx="3"/>
          </p:cNvCxnSpPr>
          <p:nvPr/>
        </p:nvCxnSpPr>
        <p:spPr>
          <a:xfrm>
            <a:off x="5025871" y="2344259"/>
            <a:ext cx="789368" cy="0"/>
          </a:xfrm>
          <a:prstGeom prst="straightConnector1">
            <a:avLst/>
          </a:prstGeom>
          <a:ln w="254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8BE6994-DB64-43C8-A446-DBE70AFB5E5D}"/>
              </a:ext>
            </a:extLst>
          </p:cNvPr>
          <p:cNvCxnSpPr>
            <a:cxnSpLocks/>
            <a:stCxn id="19" idx="3"/>
            <a:endCxn id="80" idx="1"/>
          </p:cNvCxnSpPr>
          <p:nvPr/>
        </p:nvCxnSpPr>
        <p:spPr>
          <a:xfrm>
            <a:off x="2609687" y="2344259"/>
            <a:ext cx="587384" cy="0"/>
          </a:xfrm>
          <a:prstGeom prst="straightConnector1">
            <a:avLst/>
          </a:prstGeom>
          <a:ln w="254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BEC0778-62EF-466D-AA9E-13A139BAF782}"/>
              </a:ext>
            </a:extLst>
          </p:cNvPr>
          <p:cNvGrpSpPr/>
          <p:nvPr/>
        </p:nvGrpSpPr>
        <p:grpSpPr>
          <a:xfrm>
            <a:off x="3001560" y="3173414"/>
            <a:ext cx="7180627" cy="351929"/>
            <a:chOff x="3001560" y="3173414"/>
            <a:chExt cx="7180627" cy="351929"/>
          </a:xfrm>
        </p:grpSpPr>
        <p:pic>
          <p:nvPicPr>
            <p:cNvPr id="38" name="Picture 37">
              <a:extLst>
                <a:ext uri="{FF2B5EF4-FFF2-40B4-BE49-F238E27FC236}">
                  <a16:creationId xmlns:a16="http://schemas.microsoft.com/office/drawing/2014/main" id="{151F6E4C-06D0-40E3-9BA6-0F76DCA64AE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001560" y="3183084"/>
              <a:ext cx="7180627" cy="329096"/>
            </a:xfrm>
            <a:prstGeom prst="rect">
              <a:avLst/>
            </a:prstGeom>
          </p:spPr>
        </p:pic>
        <p:sp>
          <p:nvSpPr>
            <p:cNvPr id="92" name="Rectangle: Rounded Corners 91">
              <a:extLst>
                <a:ext uri="{FF2B5EF4-FFF2-40B4-BE49-F238E27FC236}">
                  <a16:creationId xmlns:a16="http://schemas.microsoft.com/office/drawing/2014/main" id="{2536989C-6EF5-4A1D-BC72-9329C38C2339}"/>
                </a:ext>
              </a:extLst>
            </p:cNvPr>
            <p:cNvSpPr/>
            <p:nvPr/>
          </p:nvSpPr>
          <p:spPr>
            <a:xfrm>
              <a:off x="5356860" y="3173414"/>
              <a:ext cx="932815" cy="338765"/>
            </a:xfrm>
            <a:prstGeom prst="roundRect">
              <a:avLst/>
            </a:prstGeom>
            <a:noFill/>
            <a:ln>
              <a:solidFill>
                <a:srgbClr val="00B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dk1"/>
                </a:solidFill>
                <a:latin typeface="Calibri Light" panose="020F0302020204030204" pitchFamily="34" charset="0"/>
              </a:endParaRPr>
            </a:p>
          </p:txBody>
        </p:sp>
        <p:sp>
          <p:nvSpPr>
            <p:cNvPr id="94" name="Rectangle: Rounded Corners 93">
              <a:extLst>
                <a:ext uri="{FF2B5EF4-FFF2-40B4-BE49-F238E27FC236}">
                  <a16:creationId xmlns:a16="http://schemas.microsoft.com/office/drawing/2014/main" id="{0FA217D5-2387-4601-869D-0B330D0DF718}"/>
                </a:ext>
              </a:extLst>
            </p:cNvPr>
            <p:cNvSpPr/>
            <p:nvPr/>
          </p:nvSpPr>
          <p:spPr>
            <a:xfrm>
              <a:off x="6426835" y="3186578"/>
              <a:ext cx="1362523" cy="338765"/>
            </a:xfrm>
            <a:prstGeom prst="roundRect">
              <a:avLst/>
            </a:prstGeom>
            <a:noFill/>
            <a:ln>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dk1"/>
                </a:solidFill>
                <a:latin typeface="Calibri Light" panose="020F0302020204030204" pitchFamily="34" charset="0"/>
              </a:endParaRPr>
            </a:p>
          </p:txBody>
        </p:sp>
      </p:grpSp>
      <p:grpSp>
        <p:nvGrpSpPr>
          <p:cNvPr id="99" name="Group 98">
            <a:extLst>
              <a:ext uri="{FF2B5EF4-FFF2-40B4-BE49-F238E27FC236}">
                <a16:creationId xmlns:a16="http://schemas.microsoft.com/office/drawing/2014/main" id="{BB4957BD-8016-4470-B6CA-FBAC82428943}"/>
              </a:ext>
            </a:extLst>
          </p:cNvPr>
          <p:cNvGrpSpPr/>
          <p:nvPr/>
        </p:nvGrpSpPr>
        <p:grpSpPr>
          <a:xfrm>
            <a:off x="4736931" y="2143064"/>
            <a:ext cx="2288413" cy="1347237"/>
            <a:chOff x="4736931" y="2143064"/>
            <a:chExt cx="2288413" cy="1347237"/>
          </a:xfrm>
        </p:grpSpPr>
        <p:pic>
          <p:nvPicPr>
            <p:cNvPr id="100" name="Picture 2" descr="âpullâçå¾çæç´¢ç»æ">
              <a:extLst>
                <a:ext uri="{FF2B5EF4-FFF2-40B4-BE49-F238E27FC236}">
                  <a16:creationId xmlns:a16="http://schemas.microsoft.com/office/drawing/2014/main" id="{E93C14FB-BBEE-449A-A2EC-02FB5B1D29ED}"/>
                </a:ext>
              </a:extLst>
            </p:cNvPr>
            <p:cNvPicPr>
              <a:picLocks noChangeAspect="1" noChangeArrowheads="1"/>
            </p:cNvPicPr>
            <p:nvPr/>
          </p:nvPicPr>
          <p:blipFill>
            <a:blip r:embed="rId1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196877" y="2143064"/>
              <a:ext cx="828467" cy="647647"/>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Rounded Corners 100">
              <a:extLst>
                <a:ext uri="{FF2B5EF4-FFF2-40B4-BE49-F238E27FC236}">
                  <a16:creationId xmlns:a16="http://schemas.microsoft.com/office/drawing/2014/main" id="{6CFB7226-59C2-4EF1-B3E6-86CA00C9BD6A}"/>
                </a:ext>
              </a:extLst>
            </p:cNvPr>
            <p:cNvSpPr/>
            <p:nvPr/>
          </p:nvSpPr>
          <p:spPr>
            <a:xfrm>
              <a:off x="4736931" y="3151536"/>
              <a:ext cx="501996" cy="338765"/>
            </a:xfrm>
            <a:prstGeom prst="roundRect">
              <a:avLst/>
            </a:prstGeom>
            <a:noFill/>
            <a:ln>
              <a:solidFill>
                <a:srgbClr val="007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dk1"/>
                </a:solidFill>
                <a:latin typeface="Calibri Light" panose="020F0302020204030204" pitchFamily="34" charset="0"/>
              </a:endParaRPr>
            </a:p>
          </p:txBody>
        </p:sp>
      </p:grpSp>
      <p:pic>
        <p:nvPicPr>
          <p:cNvPr id="103" name="Picture 102">
            <a:extLst>
              <a:ext uri="{FF2B5EF4-FFF2-40B4-BE49-F238E27FC236}">
                <a16:creationId xmlns:a16="http://schemas.microsoft.com/office/drawing/2014/main" id="{9FA9F8E1-A073-4693-B56A-F4DD05369E52}"/>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5718043" y="1544162"/>
            <a:ext cx="538287" cy="241698"/>
          </a:xfrm>
          <a:prstGeom prst="rect">
            <a:avLst/>
          </a:prstGeom>
        </p:spPr>
      </p:pic>
      <p:grpSp>
        <p:nvGrpSpPr>
          <p:cNvPr id="109" name="Group 108">
            <a:extLst>
              <a:ext uri="{FF2B5EF4-FFF2-40B4-BE49-F238E27FC236}">
                <a16:creationId xmlns:a16="http://schemas.microsoft.com/office/drawing/2014/main" id="{0DA516B1-625B-48C5-8EFF-FA837D88DD7C}"/>
              </a:ext>
            </a:extLst>
          </p:cNvPr>
          <p:cNvGrpSpPr/>
          <p:nvPr/>
        </p:nvGrpSpPr>
        <p:grpSpPr>
          <a:xfrm>
            <a:off x="6778197" y="1532693"/>
            <a:ext cx="5307123" cy="1314486"/>
            <a:chOff x="6778197" y="1532693"/>
            <a:chExt cx="5307123" cy="1314486"/>
          </a:xfrm>
        </p:grpSpPr>
        <p:grpSp>
          <p:nvGrpSpPr>
            <p:cNvPr id="93" name="Group 92">
              <a:extLst>
                <a:ext uri="{FF2B5EF4-FFF2-40B4-BE49-F238E27FC236}">
                  <a16:creationId xmlns:a16="http://schemas.microsoft.com/office/drawing/2014/main" id="{7AADB3D9-A1B3-4D56-8CBB-A560F83DBDDB}"/>
                </a:ext>
              </a:extLst>
            </p:cNvPr>
            <p:cNvGrpSpPr/>
            <p:nvPr/>
          </p:nvGrpSpPr>
          <p:grpSpPr>
            <a:xfrm>
              <a:off x="6933923" y="1841339"/>
              <a:ext cx="5151397" cy="1005840"/>
              <a:chOff x="6933923" y="1841339"/>
              <a:chExt cx="5151397" cy="1005840"/>
            </a:xfrm>
          </p:grpSpPr>
          <p:sp>
            <p:nvSpPr>
              <p:cNvPr id="71" name="Freeform: Shape 70">
                <a:extLst>
                  <a:ext uri="{FF2B5EF4-FFF2-40B4-BE49-F238E27FC236}">
                    <a16:creationId xmlns:a16="http://schemas.microsoft.com/office/drawing/2014/main" id="{B871D63E-CB27-4453-8235-B41206A87D6A}"/>
                  </a:ext>
                </a:extLst>
              </p:cNvPr>
              <p:cNvSpPr/>
              <p:nvPr/>
            </p:nvSpPr>
            <p:spPr>
              <a:xfrm>
                <a:off x="6933923" y="1861693"/>
                <a:ext cx="684788" cy="965133"/>
              </a:xfrm>
              <a:custGeom>
                <a:avLst/>
                <a:gdLst>
                  <a:gd name="connsiteX0" fmla="*/ 0 w 3746500"/>
                  <a:gd name="connsiteY0" fmla="*/ 1327603 h 2316988"/>
                  <a:gd name="connsiteX1" fmla="*/ 603250 w 3746500"/>
                  <a:gd name="connsiteY1" fmla="*/ 2146753 h 2316988"/>
                  <a:gd name="connsiteX2" fmla="*/ 1092200 w 3746500"/>
                  <a:gd name="connsiteY2" fmla="*/ 724353 h 2316988"/>
                  <a:gd name="connsiteX3" fmla="*/ 1346200 w 3746500"/>
                  <a:gd name="connsiteY3" fmla="*/ 210003 h 2316988"/>
                  <a:gd name="connsiteX4" fmla="*/ 1676400 w 3746500"/>
                  <a:gd name="connsiteY4" fmla="*/ 2127703 h 2316988"/>
                  <a:gd name="connsiteX5" fmla="*/ 1644650 w 3746500"/>
                  <a:gd name="connsiteY5" fmla="*/ 453 h 2316988"/>
                  <a:gd name="connsiteX6" fmla="*/ 2171700 w 3746500"/>
                  <a:gd name="connsiteY6" fmla="*/ 1924503 h 2316988"/>
                  <a:gd name="connsiteX7" fmla="*/ 2343150 w 3746500"/>
                  <a:gd name="connsiteY7" fmla="*/ 514803 h 2316988"/>
                  <a:gd name="connsiteX8" fmla="*/ 2565400 w 3746500"/>
                  <a:gd name="connsiteY8" fmla="*/ 2134053 h 2316988"/>
                  <a:gd name="connsiteX9" fmla="*/ 3746500 w 3746500"/>
                  <a:gd name="connsiteY9" fmla="*/ 2210253 h 2316988"/>
                  <a:gd name="connsiteX0" fmla="*/ 0 w 3746500"/>
                  <a:gd name="connsiteY0" fmla="*/ 1340301 h 2329686"/>
                  <a:gd name="connsiteX1" fmla="*/ 603250 w 3746500"/>
                  <a:gd name="connsiteY1" fmla="*/ 2159451 h 2329686"/>
                  <a:gd name="connsiteX2" fmla="*/ 1092200 w 3746500"/>
                  <a:gd name="connsiteY2" fmla="*/ 737051 h 2329686"/>
                  <a:gd name="connsiteX3" fmla="*/ 1346200 w 3746500"/>
                  <a:gd name="connsiteY3" fmla="*/ 22270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603250 w 3746500"/>
                  <a:gd name="connsiteY1" fmla="*/ 2159451 h 2329686"/>
                  <a:gd name="connsiteX2" fmla="*/ 1092200 w 3746500"/>
                  <a:gd name="connsiteY2" fmla="*/ 737051 h 2329686"/>
                  <a:gd name="connsiteX3" fmla="*/ 1447800 w 3746500"/>
                  <a:gd name="connsiteY3" fmla="*/ 22270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539750 w 3746500"/>
                  <a:gd name="connsiteY1" fmla="*/ 2165801 h 2329686"/>
                  <a:gd name="connsiteX2" fmla="*/ 1092200 w 3746500"/>
                  <a:gd name="connsiteY2" fmla="*/ 737051 h 2329686"/>
                  <a:gd name="connsiteX3" fmla="*/ 1447800 w 3746500"/>
                  <a:gd name="connsiteY3" fmla="*/ 22270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539750 w 3746500"/>
                  <a:gd name="connsiteY1" fmla="*/ 2165801 h 2329686"/>
                  <a:gd name="connsiteX2" fmla="*/ 1219200 w 3746500"/>
                  <a:gd name="connsiteY2" fmla="*/ 635451 h 2329686"/>
                  <a:gd name="connsiteX3" fmla="*/ 1447800 w 3746500"/>
                  <a:gd name="connsiteY3" fmla="*/ 22270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539750 w 3746500"/>
                  <a:gd name="connsiteY1" fmla="*/ 2165801 h 2329686"/>
                  <a:gd name="connsiteX2" fmla="*/ 1219200 w 3746500"/>
                  <a:gd name="connsiteY2" fmla="*/ 635451 h 2329686"/>
                  <a:gd name="connsiteX3" fmla="*/ 1498600 w 3746500"/>
                  <a:gd name="connsiteY3" fmla="*/ 46400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539750 w 3746500"/>
                  <a:gd name="connsiteY1" fmla="*/ 2165801 h 2329686"/>
                  <a:gd name="connsiteX2" fmla="*/ 1219200 w 3746500"/>
                  <a:gd name="connsiteY2" fmla="*/ 635451 h 2329686"/>
                  <a:gd name="connsiteX3" fmla="*/ 1511300 w 3746500"/>
                  <a:gd name="connsiteY3" fmla="*/ 31795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40301 h 2329686"/>
                  <a:gd name="connsiteX1" fmla="*/ 539750 w 3746500"/>
                  <a:gd name="connsiteY1" fmla="*/ 2165801 h 2329686"/>
                  <a:gd name="connsiteX2" fmla="*/ 1250950 w 3746500"/>
                  <a:gd name="connsiteY2" fmla="*/ 444951 h 2329686"/>
                  <a:gd name="connsiteX3" fmla="*/ 1511300 w 3746500"/>
                  <a:gd name="connsiteY3" fmla="*/ 317951 h 2329686"/>
                  <a:gd name="connsiteX4" fmla="*/ 1676400 w 3746500"/>
                  <a:gd name="connsiteY4" fmla="*/ 2140401 h 2329686"/>
                  <a:gd name="connsiteX5" fmla="*/ 1778000 w 3746500"/>
                  <a:gd name="connsiteY5" fmla="*/ 451 h 2329686"/>
                  <a:gd name="connsiteX6" fmla="*/ 2171700 w 3746500"/>
                  <a:gd name="connsiteY6" fmla="*/ 1937201 h 2329686"/>
                  <a:gd name="connsiteX7" fmla="*/ 2343150 w 3746500"/>
                  <a:gd name="connsiteY7" fmla="*/ 527501 h 2329686"/>
                  <a:gd name="connsiteX8" fmla="*/ 2565400 w 3746500"/>
                  <a:gd name="connsiteY8" fmla="*/ 2146751 h 2329686"/>
                  <a:gd name="connsiteX9" fmla="*/ 3746500 w 3746500"/>
                  <a:gd name="connsiteY9" fmla="*/ 2222951 h 2329686"/>
                  <a:gd name="connsiteX0" fmla="*/ 0 w 3746500"/>
                  <a:gd name="connsiteY0" fmla="*/ 1352998 h 2342383"/>
                  <a:gd name="connsiteX1" fmla="*/ 539750 w 3746500"/>
                  <a:gd name="connsiteY1" fmla="*/ 2178498 h 2342383"/>
                  <a:gd name="connsiteX2" fmla="*/ 1250950 w 3746500"/>
                  <a:gd name="connsiteY2" fmla="*/ 457648 h 2342383"/>
                  <a:gd name="connsiteX3" fmla="*/ 1511300 w 3746500"/>
                  <a:gd name="connsiteY3" fmla="*/ 330648 h 2342383"/>
                  <a:gd name="connsiteX4" fmla="*/ 1676400 w 3746500"/>
                  <a:gd name="connsiteY4" fmla="*/ 2153098 h 2342383"/>
                  <a:gd name="connsiteX5" fmla="*/ 1879600 w 3746500"/>
                  <a:gd name="connsiteY5" fmla="*/ 448 h 2342383"/>
                  <a:gd name="connsiteX6" fmla="*/ 2171700 w 3746500"/>
                  <a:gd name="connsiteY6" fmla="*/ 1949898 h 2342383"/>
                  <a:gd name="connsiteX7" fmla="*/ 2343150 w 3746500"/>
                  <a:gd name="connsiteY7" fmla="*/ 540198 h 2342383"/>
                  <a:gd name="connsiteX8" fmla="*/ 2565400 w 3746500"/>
                  <a:gd name="connsiteY8" fmla="*/ 2159448 h 2342383"/>
                  <a:gd name="connsiteX9" fmla="*/ 3746500 w 3746500"/>
                  <a:gd name="connsiteY9" fmla="*/ 2235648 h 2342383"/>
                  <a:gd name="connsiteX0" fmla="*/ 0 w 3746500"/>
                  <a:gd name="connsiteY0" fmla="*/ 1358402 h 2347787"/>
                  <a:gd name="connsiteX1" fmla="*/ 539750 w 3746500"/>
                  <a:gd name="connsiteY1" fmla="*/ 2183902 h 2347787"/>
                  <a:gd name="connsiteX2" fmla="*/ 1250950 w 3746500"/>
                  <a:gd name="connsiteY2" fmla="*/ 463052 h 2347787"/>
                  <a:gd name="connsiteX3" fmla="*/ 1511300 w 3746500"/>
                  <a:gd name="connsiteY3" fmla="*/ 336052 h 2347787"/>
                  <a:gd name="connsiteX4" fmla="*/ 1676400 w 3746500"/>
                  <a:gd name="connsiteY4" fmla="*/ 2158502 h 2347787"/>
                  <a:gd name="connsiteX5" fmla="*/ 1879600 w 3746500"/>
                  <a:gd name="connsiteY5" fmla="*/ 5852 h 2347787"/>
                  <a:gd name="connsiteX6" fmla="*/ 2146300 w 3746500"/>
                  <a:gd name="connsiteY6" fmla="*/ 1491752 h 2347787"/>
                  <a:gd name="connsiteX7" fmla="*/ 2343150 w 3746500"/>
                  <a:gd name="connsiteY7" fmla="*/ 545602 h 2347787"/>
                  <a:gd name="connsiteX8" fmla="*/ 2565400 w 3746500"/>
                  <a:gd name="connsiteY8" fmla="*/ 2164852 h 2347787"/>
                  <a:gd name="connsiteX9" fmla="*/ 3746500 w 3746500"/>
                  <a:gd name="connsiteY9" fmla="*/ 2241052 h 2347787"/>
                  <a:gd name="connsiteX0" fmla="*/ 0 w 3746500"/>
                  <a:gd name="connsiteY0" fmla="*/ 1358402 h 2316129"/>
                  <a:gd name="connsiteX1" fmla="*/ 539750 w 3746500"/>
                  <a:gd name="connsiteY1" fmla="*/ 2183902 h 2316129"/>
                  <a:gd name="connsiteX2" fmla="*/ 1250950 w 3746500"/>
                  <a:gd name="connsiteY2" fmla="*/ 463052 h 2316129"/>
                  <a:gd name="connsiteX3" fmla="*/ 1511300 w 3746500"/>
                  <a:gd name="connsiteY3" fmla="*/ 336052 h 2316129"/>
                  <a:gd name="connsiteX4" fmla="*/ 1676400 w 3746500"/>
                  <a:gd name="connsiteY4" fmla="*/ 2158502 h 2316129"/>
                  <a:gd name="connsiteX5" fmla="*/ 1879600 w 3746500"/>
                  <a:gd name="connsiteY5" fmla="*/ 5852 h 2316129"/>
                  <a:gd name="connsiteX6" fmla="*/ 2146300 w 3746500"/>
                  <a:gd name="connsiteY6" fmla="*/ 1491752 h 2316129"/>
                  <a:gd name="connsiteX7" fmla="*/ 2343150 w 3746500"/>
                  <a:gd name="connsiteY7" fmla="*/ 545602 h 2316129"/>
                  <a:gd name="connsiteX8" fmla="*/ 2565400 w 3746500"/>
                  <a:gd name="connsiteY8" fmla="*/ 2164852 h 2316129"/>
                  <a:gd name="connsiteX9" fmla="*/ 3746500 w 3746500"/>
                  <a:gd name="connsiteY9" fmla="*/ 2241052 h 2316129"/>
                  <a:gd name="connsiteX0" fmla="*/ 0 w 3746500"/>
                  <a:gd name="connsiteY0" fmla="*/ 1358402 h 2261050"/>
                  <a:gd name="connsiteX1" fmla="*/ 539750 w 3746500"/>
                  <a:gd name="connsiteY1" fmla="*/ 2183902 h 2261050"/>
                  <a:gd name="connsiteX2" fmla="*/ 1250950 w 3746500"/>
                  <a:gd name="connsiteY2" fmla="*/ 463052 h 2261050"/>
                  <a:gd name="connsiteX3" fmla="*/ 1511300 w 3746500"/>
                  <a:gd name="connsiteY3" fmla="*/ 336052 h 2261050"/>
                  <a:gd name="connsiteX4" fmla="*/ 1676400 w 3746500"/>
                  <a:gd name="connsiteY4" fmla="*/ 2158502 h 2261050"/>
                  <a:gd name="connsiteX5" fmla="*/ 1879600 w 3746500"/>
                  <a:gd name="connsiteY5" fmla="*/ 5852 h 2261050"/>
                  <a:gd name="connsiteX6" fmla="*/ 2146300 w 3746500"/>
                  <a:gd name="connsiteY6" fmla="*/ 1491752 h 2261050"/>
                  <a:gd name="connsiteX7" fmla="*/ 2343150 w 3746500"/>
                  <a:gd name="connsiteY7" fmla="*/ 545602 h 2261050"/>
                  <a:gd name="connsiteX8" fmla="*/ 2584450 w 3746500"/>
                  <a:gd name="connsiteY8" fmla="*/ 2056902 h 2261050"/>
                  <a:gd name="connsiteX9" fmla="*/ 3746500 w 3746500"/>
                  <a:gd name="connsiteY9" fmla="*/ 2241052 h 2261050"/>
                  <a:gd name="connsiteX0" fmla="*/ 0 w 3746500"/>
                  <a:gd name="connsiteY0" fmla="*/ 1358402 h 2261050"/>
                  <a:gd name="connsiteX1" fmla="*/ 603250 w 3746500"/>
                  <a:gd name="connsiteY1" fmla="*/ 2114052 h 2261050"/>
                  <a:gd name="connsiteX2" fmla="*/ 1250950 w 3746500"/>
                  <a:gd name="connsiteY2" fmla="*/ 463052 h 2261050"/>
                  <a:gd name="connsiteX3" fmla="*/ 1511300 w 3746500"/>
                  <a:gd name="connsiteY3" fmla="*/ 336052 h 2261050"/>
                  <a:gd name="connsiteX4" fmla="*/ 1676400 w 3746500"/>
                  <a:gd name="connsiteY4" fmla="*/ 2158502 h 2261050"/>
                  <a:gd name="connsiteX5" fmla="*/ 1879600 w 3746500"/>
                  <a:gd name="connsiteY5" fmla="*/ 5852 h 2261050"/>
                  <a:gd name="connsiteX6" fmla="*/ 2146300 w 3746500"/>
                  <a:gd name="connsiteY6" fmla="*/ 1491752 h 2261050"/>
                  <a:gd name="connsiteX7" fmla="*/ 2343150 w 3746500"/>
                  <a:gd name="connsiteY7" fmla="*/ 545602 h 2261050"/>
                  <a:gd name="connsiteX8" fmla="*/ 2584450 w 3746500"/>
                  <a:gd name="connsiteY8" fmla="*/ 2056902 h 2261050"/>
                  <a:gd name="connsiteX9" fmla="*/ 3746500 w 3746500"/>
                  <a:gd name="connsiteY9" fmla="*/ 2241052 h 2261050"/>
                  <a:gd name="connsiteX0" fmla="*/ 0 w 3746500"/>
                  <a:gd name="connsiteY0" fmla="*/ 1358414 h 2260139"/>
                  <a:gd name="connsiteX1" fmla="*/ 603250 w 3746500"/>
                  <a:gd name="connsiteY1" fmla="*/ 2114064 h 2260139"/>
                  <a:gd name="connsiteX2" fmla="*/ 1250950 w 3746500"/>
                  <a:gd name="connsiteY2" fmla="*/ 463064 h 2260139"/>
                  <a:gd name="connsiteX3" fmla="*/ 1511300 w 3746500"/>
                  <a:gd name="connsiteY3" fmla="*/ 336064 h 2260139"/>
                  <a:gd name="connsiteX4" fmla="*/ 1676400 w 3746500"/>
                  <a:gd name="connsiteY4" fmla="*/ 2158514 h 2260139"/>
                  <a:gd name="connsiteX5" fmla="*/ 1879600 w 3746500"/>
                  <a:gd name="connsiteY5" fmla="*/ 5864 h 2260139"/>
                  <a:gd name="connsiteX6" fmla="*/ 2146300 w 3746500"/>
                  <a:gd name="connsiteY6" fmla="*/ 1491764 h 2260139"/>
                  <a:gd name="connsiteX7" fmla="*/ 2520950 w 3746500"/>
                  <a:gd name="connsiteY7" fmla="*/ 564664 h 2260139"/>
                  <a:gd name="connsiteX8" fmla="*/ 2584450 w 3746500"/>
                  <a:gd name="connsiteY8" fmla="*/ 2056914 h 2260139"/>
                  <a:gd name="connsiteX9" fmla="*/ 3746500 w 3746500"/>
                  <a:gd name="connsiteY9" fmla="*/ 2241064 h 2260139"/>
                  <a:gd name="connsiteX0" fmla="*/ 0 w 3746500"/>
                  <a:gd name="connsiteY0" fmla="*/ 1358414 h 2260139"/>
                  <a:gd name="connsiteX1" fmla="*/ 603250 w 3746500"/>
                  <a:gd name="connsiteY1" fmla="*/ 2114064 h 2260139"/>
                  <a:gd name="connsiteX2" fmla="*/ 1250950 w 3746500"/>
                  <a:gd name="connsiteY2" fmla="*/ 463064 h 2260139"/>
                  <a:gd name="connsiteX3" fmla="*/ 1511300 w 3746500"/>
                  <a:gd name="connsiteY3" fmla="*/ 336064 h 2260139"/>
                  <a:gd name="connsiteX4" fmla="*/ 1676400 w 3746500"/>
                  <a:gd name="connsiteY4" fmla="*/ 2158514 h 2260139"/>
                  <a:gd name="connsiteX5" fmla="*/ 1879600 w 3746500"/>
                  <a:gd name="connsiteY5" fmla="*/ 5864 h 2260139"/>
                  <a:gd name="connsiteX6" fmla="*/ 2146300 w 3746500"/>
                  <a:gd name="connsiteY6" fmla="*/ 1491764 h 2260139"/>
                  <a:gd name="connsiteX7" fmla="*/ 2520950 w 3746500"/>
                  <a:gd name="connsiteY7" fmla="*/ 564664 h 2260139"/>
                  <a:gd name="connsiteX8" fmla="*/ 2705100 w 3746500"/>
                  <a:gd name="connsiteY8" fmla="*/ 2056914 h 2260139"/>
                  <a:gd name="connsiteX9" fmla="*/ 3746500 w 3746500"/>
                  <a:gd name="connsiteY9" fmla="*/ 2241064 h 2260139"/>
                  <a:gd name="connsiteX0" fmla="*/ 0 w 3746500"/>
                  <a:gd name="connsiteY0" fmla="*/ 1358161 h 2259886"/>
                  <a:gd name="connsiteX1" fmla="*/ 603250 w 3746500"/>
                  <a:gd name="connsiteY1" fmla="*/ 2113811 h 2259886"/>
                  <a:gd name="connsiteX2" fmla="*/ 1250950 w 3746500"/>
                  <a:gd name="connsiteY2" fmla="*/ 462811 h 2259886"/>
                  <a:gd name="connsiteX3" fmla="*/ 1511300 w 3746500"/>
                  <a:gd name="connsiteY3" fmla="*/ 335811 h 2259886"/>
                  <a:gd name="connsiteX4" fmla="*/ 1676400 w 3746500"/>
                  <a:gd name="connsiteY4" fmla="*/ 2158261 h 2259886"/>
                  <a:gd name="connsiteX5" fmla="*/ 1879600 w 3746500"/>
                  <a:gd name="connsiteY5" fmla="*/ 5611 h 2259886"/>
                  <a:gd name="connsiteX6" fmla="*/ 2273300 w 3746500"/>
                  <a:gd name="connsiteY6" fmla="*/ 1504211 h 2259886"/>
                  <a:gd name="connsiteX7" fmla="*/ 2520950 w 3746500"/>
                  <a:gd name="connsiteY7" fmla="*/ 564411 h 2259886"/>
                  <a:gd name="connsiteX8" fmla="*/ 2705100 w 3746500"/>
                  <a:gd name="connsiteY8" fmla="*/ 2056661 h 2259886"/>
                  <a:gd name="connsiteX9" fmla="*/ 3746500 w 3746500"/>
                  <a:gd name="connsiteY9" fmla="*/ 2240811 h 2259886"/>
                  <a:gd name="connsiteX0" fmla="*/ 0 w 3746500"/>
                  <a:gd name="connsiteY0" fmla="*/ 1358157 h 2260188"/>
                  <a:gd name="connsiteX1" fmla="*/ 603250 w 3746500"/>
                  <a:gd name="connsiteY1" fmla="*/ 2113807 h 2260188"/>
                  <a:gd name="connsiteX2" fmla="*/ 1250950 w 3746500"/>
                  <a:gd name="connsiteY2" fmla="*/ 462807 h 2260188"/>
                  <a:gd name="connsiteX3" fmla="*/ 1511300 w 3746500"/>
                  <a:gd name="connsiteY3" fmla="*/ 335807 h 2260188"/>
                  <a:gd name="connsiteX4" fmla="*/ 1676400 w 3746500"/>
                  <a:gd name="connsiteY4" fmla="*/ 2158257 h 2260188"/>
                  <a:gd name="connsiteX5" fmla="*/ 1879600 w 3746500"/>
                  <a:gd name="connsiteY5" fmla="*/ 5607 h 2260188"/>
                  <a:gd name="connsiteX6" fmla="*/ 2273300 w 3746500"/>
                  <a:gd name="connsiteY6" fmla="*/ 1504207 h 2260188"/>
                  <a:gd name="connsiteX7" fmla="*/ 2432050 w 3746500"/>
                  <a:gd name="connsiteY7" fmla="*/ 558057 h 2260188"/>
                  <a:gd name="connsiteX8" fmla="*/ 2705100 w 3746500"/>
                  <a:gd name="connsiteY8" fmla="*/ 2056657 h 2260188"/>
                  <a:gd name="connsiteX9" fmla="*/ 3746500 w 3746500"/>
                  <a:gd name="connsiteY9" fmla="*/ 2240807 h 226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6500" h="2260188">
                    <a:moveTo>
                      <a:pt x="0" y="1358157"/>
                    </a:moveTo>
                    <a:cubicBezTo>
                      <a:pt x="210608" y="1818003"/>
                      <a:pt x="394758" y="2263032"/>
                      <a:pt x="603250" y="2113807"/>
                    </a:cubicBezTo>
                    <a:cubicBezTo>
                      <a:pt x="811742" y="1964582"/>
                      <a:pt x="1099608" y="759140"/>
                      <a:pt x="1250950" y="462807"/>
                    </a:cubicBezTo>
                    <a:cubicBezTo>
                      <a:pt x="1402292" y="166474"/>
                      <a:pt x="1440392" y="53232"/>
                      <a:pt x="1511300" y="335807"/>
                    </a:cubicBezTo>
                    <a:cubicBezTo>
                      <a:pt x="1582208" y="618382"/>
                      <a:pt x="1615017" y="2213290"/>
                      <a:pt x="1676400" y="2158257"/>
                    </a:cubicBezTo>
                    <a:cubicBezTo>
                      <a:pt x="1737783" y="2103224"/>
                      <a:pt x="1780117" y="114615"/>
                      <a:pt x="1879600" y="5607"/>
                    </a:cubicBezTo>
                    <a:cubicBezTo>
                      <a:pt x="1979083" y="-103401"/>
                      <a:pt x="2181225" y="1412132"/>
                      <a:pt x="2273300" y="1504207"/>
                    </a:cubicBezTo>
                    <a:cubicBezTo>
                      <a:pt x="2365375" y="1596282"/>
                      <a:pt x="2360083" y="465982"/>
                      <a:pt x="2432050" y="558057"/>
                    </a:cubicBezTo>
                    <a:cubicBezTo>
                      <a:pt x="2504017" y="650132"/>
                      <a:pt x="2486025" y="1776199"/>
                      <a:pt x="2705100" y="2056657"/>
                    </a:cubicBezTo>
                    <a:cubicBezTo>
                      <a:pt x="2924175" y="2337115"/>
                      <a:pt x="3253846" y="2248744"/>
                      <a:pt x="3746500" y="2240807"/>
                    </a:cubicBezTo>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2" name="Straight Arrow Connector 71">
                <a:extLst>
                  <a:ext uri="{FF2B5EF4-FFF2-40B4-BE49-F238E27FC236}">
                    <a16:creationId xmlns:a16="http://schemas.microsoft.com/office/drawing/2014/main" id="{357B8631-B996-4BF5-9B65-E381218B5090}"/>
                  </a:ext>
                </a:extLst>
              </p:cNvPr>
              <p:cNvCxnSpPr>
                <a:cxnSpLocks/>
                <a:stCxn id="74" idx="1"/>
                <a:endCxn id="77" idx="3"/>
              </p:cNvCxnSpPr>
              <p:nvPr/>
            </p:nvCxnSpPr>
            <p:spPr>
              <a:xfrm flipH="1">
                <a:off x="10034895" y="2344259"/>
                <a:ext cx="587385"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091ED3B-B928-41F7-9DE6-918CB0AA0BBA}"/>
                  </a:ext>
                </a:extLst>
              </p:cNvPr>
              <p:cNvGrpSpPr/>
              <p:nvPr/>
            </p:nvGrpSpPr>
            <p:grpSpPr>
              <a:xfrm>
                <a:off x="10622280" y="2024219"/>
                <a:ext cx="1463040" cy="640080"/>
                <a:chOff x="5189929" y="5302228"/>
                <a:chExt cx="1463040" cy="640080"/>
              </a:xfrm>
            </p:grpSpPr>
            <p:sp>
              <p:nvSpPr>
                <p:cNvPr id="74" name="Rounded Rectangle 55 1 2">
                  <a:extLst>
                    <a:ext uri="{FF2B5EF4-FFF2-40B4-BE49-F238E27FC236}">
                      <a16:creationId xmlns:a16="http://schemas.microsoft.com/office/drawing/2014/main" id="{6F0C276E-EC67-45A2-B4C0-68BF61C78763}"/>
                    </a:ext>
                  </a:extLst>
                </p:cNvPr>
                <p:cNvSpPr/>
                <p:nvPr/>
              </p:nvSpPr>
              <p:spPr>
                <a:xfrm>
                  <a:off x="5189929" y="5302228"/>
                  <a:ext cx="1463040" cy="640080"/>
                </a:xfrm>
                <a:prstGeom prst="roundRect">
                  <a:avLst/>
                </a:prstGeom>
                <a:noFill/>
                <a:ln w="25400">
                  <a:solidFill>
                    <a:srgbClr val="699C93"/>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solidFill>
                        <a:schemeClr val="tx1"/>
                      </a:solidFill>
                      <a:latin typeface="Calibri Light" panose="020F0302020204030204" pitchFamily="34" charset="0"/>
                    </a:rPr>
                    <a:t>Pseudo Data</a:t>
                  </a:r>
                </a:p>
                <a:p>
                  <a:pPr algn="ctr"/>
                  <a:endParaRPr lang="en-US" dirty="0">
                    <a:solidFill>
                      <a:schemeClr val="tx1"/>
                    </a:solidFill>
                    <a:latin typeface="Calibri Light" panose="020F0302020204030204" pitchFamily="34" charset="0"/>
                  </a:endParaRPr>
                </a:p>
              </p:txBody>
            </p:sp>
            <p:pic>
              <p:nvPicPr>
                <p:cNvPr id="75" name="Picture 74">
                  <a:extLst>
                    <a:ext uri="{FF2B5EF4-FFF2-40B4-BE49-F238E27FC236}">
                      <a16:creationId xmlns:a16="http://schemas.microsoft.com/office/drawing/2014/main" id="{49765D95-C82D-4CB3-9C47-86C1981C6538}"/>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483592" y="5599408"/>
                  <a:ext cx="875714" cy="274320"/>
                </a:xfrm>
                <a:prstGeom prst="rect">
                  <a:avLst/>
                </a:prstGeom>
              </p:spPr>
            </p:pic>
          </p:grpSp>
          <p:grpSp>
            <p:nvGrpSpPr>
              <p:cNvPr id="76" name="Group 75">
                <a:extLst>
                  <a:ext uri="{FF2B5EF4-FFF2-40B4-BE49-F238E27FC236}">
                    <a16:creationId xmlns:a16="http://schemas.microsoft.com/office/drawing/2014/main" id="{126B1B24-1D66-4F80-BFF9-E2591DCA8DD3}"/>
                  </a:ext>
                </a:extLst>
              </p:cNvPr>
              <p:cNvGrpSpPr/>
              <p:nvPr/>
            </p:nvGrpSpPr>
            <p:grpSpPr>
              <a:xfrm>
                <a:off x="8206095" y="1841339"/>
                <a:ext cx="1828800" cy="1005840"/>
                <a:chOff x="3742324" y="3213263"/>
                <a:chExt cx="1828800" cy="1005840"/>
              </a:xfrm>
            </p:grpSpPr>
            <p:sp>
              <p:nvSpPr>
                <p:cNvPr id="77" name="Rounded Rectangle 37 1">
                  <a:extLst>
                    <a:ext uri="{FF2B5EF4-FFF2-40B4-BE49-F238E27FC236}">
                      <a16:creationId xmlns:a16="http://schemas.microsoft.com/office/drawing/2014/main" id="{DEE18754-01A2-4A3B-9BD1-59A8E7DC7565}"/>
                    </a:ext>
                  </a:extLst>
                </p:cNvPr>
                <p:cNvSpPr/>
                <p:nvPr/>
              </p:nvSpPr>
              <p:spPr>
                <a:xfrm>
                  <a:off x="3742324" y="3213263"/>
                  <a:ext cx="1828800" cy="1005840"/>
                </a:xfrm>
                <a:prstGeom prst="roundRect">
                  <a:avLst/>
                </a:prstGeom>
                <a:solidFill>
                  <a:srgbClr val="C00000">
                    <a:alpha val="74000"/>
                  </a:srgb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libri Light" panose="020F0302020204030204" pitchFamily="34" charset="0"/>
                    </a:rPr>
                    <a:t>Neural S2T System</a:t>
                  </a:r>
                </a:p>
                <a:p>
                  <a:pPr algn="ctr"/>
                  <a:endParaRPr lang="en-US" dirty="0">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0DABF1D-CACB-4802-B12E-149DFC2A6B7C}"/>
                        </a:ext>
                      </a:extLst>
                    </p:cNvPr>
                    <p:cNvSpPr txBox="1"/>
                    <p:nvPr/>
                  </p:nvSpPr>
                  <p:spPr>
                    <a:xfrm>
                      <a:off x="4147610" y="3824223"/>
                      <a:ext cx="1018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78" name="TextBox 77">
                      <a:extLst>
                        <a:ext uri="{FF2B5EF4-FFF2-40B4-BE49-F238E27FC236}">
                          <a16:creationId xmlns:a16="http://schemas.microsoft.com/office/drawing/2014/main" id="{30DABF1D-CACB-4802-B12E-149DFC2A6B7C}"/>
                        </a:ext>
                      </a:extLst>
                    </p:cNvPr>
                    <p:cNvSpPr txBox="1">
                      <a:spLocks noRot="1" noChangeAspect="1" noMove="1" noResize="1" noEditPoints="1" noAdjustHandles="1" noChangeArrowheads="1" noChangeShapeType="1" noTextEdit="1"/>
                    </p:cNvSpPr>
                    <p:nvPr/>
                  </p:nvSpPr>
                  <p:spPr>
                    <a:xfrm>
                      <a:off x="4147610" y="3824223"/>
                      <a:ext cx="1018227" cy="276999"/>
                    </a:xfrm>
                    <a:prstGeom prst="rect">
                      <a:avLst/>
                    </a:prstGeom>
                    <a:blipFill>
                      <a:blip r:embed="rId15"/>
                      <a:stretch>
                        <a:fillRect l="-5389" t="-2174" r="-7784" b="-32609"/>
                      </a:stretch>
                    </a:blipFill>
                  </p:spPr>
                  <p:txBody>
                    <a:bodyPr/>
                    <a:lstStyle/>
                    <a:p>
                      <a:r>
                        <a:rPr lang="en-US">
                          <a:noFill/>
                        </a:rPr>
                        <a:t> </a:t>
                      </a:r>
                    </a:p>
                  </p:txBody>
                </p:sp>
              </mc:Fallback>
            </mc:AlternateContent>
          </p:grpSp>
          <p:cxnSp>
            <p:nvCxnSpPr>
              <p:cNvPr id="83" name="Straight Arrow Connector 82">
                <a:extLst>
                  <a:ext uri="{FF2B5EF4-FFF2-40B4-BE49-F238E27FC236}">
                    <a16:creationId xmlns:a16="http://schemas.microsoft.com/office/drawing/2014/main" id="{605B8703-AA38-43D0-986A-5F881FCA1613}"/>
                  </a:ext>
                </a:extLst>
              </p:cNvPr>
              <p:cNvCxnSpPr>
                <a:cxnSpLocks/>
                <a:stCxn id="77" idx="1"/>
              </p:cNvCxnSpPr>
              <p:nvPr/>
            </p:nvCxnSpPr>
            <p:spPr>
              <a:xfrm flipH="1">
                <a:off x="7511751" y="2344259"/>
                <a:ext cx="694344" cy="0"/>
              </a:xfrm>
              <a:prstGeom prst="straightConnector1">
                <a:avLst/>
              </a:prstGeom>
              <a:ln w="25400">
                <a:solidFill>
                  <a:srgbClr val="699C9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00C2D95A-C45A-44CF-83E6-3E2A065799A8}"/>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6778197" y="1532693"/>
              <a:ext cx="887200" cy="241698"/>
            </a:xfrm>
            <a:prstGeom prst="rect">
              <a:avLst/>
            </a:prstGeom>
          </p:spPr>
        </p:pic>
      </p:grpSp>
      <p:sp>
        <p:nvSpPr>
          <p:cNvPr id="63" name="TextBox 62">
            <a:extLst>
              <a:ext uri="{FF2B5EF4-FFF2-40B4-BE49-F238E27FC236}">
                <a16:creationId xmlns:a16="http://schemas.microsoft.com/office/drawing/2014/main" id="{C85AAAFB-C94C-429E-A68E-38BB5FE6AB70}"/>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Unsupervised Neural Machine Translation with SMT as Posterior Regularization</a:t>
            </a:r>
            <a:r>
              <a:rPr lang="en-US" dirty="0"/>
              <a:t>. AAAI, 2019</a:t>
            </a:r>
          </a:p>
        </p:txBody>
      </p:sp>
      <p:sp>
        <p:nvSpPr>
          <p:cNvPr id="70" name="Title 1">
            <a:extLst>
              <a:ext uri="{FF2B5EF4-FFF2-40B4-BE49-F238E27FC236}">
                <a16:creationId xmlns:a16="http://schemas.microsoft.com/office/drawing/2014/main" id="{ACD9D89F-F75B-4C22-AACC-CFC1DBF9B2A9}"/>
              </a:ext>
            </a:extLst>
          </p:cNvPr>
          <p:cNvSpPr>
            <a:spLocks noGrp="1"/>
          </p:cNvSpPr>
          <p:nvPr>
            <p:ph type="title"/>
          </p:nvPr>
        </p:nvSpPr>
        <p:spPr>
          <a:xfrm>
            <a:off x="838200" y="365125"/>
            <a:ext cx="10515600" cy="1325563"/>
          </a:xfrm>
        </p:spPr>
        <p:txBody>
          <a:bodyPr/>
          <a:lstStyle/>
          <a:p>
            <a:pPr algn="ctr"/>
            <a:r>
              <a:rPr lang="en-US" dirty="0"/>
              <a:t>Posterior Regularization with SMT</a:t>
            </a:r>
          </a:p>
        </p:txBody>
      </p:sp>
    </p:spTree>
    <p:extLst>
      <p:ext uri="{BB962C8B-B14F-4D97-AF65-F5344CB8AC3E}">
        <p14:creationId xmlns:p14="http://schemas.microsoft.com/office/powerpoint/2010/main" val="165296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ADE2E178-438E-443C-B88C-3B7CEF525C11}"/>
              </a:ext>
            </a:extLst>
          </p:cNvPr>
          <p:cNvGraphicFramePr/>
          <p:nvPr/>
        </p:nvGraphicFramePr>
        <p:xfrm>
          <a:off x="579922" y="2063878"/>
          <a:ext cx="9593943" cy="3777116"/>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9CD9B42D-65A4-44EE-87AE-993C8CECA01E}"/>
              </a:ext>
            </a:extLst>
          </p:cNvPr>
          <p:cNvSpPr/>
          <p:nvPr/>
        </p:nvSpPr>
        <p:spPr>
          <a:xfrm>
            <a:off x="2199728" y="2566473"/>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27.68</a:t>
            </a:r>
            <a:endParaRPr lang="en-US" sz="1400" dirty="0"/>
          </a:p>
        </p:txBody>
      </p:sp>
      <p:sp>
        <p:nvSpPr>
          <p:cNvPr id="5" name="Rectangle 4">
            <a:extLst>
              <a:ext uri="{FF2B5EF4-FFF2-40B4-BE49-F238E27FC236}">
                <a16:creationId xmlns:a16="http://schemas.microsoft.com/office/drawing/2014/main" id="{69001606-D2C1-4302-BF95-8B27AB938DC8}"/>
              </a:ext>
            </a:extLst>
          </p:cNvPr>
          <p:cNvSpPr/>
          <p:nvPr/>
        </p:nvSpPr>
        <p:spPr>
          <a:xfrm>
            <a:off x="2576037" y="2396005"/>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29.08</a:t>
            </a:r>
            <a:endParaRPr lang="en-US" sz="1400" dirty="0"/>
          </a:p>
        </p:txBody>
      </p:sp>
      <p:sp>
        <p:nvSpPr>
          <p:cNvPr id="6" name="Rectangle 5">
            <a:extLst>
              <a:ext uri="{FF2B5EF4-FFF2-40B4-BE49-F238E27FC236}">
                <a16:creationId xmlns:a16="http://schemas.microsoft.com/office/drawing/2014/main" id="{0CEF9CD4-8856-441E-97DA-86758C34E6B2}"/>
              </a:ext>
            </a:extLst>
          </p:cNvPr>
          <p:cNvSpPr/>
          <p:nvPr/>
        </p:nvSpPr>
        <p:spPr>
          <a:xfrm>
            <a:off x="4556574" y="2580671"/>
            <a:ext cx="503664" cy="307777"/>
          </a:xfrm>
          <a:prstGeom prst="rect">
            <a:avLst/>
          </a:prstGeom>
        </p:spPr>
        <p:txBody>
          <a:bodyPr wrap="none">
            <a:spAutoFit/>
          </a:bodyPr>
          <a:lstStyle/>
          <a:p>
            <a:r>
              <a:rPr lang="en-US" sz="1400" dirty="0">
                <a:solidFill>
                  <a:srgbClr val="000000"/>
                </a:solidFill>
                <a:latin typeface="Calibri" panose="020F0502020204030204" pitchFamily="34" charset="0"/>
              </a:rPr>
              <a:t>27.6</a:t>
            </a:r>
            <a:endParaRPr lang="en-US" sz="1400" dirty="0"/>
          </a:p>
        </p:txBody>
      </p:sp>
      <p:sp>
        <p:nvSpPr>
          <p:cNvPr id="7" name="Rectangle 6">
            <a:extLst>
              <a:ext uri="{FF2B5EF4-FFF2-40B4-BE49-F238E27FC236}">
                <a16:creationId xmlns:a16="http://schemas.microsoft.com/office/drawing/2014/main" id="{5D17177D-D33C-4DD9-A3CF-E34C2E5C8B32}"/>
              </a:ext>
            </a:extLst>
          </p:cNvPr>
          <p:cNvSpPr/>
          <p:nvPr/>
        </p:nvSpPr>
        <p:spPr>
          <a:xfrm>
            <a:off x="4825934" y="2280589"/>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31.12</a:t>
            </a:r>
            <a:endParaRPr lang="en-US" sz="1400" dirty="0"/>
          </a:p>
        </p:txBody>
      </p:sp>
      <p:sp>
        <p:nvSpPr>
          <p:cNvPr id="8" name="Rectangle 7">
            <a:extLst>
              <a:ext uri="{FF2B5EF4-FFF2-40B4-BE49-F238E27FC236}">
                <a16:creationId xmlns:a16="http://schemas.microsoft.com/office/drawing/2014/main" id="{16CCE4E4-7E8A-4170-BDCE-1841D1C00FBD}"/>
              </a:ext>
            </a:extLst>
          </p:cNvPr>
          <p:cNvSpPr/>
          <p:nvPr/>
        </p:nvSpPr>
        <p:spPr>
          <a:xfrm>
            <a:off x="6760562" y="2788239"/>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25.19</a:t>
            </a:r>
            <a:endParaRPr lang="en-US" sz="1400" dirty="0"/>
          </a:p>
        </p:txBody>
      </p:sp>
      <p:sp>
        <p:nvSpPr>
          <p:cNvPr id="11" name="Rectangle 10">
            <a:extLst>
              <a:ext uri="{FF2B5EF4-FFF2-40B4-BE49-F238E27FC236}">
                <a16:creationId xmlns:a16="http://schemas.microsoft.com/office/drawing/2014/main" id="{92A39C1A-83D7-4BB7-87D8-9DDD78524383}"/>
              </a:ext>
            </a:extLst>
          </p:cNvPr>
          <p:cNvSpPr/>
          <p:nvPr/>
        </p:nvSpPr>
        <p:spPr>
          <a:xfrm>
            <a:off x="7079821" y="2549893"/>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28.30</a:t>
            </a:r>
            <a:endParaRPr lang="en-US" sz="1400" dirty="0"/>
          </a:p>
        </p:txBody>
      </p:sp>
      <p:sp>
        <p:nvSpPr>
          <p:cNvPr id="12" name="Rectangle 11">
            <a:extLst>
              <a:ext uri="{FF2B5EF4-FFF2-40B4-BE49-F238E27FC236}">
                <a16:creationId xmlns:a16="http://schemas.microsoft.com/office/drawing/2014/main" id="{7BFE2710-A822-477C-80F3-E598300A771E}"/>
              </a:ext>
            </a:extLst>
          </p:cNvPr>
          <p:cNvSpPr/>
          <p:nvPr/>
        </p:nvSpPr>
        <p:spPr>
          <a:xfrm>
            <a:off x="9037782" y="3208211"/>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20.23</a:t>
            </a:r>
            <a:endParaRPr lang="en-US" sz="1400" dirty="0"/>
          </a:p>
        </p:txBody>
      </p:sp>
      <p:sp>
        <p:nvSpPr>
          <p:cNvPr id="13" name="Rectangle 12">
            <a:extLst>
              <a:ext uri="{FF2B5EF4-FFF2-40B4-BE49-F238E27FC236}">
                <a16:creationId xmlns:a16="http://schemas.microsoft.com/office/drawing/2014/main" id="{DA0F5651-2F70-4E67-B974-66DDD718CB45}"/>
              </a:ext>
            </a:extLst>
          </p:cNvPr>
          <p:cNvSpPr/>
          <p:nvPr/>
        </p:nvSpPr>
        <p:spPr>
          <a:xfrm>
            <a:off x="9339912" y="3008727"/>
            <a:ext cx="595035" cy="307777"/>
          </a:xfrm>
          <a:prstGeom prst="rect">
            <a:avLst/>
          </a:prstGeom>
        </p:spPr>
        <p:txBody>
          <a:bodyPr wrap="none">
            <a:spAutoFit/>
          </a:bodyPr>
          <a:lstStyle/>
          <a:p>
            <a:r>
              <a:rPr lang="en-US" sz="1400" dirty="0">
                <a:solidFill>
                  <a:srgbClr val="000000"/>
                </a:solidFill>
                <a:latin typeface="Calibri" panose="020F0502020204030204" pitchFamily="34" charset="0"/>
              </a:rPr>
              <a:t>22.44</a:t>
            </a:r>
            <a:endParaRPr lang="en-US" sz="1400" dirty="0"/>
          </a:p>
        </p:txBody>
      </p:sp>
      <p:sp>
        <p:nvSpPr>
          <p:cNvPr id="14" name="TextBox 13">
            <a:extLst>
              <a:ext uri="{FF2B5EF4-FFF2-40B4-BE49-F238E27FC236}">
                <a16:creationId xmlns:a16="http://schemas.microsoft.com/office/drawing/2014/main" id="{F0EC7CCB-4BC2-45DA-B1C8-F013B768922F}"/>
              </a:ext>
            </a:extLst>
          </p:cNvPr>
          <p:cNvSpPr txBox="1"/>
          <p:nvPr/>
        </p:nvSpPr>
        <p:spPr>
          <a:xfrm>
            <a:off x="3077384" y="2496032"/>
            <a:ext cx="505267" cy="307777"/>
          </a:xfrm>
          <a:prstGeom prst="rect">
            <a:avLst/>
          </a:prstGeom>
          <a:noFill/>
        </p:spPr>
        <p:txBody>
          <a:bodyPr wrap="none" rtlCol="0">
            <a:spAutoFit/>
          </a:bodyPr>
          <a:lstStyle/>
          <a:p>
            <a:r>
              <a:rPr lang="en-US" altLang="zh-CN" sz="1400" b="1" dirty="0">
                <a:solidFill>
                  <a:srgbClr val="FF0000"/>
                </a:solidFill>
              </a:rPr>
              <a:t>+1.4</a:t>
            </a:r>
            <a:endParaRPr lang="en-US" sz="1400" b="1" dirty="0">
              <a:solidFill>
                <a:srgbClr val="FF0000"/>
              </a:solidFill>
            </a:endParaRPr>
          </a:p>
        </p:txBody>
      </p:sp>
      <p:sp>
        <p:nvSpPr>
          <p:cNvPr id="20" name="TextBox 19">
            <a:extLst>
              <a:ext uri="{FF2B5EF4-FFF2-40B4-BE49-F238E27FC236}">
                <a16:creationId xmlns:a16="http://schemas.microsoft.com/office/drawing/2014/main" id="{46ED618E-83A0-419E-BEF9-3FD9BA229745}"/>
              </a:ext>
            </a:extLst>
          </p:cNvPr>
          <p:cNvSpPr txBox="1"/>
          <p:nvPr/>
        </p:nvSpPr>
        <p:spPr>
          <a:xfrm>
            <a:off x="5295605" y="2426782"/>
            <a:ext cx="596638" cy="307777"/>
          </a:xfrm>
          <a:prstGeom prst="rect">
            <a:avLst/>
          </a:prstGeom>
          <a:noFill/>
        </p:spPr>
        <p:txBody>
          <a:bodyPr wrap="none" rtlCol="0">
            <a:spAutoFit/>
          </a:bodyPr>
          <a:lstStyle/>
          <a:p>
            <a:r>
              <a:rPr lang="en-US" altLang="zh-CN" sz="1400" b="1" dirty="0">
                <a:solidFill>
                  <a:srgbClr val="FF0000"/>
                </a:solidFill>
              </a:rPr>
              <a:t>+3.01</a:t>
            </a:r>
            <a:endParaRPr lang="en-US" sz="1400" b="1" dirty="0">
              <a:solidFill>
                <a:srgbClr val="FF0000"/>
              </a:solidFill>
            </a:endParaRPr>
          </a:p>
        </p:txBody>
      </p:sp>
      <p:sp>
        <p:nvSpPr>
          <p:cNvPr id="21" name="TextBox 20">
            <a:extLst>
              <a:ext uri="{FF2B5EF4-FFF2-40B4-BE49-F238E27FC236}">
                <a16:creationId xmlns:a16="http://schemas.microsoft.com/office/drawing/2014/main" id="{296B7EA7-B0D6-4637-AC05-1312C061CA99}"/>
              </a:ext>
            </a:extLst>
          </p:cNvPr>
          <p:cNvSpPr txBox="1"/>
          <p:nvPr/>
        </p:nvSpPr>
        <p:spPr>
          <a:xfrm>
            <a:off x="7626120" y="2663970"/>
            <a:ext cx="596638" cy="307777"/>
          </a:xfrm>
          <a:prstGeom prst="rect">
            <a:avLst/>
          </a:prstGeom>
          <a:noFill/>
        </p:spPr>
        <p:txBody>
          <a:bodyPr wrap="none" rtlCol="0">
            <a:spAutoFit/>
          </a:bodyPr>
          <a:lstStyle/>
          <a:p>
            <a:r>
              <a:rPr lang="en-US" altLang="zh-CN" sz="1400" b="1" dirty="0">
                <a:solidFill>
                  <a:srgbClr val="FF0000"/>
                </a:solidFill>
              </a:rPr>
              <a:t>+3.11</a:t>
            </a:r>
            <a:endParaRPr lang="en-US" sz="1400" b="1" dirty="0">
              <a:solidFill>
                <a:srgbClr val="FF0000"/>
              </a:solidFill>
            </a:endParaRPr>
          </a:p>
        </p:txBody>
      </p:sp>
      <p:sp>
        <p:nvSpPr>
          <p:cNvPr id="22" name="TextBox 21">
            <a:extLst>
              <a:ext uri="{FF2B5EF4-FFF2-40B4-BE49-F238E27FC236}">
                <a16:creationId xmlns:a16="http://schemas.microsoft.com/office/drawing/2014/main" id="{E41CBAEE-740D-4A99-83DE-B9D8C7673C53}"/>
              </a:ext>
            </a:extLst>
          </p:cNvPr>
          <p:cNvSpPr txBox="1"/>
          <p:nvPr/>
        </p:nvSpPr>
        <p:spPr>
          <a:xfrm>
            <a:off x="9939121" y="3091240"/>
            <a:ext cx="596638" cy="307777"/>
          </a:xfrm>
          <a:prstGeom prst="rect">
            <a:avLst/>
          </a:prstGeom>
          <a:noFill/>
        </p:spPr>
        <p:txBody>
          <a:bodyPr wrap="none" rtlCol="0">
            <a:spAutoFit/>
          </a:bodyPr>
          <a:lstStyle/>
          <a:p>
            <a:r>
              <a:rPr lang="en-US" altLang="zh-CN" sz="1400" b="1" dirty="0">
                <a:solidFill>
                  <a:srgbClr val="FF0000"/>
                </a:solidFill>
              </a:rPr>
              <a:t>+2.21</a:t>
            </a:r>
            <a:endParaRPr lang="en-US" sz="1400" b="1" dirty="0">
              <a:solidFill>
                <a:srgbClr val="FF0000"/>
              </a:solidFill>
            </a:endParaRPr>
          </a:p>
        </p:txBody>
      </p:sp>
      <p:sp>
        <p:nvSpPr>
          <p:cNvPr id="28" name="TextBox 27">
            <a:extLst>
              <a:ext uri="{FF2B5EF4-FFF2-40B4-BE49-F238E27FC236}">
                <a16:creationId xmlns:a16="http://schemas.microsoft.com/office/drawing/2014/main" id="{6C348C0D-3151-421E-A202-725EB61882F2}"/>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Unsupervised Neural Machine Translation with SMT as Posterior Regularization</a:t>
            </a:r>
            <a:r>
              <a:rPr lang="en-US" dirty="0"/>
              <a:t>. AAAI, 2019</a:t>
            </a:r>
          </a:p>
        </p:txBody>
      </p:sp>
      <p:sp>
        <p:nvSpPr>
          <p:cNvPr id="23" name="Title 1">
            <a:extLst>
              <a:ext uri="{FF2B5EF4-FFF2-40B4-BE49-F238E27FC236}">
                <a16:creationId xmlns:a16="http://schemas.microsoft.com/office/drawing/2014/main" id="{1A60E1BF-8CC0-44CD-A1F5-FE4C6F50DEDC}"/>
              </a:ext>
            </a:extLst>
          </p:cNvPr>
          <p:cNvSpPr>
            <a:spLocks noGrp="1"/>
          </p:cNvSpPr>
          <p:nvPr>
            <p:ph type="title"/>
          </p:nvPr>
        </p:nvSpPr>
        <p:spPr>
          <a:xfrm>
            <a:off x="838200" y="365125"/>
            <a:ext cx="10515600" cy="1325563"/>
          </a:xfrm>
        </p:spPr>
        <p:txBody>
          <a:bodyPr/>
          <a:lstStyle/>
          <a:p>
            <a:pPr algn="ctr"/>
            <a:r>
              <a:rPr lang="en-US" dirty="0"/>
              <a:t>Posterior Regularization with SMT</a:t>
            </a:r>
          </a:p>
        </p:txBody>
      </p:sp>
    </p:spTree>
    <p:extLst>
      <p:ext uri="{BB962C8B-B14F-4D97-AF65-F5344CB8AC3E}">
        <p14:creationId xmlns:p14="http://schemas.microsoft.com/office/powerpoint/2010/main" val="40826660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93AB3-6920-4F1A-90F6-BE783B77E48D}"/>
              </a:ext>
            </a:extLst>
          </p:cNvPr>
          <p:cNvSpPr>
            <a:spLocks noGrp="1"/>
          </p:cNvSpPr>
          <p:nvPr>
            <p:ph type="title"/>
          </p:nvPr>
        </p:nvSpPr>
        <p:spPr/>
        <p:txBody>
          <a:bodyPr/>
          <a:lstStyle/>
          <a:p>
            <a:pPr algn="ctr"/>
            <a:r>
              <a:rPr lang="en-US" altLang="zh-CN" dirty="0"/>
              <a:t>Unsupervised Neural Machine Translation</a:t>
            </a:r>
          </a:p>
        </p:txBody>
      </p:sp>
      <p:sp>
        <p:nvSpPr>
          <p:cNvPr id="3" name="Content Placeholder 2">
            <a:extLst>
              <a:ext uri="{FF2B5EF4-FFF2-40B4-BE49-F238E27FC236}">
                <a16:creationId xmlns:a16="http://schemas.microsoft.com/office/drawing/2014/main" id="{D41F9D48-E6B2-4078-A796-262E0191C61A}"/>
              </a:ext>
            </a:extLst>
          </p:cNvPr>
          <p:cNvSpPr>
            <a:spLocks noGrp="1"/>
          </p:cNvSpPr>
          <p:nvPr>
            <p:ph idx="1"/>
          </p:nvPr>
        </p:nvSpPr>
        <p:spPr/>
        <p:txBody>
          <a:bodyPr/>
          <a:lstStyle/>
          <a:p>
            <a:r>
              <a:rPr lang="en-US" altLang="zh-CN" sz="2200" dirty="0">
                <a:latin typeface="+mj-lt"/>
              </a:rPr>
              <a:t>Cross-Lingual Word Embedding</a:t>
            </a:r>
          </a:p>
          <a:p>
            <a:endParaRPr lang="en-US" altLang="zh-CN" sz="2200" dirty="0">
              <a:latin typeface="+mj-lt"/>
            </a:endParaRPr>
          </a:p>
          <a:p>
            <a:r>
              <a:rPr lang="en-US" sz="2200" dirty="0">
                <a:latin typeface="+mj-lt"/>
              </a:rPr>
              <a:t>Joint Training for Unsupervised NMT</a:t>
            </a:r>
          </a:p>
          <a:p>
            <a:endParaRPr lang="en-US" sz="2200" dirty="0">
              <a:latin typeface="+mj-lt"/>
            </a:endParaRPr>
          </a:p>
          <a:p>
            <a:r>
              <a:rPr lang="en-US" sz="2200" dirty="0">
                <a:latin typeface="+mj-lt"/>
              </a:rPr>
              <a:t>Posterior Regularization with SMT</a:t>
            </a:r>
          </a:p>
          <a:p>
            <a:endParaRPr lang="en-US" sz="2200" dirty="0">
              <a:latin typeface="+mj-lt"/>
            </a:endParaRPr>
          </a:p>
          <a:p>
            <a:r>
              <a:rPr lang="en-US" sz="2200" b="1" dirty="0">
                <a:latin typeface="+mj-lt"/>
              </a:rPr>
              <a:t>Explicit Pre-training for Unsupervised NMT</a:t>
            </a:r>
          </a:p>
          <a:p>
            <a:endParaRPr lang="en-US" sz="2200" dirty="0">
              <a:latin typeface="+mj-lt"/>
            </a:endParaRPr>
          </a:p>
          <a:p>
            <a:endParaRPr lang="en-US" dirty="0"/>
          </a:p>
        </p:txBody>
      </p:sp>
    </p:spTree>
    <p:extLst>
      <p:ext uri="{BB962C8B-B14F-4D97-AF65-F5344CB8AC3E}">
        <p14:creationId xmlns:p14="http://schemas.microsoft.com/office/powerpoint/2010/main" val="5461136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6819-03A2-42C2-8F13-7F2D0F176436}"/>
              </a:ext>
            </a:extLst>
          </p:cNvPr>
          <p:cNvSpPr>
            <a:spLocks noGrp="1"/>
          </p:cNvSpPr>
          <p:nvPr>
            <p:ph type="title"/>
          </p:nvPr>
        </p:nvSpPr>
        <p:spPr/>
        <p:txBody>
          <a:bodyPr/>
          <a:lstStyle/>
          <a:p>
            <a:pPr algn="ctr"/>
            <a:r>
              <a:rPr lang="en-US" dirty="0"/>
              <a:t>Explicit Pre-training for Unsupervised NMT</a:t>
            </a:r>
          </a:p>
        </p:txBody>
      </p:sp>
      <p:sp>
        <p:nvSpPr>
          <p:cNvPr id="3" name="Content Placeholder 2">
            <a:extLst>
              <a:ext uri="{FF2B5EF4-FFF2-40B4-BE49-F238E27FC236}">
                <a16:creationId xmlns:a16="http://schemas.microsoft.com/office/drawing/2014/main" id="{D49E20F7-31B0-42B4-9CAF-16EA97670323}"/>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0F7F7ED1-0E0A-4834-8CDA-8A639584778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Explicit Cross-lingual Pre-training for Unsupervised Machine Translation</a:t>
            </a:r>
            <a:r>
              <a:rPr lang="en-US" dirty="0"/>
              <a:t>. EMNLP, 2019</a:t>
            </a:r>
          </a:p>
        </p:txBody>
      </p:sp>
      <p:pic>
        <p:nvPicPr>
          <p:cNvPr id="6" name="Picture 5">
            <a:extLst>
              <a:ext uri="{FF2B5EF4-FFF2-40B4-BE49-F238E27FC236}">
                <a16:creationId xmlns:a16="http://schemas.microsoft.com/office/drawing/2014/main" id="{D26E14F5-813A-4667-8E69-D4D34BA36F1C}"/>
              </a:ext>
            </a:extLst>
          </p:cNvPr>
          <p:cNvPicPr>
            <a:picLocks noChangeAspect="1"/>
          </p:cNvPicPr>
          <p:nvPr/>
        </p:nvPicPr>
        <p:blipFill>
          <a:blip r:embed="rId2"/>
          <a:stretch>
            <a:fillRect/>
          </a:stretch>
        </p:blipFill>
        <p:spPr>
          <a:xfrm>
            <a:off x="845262" y="2144690"/>
            <a:ext cx="10508538" cy="3457575"/>
          </a:xfrm>
          <a:prstGeom prst="rect">
            <a:avLst/>
          </a:prstGeom>
        </p:spPr>
      </p:pic>
      <p:sp>
        <p:nvSpPr>
          <p:cNvPr id="7" name="TextBox 6">
            <a:extLst>
              <a:ext uri="{FF2B5EF4-FFF2-40B4-BE49-F238E27FC236}">
                <a16:creationId xmlns:a16="http://schemas.microsoft.com/office/drawing/2014/main" id="{F4AD9BFB-A006-4445-92C9-2B77E9C1AA70}"/>
              </a:ext>
            </a:extLst>
          </p:cNvPr>
          <p:cNvSpPr txBox="1"/>
          <p:nvPr/>
        </p:nvSpPr>
        <p:spPr>
          <a:xfrm>
            <a:off x="4625208" y="5849966"/>
            <a:ext cx="3132845" cy="369332"/>
          </a:xfrm>
          <a:prstGeom prst="rect">
            <a:avLst/>
          </a:prstGeom>
          <a:noFill/>
        </p:spPr>
        <p:txBody>
          <a:bodyPr wrap="none" rtlCol="0">
            <a:spAutoFit/>
          </a:bodyPr>
          <a:lstStyle/>
          <a:p>
            <a:r>
              <a:rPr lang="en-US" dirty="0"/>
              <a:t>MLM: Masked Language Model</a:t>
            </a:r>
          </a:p>
        </p:txBody>
      </p:sp>
    </p:spTree>
    <p:extLst>
      <p:ext uri="{BB962C8B-B14F-4D97-AF65-F5344CB8AC3E}">
        <p14:creationId xmlns:p14="http://schemas.microsoft.com/office/powerpoint/2010/main" val="82862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Example based Machine Translation</a:t>
            </a:r>
          </a:p>
        </p:txBody>
      </p:sp>
      <p:grpSp>
        <p:nvGrpSpPr>
          <p:cNvPr id="8" name="Group 7">
            <a:extLst>
              <a:ext uri="{FF2B5EF4-FFF2-40B4-BE49-F238E27FC236}">
                <a16:creationId xmlns:a16="http://schemas.microsoft.com/office/drawing/2014/main" id="{5F81E773-B73A-4B9E-B34B-A069F2229176}"/>
              </a:ext>
            </a:extLst>
          </p:cNvPr>
          <p:cNvGrpSpPr/>
          <p:nvPr/>
        </p:nvGrpSpPr>
        <p:grpSpPr>
          <a:xfrm>
            <a:off x="4080860" y="1780453"/>
            <a:ext cx="3343275" cy="1748909"/>
            <a:chOff x="4410075" y="1289565"/>
            <a:chExt cx="3343275" cy="1748909"/>
          </a:xfrm>
        </p:grpSpPr>
        <p:sp>
          <p:nvSpPr>
            <p:cNvPr id="9" name="Flowchart: Magnetic Disk 8">
              <a:extLst>
                <a:ext uri="{FF2B5EF4-FFF2-40B4-BE49-F238E27FC236}">
                  <a16:creationId xmlns:a16="http://schemas.microsoft.com/office/drawing/2014/main" id="{05E1DDC3-E993-4484-B844-E5680D8A2415}"/>
                </a:ext>
              </a:extLst>
            </p:cNvPr>
            <p:cNvSpPr/>
            <p:nvPr/>
          </p:nvSpPr>
          <p:spPr>
            <a:xfrm>
              <a:off x="4410075" y="1289565"/>
              <a:ext cx="3343275" cy="1748909"/>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8BF2C7-1F6F-48AF-A4A1-B6A71D153D88}"/>
                </a:ext>
              </a:extLst>
            </p:cNvPr>
            <p:cNvGrpSpPr/>
            <p:nvPr/>
          </p:nvGrpSpPr>
          <p:grpSpPr>
            <a:xfrm>
              <a:off x="4626292" y="1909762"/>
              <a:ext cx="2910840" cy="1005840"/>
              <a:chOff x="4762500" y="1909762"/>
              <a:chExt cx="2910840" cy="1005840"/>
            </a:xfrm>
          </p:grpSpPr>
          <p:sp>
            <p:nvSpPr>
              <p:cNvPr id="12" name="Flowchart: Magnetic Disk 11">
                <a:extLst>
                  <a:ext uri="{FF2B5EF4-FFF2-40B4-BE49-F238E27FC236}">
                    <a16:creationId xmlns:a16="http://schemas.microsoft.com/office/drawing/2014/main" id="{2F6BE6E7-0193-4FAB-BAC6-0511600753BF}"/>
                  </a:ext>
                </a:extLst>
              </p:cNvPr>
              <p:cNvSpPr/>
              <p:nvPr/>
            </p:nvSpPr>
            <p:spPr>
              <a:xfrm>
                <a:off x="4762500" y="1909762"/>
                <a:ext cx="1005840" cy="100584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Source Example</a:t>
                </a:r>
                <a:endParaRPr lang="en-US" sz="1600" dirty="0">
                  <a:solidFill>
                    <a:schemeClr val="tx1"/>
                  </a:solidFill>
                </a:endParaRPr>
              </a:p>
            </p:txBody>
          </p:sp>
          <p:sp>
            <p:nvSpPr>
              <p:cNvPr id="13" name="Flowchart: Magnetic Disk 12">
                <a:extLst>
                  <a:ext uri="{FF2B5EF4-FFF2-40B4-BE49-F238E27FC236}">
                    <a16:creationId xmlns:a16="http://schemas.microsoft.com/office/drawing/2014/main" id="{D7E92ED3-15FF-44D3-8B2F-D631F8B1DDD8}"/>
                  </a:ext>
                </a:extLst>
              </p:cNvPr>
              <p:cNvSpPr/>
              <p:nvPr/>
            </p:nvSpPr>
            <p:spPr>
              <a:xfrm>
                <a:off x="6667500" y="1909762"/>
                <a:ext cx="1005840" cy="100584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Target Example</a:t>
                </a:r>
                <a:endParaRPr lang="en-US" sz="1600" dirty="0">
                  <a:solidFill>
                    <a:schemeClr val="tx1"/>
                  </a:solidFill>
                </a:endParaRPr>
              </a:p>
            </p:txBody>
          </p:sp>
          <p:cxnSp>
            <p:nvCxnSpPr>
              <p:cNvPr id="14" name="Straight Arrow Connector 13">
                <a:extLst>
                  <a:ext uri="{FF2B5EF4-FFF2-40B4-BE49-F238E27FC236}">
                    <a16:creationId xmlns:a16="http://schemas.microsoft.com/office/drawing/2014/main" id="{8418F19F-248D-4CD7-9876-0C80441EDF7E}"/>
                  </a:ext>
                </a:extLst>
              </p:cNvPr>
              <p:cNvCxnSpPr>
                <a:stCxn id="12" idx="4"/>
                <a:endCxn id="13" idx="2"/>
              </p:cNvCxnSpPr>
              <p:nvPr/>
            </p:nvCxnSpPr>
            <p:spPr>
              <a:xfrm>
                <a:off x="5768340" y="2412682"/>
                <a:ext cx="8991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F61909AD-DDE8-4506-8EAC-9195B89610C5}"/>
                </a:ext>
              </a:extLst>
            </p:cNvPr>
            <p:cNvSpPr txBox="1"/>
            <p:nvPr/>
          </p:nvSpPr>
          <p:spPr>
            <a:xfrm>
              <a:off x="5654129" y="1422500"/>
              <a:ext cx="1470915" cy="369332"/>
            </a:xfrm>
            <a:prstGeom prst="rect">
              <a:avLst/>
            </a:prstGeom>
            <a:noFill/>
          </p:spPr>
          <p:txBody>
            <a:bodyPr wrap="none" rtlCol="0">
              <a:spAutoFit/>
            </a:bodyPr>
            <a:lstStyle/>
            <a:p>
              <a:r>
                <a:rPr lang="en-US" dirty="0"/>
                <a:t>Example Base</a:t>
              </a:r>
            </a:p>
          </p:txBody>
        </p:sp>
      </p:grpSp>
      <p:grpSp>
        <p:nvGrpSpPr>
          <p:cNvPr id="15" name="Group 14">
            <a:extLst>
              <a:ext uri="{FF2B5EF4-FFF2-40B4-BE49-F238E27FC236}">
                <a16:creationId xmlns:a16="http://schemas.microsoft.com/office/drawing/2014/main" id="{4252B155-C605-4EFB-ADDF-38F61048C446}"/>
              </a:ext>
            </a:extLst>
          </p:cNvPr>
          <p:cNvGrpSpPr/>
          <p:nvPr/>
        </p:nvGrpSpPr>
        <p:grpSpPr>
          <a:xfrm>
            <a:off x="2752122" y="4642002"/>
            <a:ext cx="6000750" cy="342900"/>
            <a:chOff x="2809874" y="4695825"/>
            <a:chExt cx="6000750" cy="34290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CECDD1A-749B-473C-985B-0005D9A2066E}"/>
                    </a:ext>
                  </a:extLst>
                </p:cNvPr>
                <p:cNvSpPr/>
                <p:nvPr/>
              </p:nvSpPr>
              <p:spPr>
                <a:xfrm>
                  <a:off x="2809874" y="4695825"/>
                  <a:ext cx="1419225"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a:t>
                  </a:r>
                  <a14:m>
                    <m:oMath xmlns:m="http://schemas.openxmlformats.org/officeDocument/2006/math">
                      <m:r>
                        <m:rPr>
                          <m:sty m:val="p"/>
                        </m:rPr>
                        <a:rPr lang="en-US" altLang="zh-CN" sz="1600" b="0" i="0" smtClean="0">
                          <a:solidFill>
                            <a:schemeClr val="tx1"/>
                          </a:solidFill>
                          <a:latin typeface="Cambria Math" panose="02040503050406030204" pitchFamily="18" charset="0"/>
                        </a:rPr>
                        <m:t>ource</m:t>
                      </m:r>
                      <m:r>
                        <a:rPr lang="en-US" altLang="zh-CN" sz="1600" b="0" i="0" smtClean="0">
                          <a:solidFill>
                            <a:schemeClr val="tx1"/>
                          </a:solidFill>
                          <a:latin typeface="Cambria Math" panose="02040503050406030204" pitchFamily="18" charset="0"/>
                        </a:rPr>
                        <m:t> </m:t>
                      </m:r>
                      <m:r>
                        <a:rPr lang="en-US" altLang="zh-CN" sz="1600" i="1" smtClean="0">
                          <a:solidFill>
                            <a:schemeClr val="tx1"/>
                          </a:solidFill>
                          <a:latin typeface="Cambria Math" panose="02040503050406030204" pitchFamily="18" charset="0"/>
                        </a:rPr>
                        <m:t>𝑆</m:t>
                      </m:r>
                    </m:oMath>
                  </a14:m>
                  <a:endParaRPr lang="en-US" sz="1600" dirty="0">
                    <a:solidFill>
                      <a:schemeClr val="tx1"/>
                    </a:solidFill>
                  </a:endParaRPr>
                </a:p>
              </p:txBody>
            </p:sp>
          </mc:Choice>
          <mc:Fallback xmlns="">
            <p:sp>
              <p:nvSpPr>
                <p:cNvPr id="16" name="Rectangle 15">
                  <a:extLst>
                    <a:ext uri="{FF2B5EF4-FFF2-40B4-BE49-F238E27FC236}">
                      <a16:creationId xmlns:a16="http://schemas.microsoft.com/office/drawing/2014/main" id="{5CECDD1A-749B-473C-985B-0005D9A2066E}"/>
                    </a:ext>
                  </a:extLst>
                </p:cNvPr>
                <p:cNvSpPr>
                  <a:spLocks noRot="1" noChangeAspect="1" noMove="1" noResize="1" noEditPoints="1" noAdjustHandles="1" noChangeArrowheads="1" noChangeShapeType="1" noTextEdit="1"/>
                </p:cNvSpPr>
                <p:nvPr/>
              </p:nvSpPr>
              <p:spPr>
                <a:xfrm>
                  <a:off x="2809874" y="4695825"/>
                  <a:ext cx="1419225" cy="342900"/>
                </a:xfrm>
                <a:prstGeom prst="rect">
                  <a:avLst/>
                </a:prstGeom>
                <a:blipFill>
                  <a:blip r:embed="rId2"/>
                  <a:stretch>
                    <a:fillRect t="-1695" b="-1864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54B8EC-56F9-45E1-A840-CA0A1BD1120C}"/>
                    </a:ext>
                  </a:extLst>
                </p:cNvPr>
                <p:cNvSpPr/>
                <p:nvPr/>
              </p:nvSpPr>
              <p:spPr>
                <a:xfrm>
                  <a:off x="7391399" y="4695825"/>
                  <a:ext cx="1419225"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T</a:t>
                  </a:r>
                  <a14:m>
                    <m:oMath xmlns:m="http://schemas.openxmlformats.org/officeDocument/2006/math">
                      <m:r>
                        <m:rPr>
                          <m:sty m:val="p"/>
                        </m:rPr>
                        <a:rPr lang="en-US" altLang="zh-CN" sz="1600" b="0" i="0" smtClean="0">
                          <a:solidFill>
                            <a:schemeClr val="tx1"/>
                          </a:solidFill>
                          <a:latin typeface="Cambria Math" panose="02040503050406030204" pitchFamily="18" charset="0"/>
                        </a:rPr>
                        <m:t>ranslation</m:t>
                      </m:r>
                      <m:r>
                        <a:rPr lang="en-US" altLang="zh-CN" sz="1600" b="0" i="0" smtClean="0">
                          <a:solidFill>
                            <a:schemeClr val="tx1"/>
                          </a:solidFill>
                          <a:latin typeface="Cambria Math" panose="02040503050406030204" pitchFamily="18" charset="0"/>
                        </a:rPr>
                        <m:t> </m:t>
                      </m:r>
                      <m:r>
                        <a:rPr lang="en-US" altLang="zh-CN" sz="1600" b="0" i="1" smtClean="0">
                          <a:solidFill>
                            <a:schemeClr val="tx1"/>
                          </a:solidFill>
                          <a:latin typeface="Cambria Math" panose="02040503050406030204" pitchFamily="18" charset="0"/>
                        </a:rPr>
                        <m:t>𝑇</m:t>
                      </m:r>
                    </m:oMath>
                  </a14:m>
                  <a:endParaRPr lang="en-US" sz="1600" dirty="0">
                    <a:solidFill>
                      <a:schemeClr val="tx1"/>
                    </a:solidFill>
                  </a:endParaRPr>
                </a:p>
              </p:txBody>
            </p:sp>
          </mc:Choice>
          <mc:Fallback xmlns="">
            <p:sp>
              <p:nvSpPr>
                <p:cNvPr id="17" name="Rectangle 16">
                  <a:extLst>
                    <a:ext uri="{FF2B5EF4-FFF2-40B4-BE49-F238E27FC236}">
                      <a16:creationId xmlns:a16="http://schemas.microsoft.com/office/drawing/2014/main" id="{6C54B8EC-56F9-45E1-A840-CA0A1BD1120C}"/>
                    </a:ext>
                  </a:extLst>
                </p:cNvPr>
                <p:cNvSpPr>
                  <a:spLocks noRot="1" noChangeAspect="1" noMove="1" noResize="1" noEditPoints="1" noAdjustHandles="1" noChangeArrowheads="1" noChangeShapeType="1" noTextEdit="1"/>
                </p:cNvSpPr>
                <p:nvPr/>
              </p:nvSpPr>
              <p:spPr>
                <a:xfrm>
                  <a:off x="7391399" y="4695825"/>
                  <a:ext cx="1419225" cy="342900"/>
                </a:xfrm>
                <a:prstGeom prst="rect">
                  <a:avLst/>
                </a:prstGeom>
                <a:blipFill>
                  <a:blip r:embed="rId3"/>
                  <a:stretch>
                    <a:fillRect t="-1695" b="-18644"/>
                  </a:stretch>
                </a:blipFill>
                <a:ln>
                  <a:solidFill>
                    <a:schemeClr val="tx1"/>
                  </a:solidFill>
                </a:ln>
              </p:spPr>
              <p:txBody>
                <a:bodyPr/>
                <a:lstStyle/>
                <a:p>
                  <a:r>
                    <a:rPr lang="en-US">
                      <a:noFill/>
                    </a:rPr>
                    <a:t> </a:t>
                  </a:r>
                </a:p>
              </p:txBody>
            </p:sp>
          </mc:Fallback>
        </mc:AlternateContent>
      </p:grpSp>
      <p:cxnSp>
        <p:nvCxnSpPr>
          <p:cNvPr id="18" name="Straight Arrow Connector 17">
            <a:extLst>
              <a:ext uri="{FF2B5EF4-FFF2-40B4-BE49-F238E27FC236}">
                <a16:creationId xmlns:a16="http://schemas.microsoft.com/office/drawing/2014/main" id="{700F4D1A-83E0-409D-8F9C-26B3372CEFAB}"/>
              </a:ext>
            </a:extLst>
          </p:cNvPr>
          <p:cNvCxnSpPr>
            <a:stCxn id="16" idx="0"/>
            <a:endCxn id="12" idx="3"/>
          </p:cNvCxnSpPr>
          <p:nvPr/>
        </p:nvCxnSpPr>
        <p:spPr>
          <a:xfrm flipV="1">
            <a:off x="3461735" y="3406490"/>
            <a:ext cx="1338262" cy="1235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D54712D-CC77-4522-A1D6-0297B1F63073}"/>
              </a:ext>
            </a:extLst>
          </p:cNvPr>
          <p:cNvGrpSpPr/>
          <p:nvPr/>
        </p:nvGrpSpPr>
        <p:grpSpPr>
          <a:xfrm>
            <a:off x="4307771" y="3940247"/>
            <a:ext cx="2889452" cy="342900"/>
            <a:chOff x="4325733" y="3449359"/>
            <a:chExt cx="2889452" cy="342900"/>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A9AA58C-1C9C-4C9B-B766-26F1EE6AB53E}"/>
                    </a:ext>
                  </a:extLst>
                </p:cNvPr>
                <p:cNvSpPr/>
                <p:nvPr/>
              </p:nvSpPr>
              <p:spPr>
                <a:xfrm>
                  <a:off x="4325733" y="3449359"/>
                  <a:ext cx="1233056"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t>
                  </a:r>
                  <a14:m>
                    <m:oMath xmlns:m="http://schemas.openxmlformats.org/officeDocument/2006/math">
                      <m:r>
                        <m:rPr>
                          <m:sty m:val="p"/>
                        </m:rPr>
                        <a:rPr lang="en-US" altLang="zh-CN" sz="1600" b="0" i="0" smtClean="0">
                          <a:solidFill>
                            <a:schemeClr val="tx1"/>
                          </a:solidFill>
                          <a:latin typeface="Cambria Math" panose="02040503050406030204" pitchFamily="18" charset="0"/>
                        </a:rPr>
                        <m:t>atched</m:t>
                      </m:r>
                      <m:r>
                        <a:rPr lang="en-US" altLang="zh-CN" sz="1600" b="0" i="0" smtClean="0">
                          <a:solidFill>
                            <a:schemeClr val="tx1"/>
                          </a:solidFill>
                          <a:latin typeface="Cambria Math" panose="02040503050406030204" pitchFamily="18" charset="0"/>
                        </a:rPr>
                        <m:t> </m:t>
                      </m:r>
                      <m:sSup>
                        <m:sSupPr>
                          <m:ctrlPr>
                            <a:rPr lang="en-US" altLang="zh-CN" sz="160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𝑆</m:t>
                          </m:r>
                        </m:e>
                        <m:sup>
                          <m:r>
                            <a:rPr lang="en-US" altLang="zh-CN" sz="1600" b="0" i="1" smtClean="0">
                              <a:solidFill>
                                <a:schemeClr val="tx1"/>
                              </a:solidFill>
                              <a:latin typeface="Cambria Math" panose="02040503050406030204" pitchFamily="18" charset="0"/>
                            </a:rPr>
                            <m:t>′</m:t>
                          </m:r>
                        </m:sup>
                      </m:sSup>
                    </m:oMath>
                  </a14:m>
                  <a:endParaRPr lang="en-US" sz="1600" dirty="0">
                    <a:solidFill>
                      <a:schemeClr val="tx1"/>
                    </a:solidFill>
                  </a:endParaRPr>
                </a:p>
              </p:txBody>
            </p:sp>
          </mc:Choice>
          <mc:Fallback xmlns="">
            <p:sp>
              <p:nvSpPr>
                <p:cNvPr id="20" name="Rectangle 19">
                  <a:extLst>
                    <a:ext uri="{FF2B5EF4-FFF2-40B4-BE49-F238E27FC236}">
                      <a16:creationId xmlns:a16="http://schemas.microsoft.com/office/drawing/2014/main" id="{FA9AA58C-1C9C-4C9B-B766-26F1EE6AB53E}"/>
                    </a:ext>
                  </a:extLst>
                </p:cNvPr>
                <p:cNvSpPr>
                  <a:spLocks noRot="1" noChangeAspect="1" noMove="1" noResize="1" noEditPoints="1" noAdjustHandles="1" noChangeArrowheads="1" noChangeShapeType="1" noTextEdit="1"/>
                </p:cNvSpPr>
                <p:nvPr/>
              </p:nvSpPr>
              <p:spPr>
                <a:xfrm>
                  <a:off x="4325733" y="3449359"/>
                  <a:ext cx="1233056" cy="342900"/>
                </a:xfrm>
                <a:prstGeom prst="rect">
                  <a:avLst/>
                </a:prstGeom>
                <a:blipFill>
                  <a:blip r:embed="rId4"/>
                  <a:stretch>
                    <a:fillRect t="-1695" b="-1864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E66F5A0-A231-442C-8893-31625133FBC3}"/>
                    </a:ext>
                  </a:extLst>
                </p:cNvPr>
                <p:cNvSpPr/>
                <p:nvPr/>
              </p:nvSpPr>
              <p:spPr>
                <a:xfrm>
                  <a:off x="5982129" y="3449359"/>
                  <a:ext cx="1233056" cy="3429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T</a:t>
                  </a:r>
                  <a14:m>
                    <m:oMath xmlns:m="http://schemas.openxmlformats.org/officeDocument/2006/math">
                      <m:r>
                        <m:rPr>
                          <m:sty m:val="p"/>
                        </m:rPr>
                        <a:rPr lang="en-US" altLang="zh-CN" sz="1600" b="0" i="0" smtClean="0">
                          <a:solidFill>
                            <a:schemeClr val="tx1"/>
                          </a:solidFill>
                          <a:latin typeface="Cambria Math" panose="02040503050406030204" pitchFamily="18" charset="0"/>
                        </a:rPr>
                        <m:t>arget</m:t>
                      </m:r>
                      <m:r>
                        <a:rPr lang="en-US" altLang="zh-CN" sz="1600" b="0" i="0" smtClean="0">
                          <a:solidFill>
                            <a:schemeClr val="tx1"/>
                          </a:solidFill>
                          <a:latin typeface="Cambria Math" panose="02040503050406030204" pitchFamily="18" charset="0"/>
                        </a:rPr>
                        <m:t> </m:t>
                      </m:r>
                      <m:sSup>
                        <m:sSupPr>
                          <m:ctrlPr>
                            <a:rPr lang="en-US" altLang="zh-CN" sz="160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𝑇</m:t>
                          </m:r>
                        </m:e>
                        <m:sup>
                          <m:r>
                            <a:rPr lang="en-US" altLang="zh-CN" sz="1600" b="0" i="1" smtClean="0">
                              <a:solidFill>
                                <a:schemeClr val="tx1"/>
                              </a:solidFill>
                              <a:latin typeface="Cambria Math" panose="02040503050406030204" pitchFamily="18" charset="0"/>
                            </a:rPr>
                            <m:t>′</m:t>
                          </m:r>
                        </m:sup>
                      </m:sSup>
                    </m:oMath>
                  </a14:m>
                  <a:endParaRPr lang="en-US" sz="1600" dirty="0">
                    <a:solidFill>
                      <a:schemeClr val="tx1"/>
                    </a:solidFill>
                  </a:endParaRPr>
                </a:p>
              </p:txBody>
            </p:sp>
          </mc:Choice>
          <mc:Fallback xmlns="">
            <p:sp>
              <p:nvSpPr>
                <p:cNvPr id="21" name="Rectangle 20">
                  <a:extLst>
                    <a:ext uri="{FF2B5EF4-FFF2-40B4-BE49-F238E27FC236}">
                      <a16:creationId xmlns:a16="http://schemas.microsoft.com/office/drawing/2014/main" id="{DE66F5A0-A231-442C-8893-31625133FBC3}"/>
                    </a:ext>
                  </a:extLst>
                </p:cNvPr>
                <p:cNvSpPr>
                  <a:spLocks noRot="1" noChangeAspect="1" noMove="1" noResize="1" noEditPoints="1" noAdjustHandles="1" noChangeArrowheads="1" noChangeShapeType="1" noTextEdit="1"/>
                </p:cNvSpPr>
                <p:nvPr/>
              </p:nvSpPr>
              <p:spPr>
                <a:xfrm>
                  <a:off x="5982129" y="3449359"/>
                  <a:ext cx="1233056" cy="342900"/>
                </a:xfrm>
                <a:prstGeom prst="rect">
                  <a:avLst/>
                </a:prstGeom>
                <a:blipFill>
                  <a:blip r:embed="rId5"/>
                  <a:stretch>
                    <a:fillRect t="-1695" b="-18644"/>
                  </a:stretch>
                </a:blipFill>
                <a:ln>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A9413E0-95D8-49B4-8EF5-F2981E79EDFA}"/>
                </a:ext>
              </a:extLst>
            </p:cNvPr>
            <p:cNvCxnSpPr>
              <a:cxnSpLocks/>
            </p:cNvCxnSpPr>
            <p:nvPr/>
          </p:nvCxnSpPr>
          <p:spPr>
            <a:xfrm>
              <a:off x="5558789" y="3620809"/>
              <a:ext cx="423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4BF692FA-55F5-455E-A67B-EEC2369C5956}"/>
              </a:ext>
            </a:extLst>
          </p:cNvPr>
          <p:cNvCxnSpPr>
            <a:cxnSpLocks/>
            <a:stCxn id="12" idx="3"/>
            <a:endCxn id="20" idx="0"/>
          </p:cNvCxnSpPr>
          <p:nvPr/>
        </p:nvCxnSpPr>
        <p:spPr>
          <a:xfrm>
            <a:off x="4799997" y="3406490"/>
            <a:ext cx="124302" cy="533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8DE27F-99BF-4B81-987C-6FBD5313D2B6}"/>
              </a:ext>
            </a:extLst>
          </p:cNvPr>
          <p:cNvCxnSpPr>
            <a:cxnSpLocks/>
            <a:stCxn id="13" idx="3"/>
            <a:endCxn id="21" idx="0"/>
          </p:cNvCxnSpPr>
          <p:nvPr/>
        </p:nvCxnSpPr>
        <p:spPr>
          <a:xfrm flipH="1">
            <a:off x="6580695" y="3406490"/>
            <a:ext cx="124302" cy="533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4CAE9A-9391-45B9-A7C6-A779F5970352}"/>
              </a:ext>
            </a:extLst>
          </p:cNvPr>
          <p:cNvCxnSpPr>
            <a:cxnSpLocks/>
            <a:stCxn id="13" idx="3"/>
            <a:endCxn id="17" idx="0"/>
          </p:cNvCxnSpPr>
          <p:nvPr/>
        </p:nvCxnSpPr>
        <p:spPr>
          <a:xfrm>
            <a:off x="6704997" y="3406490"/>
            <a:ext cx="1338263" cy="12355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A334E-0646-461C-8461-CE73BB25BE8F}"/>
              </a:ext>
            </a:extLst>
          </p:cNvPr>
          <p:cNvCxnSpPr>
            <a:cxnSpLocks/>
            <a:stCxn id="21" idx="2"/>
            <a:endCxn id="17" idx="0"/>
          </p:cNvCxnSpPr>
          <p:nvPr/>
        </p:nvCxnSpPr>
        <p:spPr>
          <a:xfrm>
            <a:off x="6580695" y="4283147"/>
            <a:ext cx="1462565" cy="358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EF1DA0-AE03-43B8-83C0-241CA7BB4DAB}"/>
              </a:ext>
            </a:extLst>
          </p:cNvPr>
          <p:cNvCxnSpPr>
            <a:cxnSpLocks/>
            <a:stCxn id="16" idx="0"/>
            <a:endCxn id="20" idx="2"/>
          </p:cNvCxnSpPr>
          <p:nvPr/>
        </p:nvCxnSpPr>
        <p:spPr>
          <a:xfrm flipV="1">
            <a:off x="3461735" y="4283147"/>
            <a:ext cx="1462564" cy="358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9FC4180-626E-4AA1-B10B-2153E357EE79}"/>
              </a:ext>
            </a:extLst>
          </p:cNvPr>
          <p:cNvSpPr/>
          <p:nvPr/>
        </p:nvSpPr>
        <p:spPr>
          <a:xfrm>
            <a:off x="1808877" y="5191594"/>
            <a:ext cx="3305713" cy="369332"/>
          </a:xfrm>
          <a:prstGeom prst="rect">
            <a:avLst/>
          </a:prstGeom>
        </p:spPr>
        <p:txBody>
          <a:bodyPr wrap="none">
            <a:spAutoFit/>
          </a:bodyPr>
          <a:lstStyle/>
          <a:p>
            <a:pPr algn="ctr"/>
            <a:r>
              <a:rPr lang="zh-CN" altLang="en-US" dirty="0">
                <a:solidFill>
                  <a:srgbClr val="FF0000"/>
                </a:solidFill>
              </a:rPr>
              <a:t>公司</a:t>
            </a:r>
            <a:r>
              <a:rPr lang="en-US" altLang="zh-CN" dirty="0"/>
              <a:t>  </a:t>
            </a:r>
            <a:r>
              <a:rPr lang="zh-CN" altLang="en-US" dirty="0"/>
              <a:t>里</a:t>
            </a:r>
            <a:r>
              <a:rPr lang="en-US" altLang="zh-CN" dirty="0"/>
              <a:t>  </a:t>
            </a:r>
            <a:r>
              <a:rPr lang="zh-CN" altLang="en-US" dirty="0"/>
              <a:t>的</a:t>
            </a:r>
            <a:r>
              <a:rPr lang="en-US" altLang="zh-CN" dirty="0"/>
              <a:t>  </a:t>
            </a:r>
            <a:r>
              <a:rPr lang="zh-CN" altLang="en-US" dirty="0">
                <a:solidFill>
                  <a:srgbClr val="3417AF"/>
                </a:solidFill>
              </a:rPr>
              <a:t>员工</a:t>
            </a:r>
            <a:r>
              <a:rPr lang="en-US" altLang="zh-CN" dirty="0"/>
              <a:t>  </a:t>
            </a:r>
            <a:r>
              <a:rPr lang="zh-CN" altLang="en-US" dirty="0"/>
              <a:t>努力</a:t>
            </a:r>
            <a:r>
              <a:rPr lang="en-US" altLang="zh-CN" dirty="0"/>
              <a:t> </a:t>
            </a:r>
            <a:r>
              <a:rPr lang="zh-CN" altLang="en-US" dirty="0">
                <a:solidFill>
                  <a:schemeClr val="accent2">
                    <a:lumMod val="50000"/>
                  </a:schemeClr>
                </a:solidFill>
              </a:rPr>
              <a:t>工作</a:t>
            </a:r>
            <a:r>
              <a:rPr lang="en-US" altLang="zh-CN" dirty="0"/>
              <a:t>  </a:t>
            </a:r>
            <a:r>
              <a:rPr lang="zh-CN" altLang="en-US" dirty="0"/>
              <a:t>。</a:t>
            </a:r>
          </a:p>
        </p:txBody>
      </p:sp>
      <p:sp>
        <p:nvSpPr>
          <p:cNvPr id="29" name="TextBox 28">
            <a:extLst>
              <a:ext uri="{FF2B5EF4-FFF2-40B4-BE49-F238E27FC236}">
                <a16:creationId xmlns:a16="http://schemas.microsoft.com/office/drawing/2014/main" id="{B8F70581-1FE1-484E-BEBE-A948041657C6}"/>
              </a:ext>
            </a:extLst>
          </p:cNvPr>
          <p:cNvSpPr txBox="1"/>
          <p:nvPr/>
        </p:nvSpPr>
        <p:spPr>
          <a:xfrm>
            <a:off x="5964167" y="5191594"/>
            <a:ext cx="4117531" cy="369332"/>
          </a:xfrm>
          <a:prstGeom prst="rect">
            <a:avLst/>
          </a:prstGeom>
          <a:noFill/>
        </p:spPr>
        <p:txBody>
          <a:bodyPr wrap="square" rtlCol="0">
            <a:spAutoFit/>
          </a:bodyPr>
          <a:lstStyle/>
          <a:p>
            <a:pPr algn="ctr"/>
            <a:r>
              <a:rPr lang="en-US" altLang="zh-CN" dirty="0">
                <a:solidFill>
                  <a:srgbClr val="FF0000"/>
                </a:solidFill>
              </a:rPr>
              <a:t>employees</a:t>
            </a:r>
            <a:r>
              <a:rPr lang="en-US" altLang="zh-CN" dirty="0"/>
              <a:t> in the </a:t>
            </a:r>
            <a:r>
              <a:rPr lang="en-US" altLang="zh-CN" dirty="0">
                <a:solidFill>
                  <a:srgbClr val="3417AF"/>
                </a:solidFill>
              </a:rPr>
              <a:t>company</a:t>
            </a:r>
            <a:r>
              <a:rPr lang="en-US" altLang="zh-CN" dirty="0"/>
              <a:t> </a:t>
            </a:r>
            <a:r>
              <a:rPr lang="en-US" altLang="zh-CN" dirty="0">
                <a:solidFill>
                  <a:schemeClr val="accent2">
                    <a:lumMod val="50000"/>
                  </a:schemeClr>
                </a:solidFill>
              </a:rPr>
              <a:t>worked</a:t>
            </a:r>
            <a:r>
              <a:rPr lang="en-US" altLang="zh-CN" dirty="0"/>
              <a:t> hard .</a:t>
            </a:r>
            <a:endParaRPr lang="zh-CN" altLang="en-US" dirty="0"/>
          </a:p>
        </p:txBody>
      </p:sp>
      <p:sp>
        <p:nvSpPr>
          <p:cNvPr id="30" name="Rectangle 29">
            <a:extLst>
              <a:ext uri="{FF2B5EF4-FFF2-40B4-BE49-F238E27FC236}">
                <a16:creationId xmlns:a16="http://schemas.microsoft.com/office/drawing/2014/main" id="{72C74640-FC2E-4A90-B3E3-CFA2DB8ABA82}"/>
              </a:ext>
            </a:extLst>
          </p:cNvPr>
          <p:cNvSpPr/>
          <p:nvPr/>
        </p:nvSpPr>
        <p:spPr>
          <a:xfrm>
            <a:off x="2593585" y="3367221"/>
            <a:ext cx="1696595" cy="646331"/>
          </a:xfrm>
          <a:prstGeom prst="rect">
            <a:avLst/>
          </a:prstGeom>
        </p:spPr>
        <p:txBody>
          <a:bodyPr wrap="square">
            <a:spAutoFit/>
          </a:bodyPr>
          <a:lstStyle/>
          <a:p>
            <a:pPr algn="ctr"/>
            <a:r>
              <a:rPr lang="zh-CN" altLang="en-US" dirty="0">
                <a:solidFill>
                  <a:srgbClr val="FF0000"/>
                </a:solidFill>
              </a:rPr>
              <a:t>学校</a:t>
            </a:r>
            <a:r>
              <a:rPr lang="zh-CN" altLang="en-US" dirty="0"/>
              <a:t> 里 的 </a:t>
            </a:r>
            <a:r>
              <a:rPr lang="zh-CN" altLang="en-US" dirty="0">
                <a:solidFill>
                  <a:srgbClr val="3417AF"/>
                </a:solidFill>
              </a:rPr>
              <a:t>学生 </a:t>
            </a:r>
            <a:r>
              <a:rPr lang="zh-CN" altLang="en-US" dirty="0"/>
              <a:t>努力 </a:t>
            </a:r>
            <a:r>
              <a:rPr lang="zh-CN" altLang="en-US" dirty="0">
                <a:solidFill>
                  <a:schemeClr val="accent2">
                    <a:lumMod val="50000"/>
                  </a:schemeClr>
                </a:solidFill>
              </a:rPr>
              <a:t>学习</a:t>
            </a:r>
            <a:r>
              <a:rPr lang="zh-CN" altLang="en-US" dirty="0"/>
              <a:t> 。</a:t>
            </a:r>
          </a:p>
        </p:txBody>
      </p:sp>
      <p:sp>
        <p:nvSpPr>
          <p:cNvPr id="31" name="TextBox 30">
            <a:extLst>
              <a:ext uri="{FF2B5EF4-FFF2-40B4-BE49-F238E27FC236}">
                <a16:creationId xmlns:a16="http://schemas.microsoft.com/office/drawing/2014/main" id="{6575B1D1-E222-42C5-BFC8-F234F5F53FDB}"/>
              </a:ext>
            </a:extLst>
          </p:cNvPr>
          <p:cNvSpPr txBox="1"/>
          <p:nvPr/>
        </p:nvSpPr>
        <p:spPr>
          <a:xfrm>
            <a:off x="7217075" y="3367221"/>
            <a:ext cx="2106192" cy="646331"/>
          </a:xfrm>
          <a:prstGeom prst="rect">
            <a:avLst/>
          </a:prstGeom>
          <a:noFill/>
        </p:spPr>
        <p:txBody>
          <a:bodyPr wrap="square" rtlCol="0">
            <a:spAutoFit/>
          </a:bodyPr>
          <a:lstStyle/>
          <a:p>
            <a:pPr algn="ctr"/>
            <a:r>
              <a:rPr lang="en-US" altLang="zh-CN" dirty="0">
                <a:solidFill>
                  <a:srgbClr val="FF0000"/>
                </a:solidFill>
              </a:rPr>
              <a:t>students</a:t>
            </a:r>
            <a:r>
              <a:rPr lang="en-US" altLang="zh-CN" dirty="0"/>
              <a:t> in the </a:t>
            </a:r>
            <a:r>
              <a:rPr lang="en-US" altLang="zh-CN" dirty="0">
                <a:solidFill>
                  <a:srgbClr val="3417AF"/>
                </a:solidFill>
              </a:rPr>
              <a:t>school</a:t>
            </a:r>
            <a:r>
              <a:rPr lang="en-US" altLang="zh-CN" dirty="0"/>
              <a:t> </a:t>
            </a:r>
            <a:r>
              <a:rPr lang="en-US" altLang="zh-CN" dirty="0">
                <a:solidFill>
                  <a:schemeClr val="accent2">
                    <a:lumMod val="50000"/>
                  </a:schemeClr>
                </a:solidFill>
              </a:rPr>
              <a:t>studied</a:t>
            </a:r>
            <a:r>
              <a:rPr lang="en-US" altLang="zh-CN" dirty="0"/>
              <a:t> hard .</a:t>
            </a:r>
            <a:endParaRPr lang="zh-CN" altLang="en-US" dirty="0"/>
          </a:p>
        </p:txBody>
      </p:sp>
    </p:spTree>
    <p:extLst>
      <p:ext uri="{BB962C8B-B14F-4D97-AF65-F5344CB8AC3E}">
        <p14:creationId xmlns:p14="http://schemas.microsoft.com/office/powerpoint/2010/main" val="32197404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6819-03A2-42C2-8F13-7F2D0F176436}"/>
              </a:ext>
            </a:extLst>
          </p:cNvPr>
          <p:cNvSpPr>
            <a:spLocks noGrp="1"/>
          </p:cNvSpPr>
          <p:nvPr>
            <p:ph type="title"/>
          </p:nvPr>
        </p:nvSpPr>
        <p:spPr/>
        <p:txBody>
          <a:bodyPr/>
          <a:lstStyle/>
          <a:p>
            <a:pPr algn="ctr"/>
            <a:r>
              <a:rPr lang="en-US" dirty="0"/>
              <a:t>Explicit Pre-training for Unsupervised NMT</a:t>
            </a:r>
          </a:p>
        </p:txBody>
      </p:sp>
      <p:sp>
        <p:nvSpPr>
          <p:cNvPr id="3" name="Content Placeholder 2">
            <a:extLst>
              <a:ext uri="{FF2B5EF4-FFF2-40B4-BE49-F238E27FC236}">
                <a16:creationId xmlns:a16="http://schemas.microsoft.com/office/drawing/2014/main" id="{D49E20F7-31B0-42B4-9CAF-16EA976703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6FF9F7-CD71-473F-8EDF-AF8F330BEC6B}"/>
              </a:ext>
            </a:extLst>
          </p:cNvPr>
          <p:cNvPicPr>
            <a:picLocks noChangeAspect="1"/>
          </p:cNvPicPr>
          <p:nvPr/>
        </p:nvPicPr>
        <p:blipFill>
          <a:blip r:embed="rId2"/>
          <a:stretch>
            <a:fillRect/>
          </a:stretch>
        </p:blipFill>
        <p:spPr>
          <a:xfrm>
            <a:off x="838200" y="1562101"/>
            <a:ext cx="10730867" cy="4614862"/>
          </a:xfrm>
          <a:prstGeom prst="rect">
            <a:avLst/>
          </a:prstGeom>
        </p:spPr>
      </p:pic>
      <p:sp>
        <p:nvSpPr>
          <p:cNvPr id="5" name="TextBox 4">
            <a:extLst>
              <a:ext uri="{FF2B5EF4-FFF2-40B4-BE49-F238E27FC236}">
                <a16:creationId xmlns:a16="http://schemas.microsoft.com/office/drawing/2014/main" id="{0F7F7ED1-0E0A-4834-8CDA-8A639584778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Explicit Cross-lingual Pre-training for Unsupervised Machine Translation</a:t>
            </a:r>
            <a:r>
              <a:rPr lang="en-US" dirty="0"/>
              <a:t>. EMNLP, 2019</a:t>
            </a:r>
          </a:p>
        </p:txBody>
      </p:sp>
      <p:sp>
        <p:nvSpPr>
          <p:cNvPr id="7" name="TextBox 6">
            <a:extLst>
              <a:ext uri="{FF2B5EF4-FFF2-40B4-BE49-F238E27FC236}">
                <a16:creationId xmlns:a16="http://schemas.microsoft.com/office/drawing/2014/main" id="{3CBB10EB-1FA0-4633-B04A-30E91590F985}"/>
              </a:ext>
            </a:extLst>
          </p:cNvPr>
          <p:cNvSpPr txBox="1"/>
          <p:nvPr/>
        </p:nvSpPr>
        <p:spPr>
          <a:xfrm>
            <a:off x="2526949" y="6139666"/>
            <a:ext cx="4485267" cy="369332"/>
          </a:xfrm>
          <a:prstGeom prst="rect">
            <a:avLst/>
          </a:prstGeom>
          <a:noFill/>
        </p:spPr>
        <p:txBody>
          <a:bodyPr wrap="none" rtlCol="0">
            <a:spAutoFit/>
          </a:bodyPr>
          <a:lstStyle/>
          <a:p>
            <a:r>
              <a:rPr lang="en-US" dirty="0"/>
              <a:t>CMLM: </a:t>
            </a:r>
            <a:r>
              <a:rPr lang="en-US" dirty="0" err="1"/>
              <a:t>Crosslingual</a:t>
            </a:r>
            <a:r>
              <a:rPr lang="en-US" dirty="0"/>
              <a:t> Masked Language Model</a:t>
            </a:r>
          </a:p>
        </p:txBody>
      </p:sp>
      <p:sp>
        <p:nvSpPr>
          <p:cNvPr id="8" name="TextBox 7">
            <a:extLst>
              <a:ext uri="{FF2B5EF4-FFF2-40B4-BE49-F238E27FC236}">
                <a16:creationId xmlns:a16="http://schemas.microsoft.com/office/drawing/2014/main" id="{42D122F9-6D38-4302-A7B3-CE7F7167D290}"/>
              </a:ext>
            </a:extLst>
          </p:cNvPr>
          <p:cNvSpPr txBox="1"/>
          <p:nvPr/>
        </p:nvSpPr>
        <p:spPr>
          <a:xfrm>
            <a:off x="8939100" y="6139666"/>
            <a:ext cx="2414700" cy="369332"/>
          </a:xfrm>
          <a:prstGeom prst="rect">
            <a:avLst/>
          </a:prstGeom>
          <a:noFill/>
        </p:spPr>
        <p:txBody>
          <a:bodyPr wrap="none" rtlCol="0">
            <a:spAutoFit/>
          </a:bodyPr>
          <a:lstStyle/>
          <a:p>
            <a:r>
              <a:rPr lang="en-US" dirty="0"/>
              <a:t>Pre-trained NMT Model</a:t>
            </a:r>
          </a:p>
        </p:txBody>
      </p:sp>
    </p:spTree>
    <p:extLst>
      <p:ext uri="{BB962C8B-B14F-4D97-AF65-F5344CB8AC3E}">
        <p14:creationId xmlns:p14="http://schemas.microsoft.com/office/powerpoint/2010/main" val="8784701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6819-03A2-42C2-8F13-7F2D0F176436}"/>
              </a:ext>
            </a:extLst>
          </p:cNvPr>
          <p:cNvSpPr>
            <a:spLocks noGrp="1"/>
          </p:cNvSpPr>
          <p:nvPr>
            <p:ph type="title"/>
          </p:nvPr>
        </p:nvSpPr>
        <p:spPr/>
        <p:txBody>
          <a:bodyPr/>
          <a:lstStyle/>
          <a:p>
            <a:pPr algn="ctr"/>
            <a:r>
              <a:rPr lang="en-US" dirty="0"/>
              <a:t>Explicit Pre-training for Unsupervised NMT</a:t>
            </a:r>
          </a:p>
        </p:txBody>
      </p:sp>
      <p:sp>
        <p:nvSpPr>
          <p:cNvPr id="5" name="TextBox 4">
            <a:extLst>
              <a:ext uri="{FF2B5EF4-FFF2-40B4-BE49-F238E27FC236}">
                <a16:creationId xmlns:a16="http://schemas.microsoft.com/office/drawing/2014/main" id="{0F7F7ED1-0E0A-4834-8CDA-8A6395847785}"/>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Explicit Cross-lingual Pre-training for Unsupervised Machine Translation</a:t>
            </a:r>
            <a:r>
              <a:rPr lang="en-US" dirty="0"/>
              <a:t>. EMNLP, 2019</a:t>
            </a:r>
          </a:p>
        </p:txBody>
      </p:sp>
      <p:grpSp>
        <p:nvGrpSpPr>
          <p:cNvPr id="11" name="Group 10">
            <a:extLst>
              <a:ext uri="{FF2B5EF4-FFF2-40B4-BE49-F238E27FC236}">
                <a16:creationId xmlns:a16="http://schemas.microsoft.com/office/drawing/2014/main" id="{8DDC44E3-22DE-4FAD-9C25-BF7DDCF4C436}"/>
              </a:ext>
            </a:extLst>
          </p:cNvPr>
          <p:cNvGrpSpPr/>
          <p:nvPr/>
        </p:nvGrpSpPr>
        <p:grpSpPr>
          <a:xfrm>
            <a:off x="2305050" y="1652588"/>
            <a:ext cx="7581900" cy="4262788"/>
            <a:chOff x="2575321" y="1649062"/>
            <a:chExt cx="7581900" cy="4262788"/>
          </a:xfrm>
        </p:grpSpPr>
        <p:pic>
          <p:nvPicPr>
            <p:cNvPr id="6" name="Picture 5">
              <a:extLst>
                <a:ext uri="{FF2B5EF4-FFF2-40B4-BE49-F238E27FC236}">
                  <a16:creationId xmlns:a16="http://schemas.microsoft.com/office/drawing/2014/main" id="{72DB65BC-7466-4618-8B39-E5F3321561AD}"/>
                </a:ext>
              </a:extLst>
            </p:cNvPr>
            <p:cNvPicPr>
              <a:picLocks noChangeAspect="1"/>
            </p:cNvPicPr>
            <p:nvPr/>
          </p:nvPicPr>
          <p:blipFill>
            <a:blip r:embed="rId2"/>
            <a:stretch>
              <a:fillRect/>
            </a:stretch>
          </p:blipFill>
          <p:spPr>
            <a:xfrm>
              <a:off x="3915965" y="3714958"/>
              <a:ext cx="4900613" cy="972204"/>
            </a:xfrm>
            <a:prstGeom prst="rect">
              <a:avLst/>
            </a:prstGeom>
          </p:spPr>
        </p:pic>
        <p:pic>
          <p:nvPicPr>
            <p:cNvPr id="8" name="Picture 7">
              <a:extLst>
                <a:ext uri="{FF2B5EF4-FFF2-40B4-BE49-F238E27FC236}">
                  <a16:creationId xmlns:a16="http://schemas.microsoft.com/office/drawing/2014/main" id="{3FE04623-B7A5-44B1-BEAC-909E766E107C}"/>
                </a:ext>
              </a:extLst>
            </p:cNvPr>
            <p:cNvPicPr>
              <a:picLocks noChangeAspect="1"/>
            </p:cNvPicPr>
            <p:nvPr/>
          </p:nvPicPr>
          <p:blipFill>
            <a:blip r:embed="rId3"/>
            <a:stretch>
              <a:fillRect/>
            </a:stretch>
          </p:blipFill>
          <p:spPr>
            <a:xfrm>
              <a:off x="2761058" y="4864674"/>
              <a:ext cx="7210426" cy="1047176"/>
            </a:xfrm>
            <a:prstGeom prst="rect">
              <a:avLst/>
            </a:prstGeom>
          </p:spPr>
        </p:pic>
        <p:pic>
          <p:nvPicPr>
            <p:cNvPr id="9" name="Picture 8">
              <a:extLst>
                <a:ext uri="{FF2B5EF4-FFF2-40B4-BE49-F238E27FC236}">
                  <a16:creationId xmlns:a16="http://schemas.microsoft.com/office/drawing/2014/main" id="{FD6F4AD4-BEF8-4467-968A-6576981C9F57}"/>
                </a:ext>
              </a:extLst>
            </p:cNvPr>
            <p:cNvPicPr>
              <a:picLocks noChangeAspect="1"/>
            </p:cNvPicPr>
            <p:nvPr/>
          </p:nvPicPr>
          <p:blipFill>
            <a:blip r:embed="rId4"/>
            <a:stretch>
              <a:fillRect/>
            </a:stretch>
          </p:blipFill>
          <p:spPr>
            <a:xfrm>
              <a:off x="2575321" y="2628940"/>
              <a:ext cx="7581900" cy="908507"/>
            </a:xfrm>
            <a:prstGeom prst="rect">
              <a:avLst/>
            </a:prstGeom>
          </p:spPr>
        </p:pic>
        <p:pic>
          <p:nvPicPr>
            <p:cNvPr id="10" name="Picture 9">
              <a:extLst>
                <a:ext uri="{FF2B5EF4-FFF2-40B4-BE49-F238E27FC236}">
                  <a16:creationId xmlns:a16="http://schemas.microsoft.com/office/drawing/2014/main" id="{F3043006-73C3-4021-A65D-1EEC61CEF6F9}"/>
                </a:ext>
              </a:extLst>
            </p:cNvPr>
            <p:cNvPicPr>
              <a:picLocks noChangeAspect="1"/>
            </p:cNvPicPr>
            <p:nvPr/>
          </p:nvPicPr>
          <p:blipFill>
            <a:blip r:embed="rId5"/>
            <a:stretch>
              <a:fillRect/>
            </a:stretch>
          </p:blipFill>
          <p:spPr>
            <a:xfrm>
              <a:off x="4211240" y="1649062"/>
              <a:ext cx="4310062" cy="802367"/>
            </a:xfrm>
            <a:prstGeom prst="rect">
              <a:avLst/>
            </a:prstGeom>
          </p:spPr>
        </p:pic>
      </p:grpSp>
    </p:spTree>
    <p:extLst>
      <p:ext uri="{BB962C8B-B14F-4D97-AF65-F5344CB8AC3E}">
        <p14:creationId xmlns:p14="http://schemas.microsoft.com/office/powerpoint/2010/main" val="41541954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6819-03A2-42C2-8F13-7F2D0F176436}"/>
              </a:ext>
            </a:extLst>
          </p:cNvPr>
          <p:cNvSpPr>
            <a:spLocks noGrp="1"/>
          </p:cNvSpPr>
          <p:nvPr>
            <p:ph type="title"/>
          </p:nvPr>
        </p:nvSpPr>
        <p:spPr/>
        <p:txBody>
          <a:bodyPr/>
          <a:lstStyle/>
          <a:p>
            <a:pPr algn="ctr"/>
            <a:r>
              <a:rPr lang="en-US" dirty="0"/>
              <a:t>Explicit Pre-training for Unsupervised NMT</a:t>
            </a:r>
          </a:p>
        </p:txBody>
      </p:sp>
      <p:sp>
        <p:nvSpPr>
          <p:cNvPr id="3" name="Content Placeholder 2">
            <a:extLst>
              <a:ext uri="{FF2B5EF4-FFF2-40B4-BE49-F238E27FC236}">
                <a16:creationId xmlns:a16="http://schemas.microsoft.com/office/drawing/2014/main" id="{D49E20F7-31B0-42B4-9CAF-16EA97670323}"/>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C03A79E9-E9C8-4F06-ADD9-CD770546251D}"/>
              </a:ext>
            </a:extLst>
          </p:cNvPr>
          <p:cNvSpPr txBox="1"/>
          <p:nvPr/>
        </p:nvSpPr>
        <p:spPr>
          <a:xfrm>
            <a:off x="3211952" y="6630965"/>
            <a:ext cx="9092202" cy="162865"/>
          </a:xfrm>
          <a:prstGeom prst="rect">
            <a:avLst/>
          </a:prstGeom>
        </p:spPr>
        <p:txBody>
          <a:bodyPr vert="horz" wrap="square" lIns="0" tIns="0" rIns="0" bIns="0" rtlCol="0">
            <a:spAutoFit/>
          </a:bodyPr>
          <a:lstStyle>
            <a:defPPr>
              <a:defRPr lang="en-US"/>
            </a:defPPr>
            <a:lvl1pPr marR="0" indent="0" algn="ctr" defTabSz="914367" fontAlgn="auto">
              <a:lnSpc>
                <a:spcPct val="90000"/>
              </a:lnSpc>
              <a:spcBef>
                <a:spcPct val="20000"/>
              </a:spcBef>
              <a:spcAft>
                <a:spcPts val="0"/>
              </a:spcAft>
              <a:buClrTx/>
              <a:buSzPct val="90000"/>
              <a:buFont typeface="Wingdings" panose="05000000000000000000" pitchFamily="2" charset="2"/>
              <a:buNone/>
              <a:tabLst/>
              <a:defRPr sz="1176" spc="20" baseline="0">
                <a:solidFill>
                  <a:srgbClr val="002060"/>
                </a:solidFill>
                <a:latin typeface="Arial" panose="020B0604020202020204" pitchFamily="34" charset="0"/>
                <a:cs typeface="Arial" panose="020B0604020202020204" pitchFamily="34" charset="0"/>
              </a:defRPr>
            </a:lvl1pPr>
            <a:lvl2pPr marL="572691" marR="0" indent="-236546" defTabSz="914367"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Wingdings" panose="05000000000000000000" pitchFamily="2" charset="2"/>
              <a:buChar char="§"/>
              <a:tabLst/>
              <a:defRPr sz="1200"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zh-CN" dirty="0"/>
              <a:t>Ren et al.</a:t>
            </a:r>
            <a:r>
              <a:rPr lang="en-US" dirty="0"/>
              <a:t>, </a:t>
            </a:r>
            <a:r>
              <a:rPr lang="en-US" b="1" dirty="0"/>
              <a:t>Explicit Cross-lingual Pre-training for Unsupervised Machine Translation</a:t>
            </a:r>
            <a:r>
              <a:rPr lang="en-US" dirty="0"/>
              <a:t>. EMNLP, 2019</a:t>
            </a:r>
          </a:p>
        </p:txBody>
      </p:sp>
      <p:pic>
        <p:nvPicPr>
          <p:cNvPr id="6" name="Picture 5">
            <a:extLst>
              <a:ext uri="{FF2B5EF4-FFF2-40B4-BE49-F238E27FC236}">
                <a16:creationId xmlns:a16="http://schemas.microsoft.com/office/drawing/2014/main" id="{46E63D85-16B2-44AD-BB66-E7974EACCFE0}"/>
              </a:ext>
            </a:extLst>
          </p:cNvPr>
          <p:cNvPicPr>
            <a:picLocks noChangeAspect="1"/>
          </p:cNvPicPr>
          <p:nvPr/>
        </p:nvPicPr>
        <p:blipFill>
          <a:blip r:embed="rId2"/>
          <a:stretch>
            <a:fillRect/>
          </a:stretch>
        </p:blipFill>
        <p:spPr>
          <a:xfrm>
            <a:off x="1066065" y="2514600"/>
            <a:ext cx="10287735" cy="2828630"/>
          </a:xfrm>
          <a:prstGeom prst="rect">
            <a:avLst/>
          </a:prstGeom>
        </p:spPr>
      </p:pic>
    </p:spTree>
    <p:extLst>
      <p:ext uri="{BB962C8B-B14F-4D97-AF65-F5344CB8AC3E}">
        <p14:creationId xmlns:p14="http://schemas.microsoft.com/office/powerpoint/2010/main" val="165552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25E6-DF61-4760-A939-AC628C07A4DA}"/>
              </a:ext>
            </a:extLst>
          </p:cNvPr>
          <p:cNvSpPr>
            <a:spLocks noGrp="1"/>
          </p:cNvSpPr>
          <p:nvPr>
            <p:ph type="title"/>
          </p:nvPr>
        </p:nvSpPr>
        <p:spPr/>
        <p:txBody>
          <a:bodyPr/>
          <a:lstStyle/>
          <a:p>
            <a:r>
              <a:rPr lang="en-US" dirty="0"/>
              <a:t>S</a:t>
            </a:r>
            <a:r>
              <a:rPr lang="en-US" altLang="zh-CN" dirty="0"/>
              <a:t>ummary</a:t>
            </a:r>
            <a:endParaRPr lang="en-US" dirty="0"/>
          </a:p>
        </p:txBody>
      </p:sp>
      <p:sp>
        <p:nvSpPr>
          <p:cNvPr id="3" name="Content Placeholder 2">
            <a:extLst>
              <a:ext uri="{FF2B5EF4-FFF2-40B4-BE49-F238E27FC236}">
                <a16:creationId xmlns:a16="http://schemas.microsoft.com/office/drawing/2014/main" id="{498EB174-9154-4379-B3EB-F652ADD91032}"/>
              </a:ext>
            </a:extLst>
          </p:cNvPr>
          <p:cNvSpPr>
            <a:spLocks noGrp="1"/>
          </p:cNvSpPr>
          <p:nvPr>
            <p:ph idx="1"/>
          </p:nvPr>
        </p:nvSpPr>
        <p:spPr/>
        <p:txBody>
          <a:bodyPr/>
          <a:lstStyle/>
          <a:p>
            <a:r>
              <a:rPr lang="en-US" dirty="0">
                <a:latin typeface="+mj-lt"/>
              </a:rPr>
              <a:t>Introduction to Machine Translation</a:t>
            </a:r>
          </a:p>
          <a:p>
            <a:pPr lvl="1"/>
            <a:r>
              <a:rPr lang="en-US" dirty="0">
                <a:latin typeface="+mj-lt"/>
              </a:rPr>
              <a:t>Background,</a:t>
            </a:r>
            <a:r>
              <a:rPr lang="zh-CN" altLang="en-US" dirty="0">
                <a:latin typeface="+mj-lt"/>
              </a:rPr>
              <a:t> </a:t>
            </a:r>
            <a:r>
              <a:rPr lang="en-US" dirty="0">
                <a:latin typeface="+mj-lt"/>
              </a:rPr>
              <a:t>Methods, Evaluation</a:t>
            </a:r>
          </a:p>
          <a:p>
            <a:r>
              <a:rPr lang="en-US" dirty="0">
                <a:latin typeface="+mj-lt"/>
              </a:rPr>
              <a:t>Neural Machine Translation </a:t>
            </a:r>
          </a:p>
          <a:p>
            <a:pPr lvl="1"/>
            <a:r>
              <a:rPr lang="en-US" dirty="0">
                <a:latin typeface="+mj-lt"/>
              </a:rPr>
              <a:t>RNN, RNN-based NMT, Transformer, NMT Training</a:t>
            </a:r>
          </a:p>
          <a:p>
            <a:r>
              <a:rPr lang="en-US" dirty="0">
                <a:latin typeface="+mj-lt"/>
              </a:rPr>
              <a:t>Low Resource Neural Machine Translation</a:t>
            </a:r>
          </a:p>
          <a:p>
            <a:pPr lvl="1"/>
            <a:r>
              <a:rPr lang="en-US" dirty="0">
                <a:latin typeface="+mj-lt"/>
              </a:rPr>
              <a:t>Monolingual Data, Other Languages, Multi-Task Learning, Pre-trained  Model and Transfer Learning, Active Learning</a:t>
            </a:r>
          </a:p>
          <a:p>
            <a:r>
              <a:rPr lang="en-US" altLang="zh-CN" dirty="0">
                <a:latin typeface="+mj-lt"/>
              </a:rPr>
              <a:t>Unsupervised Neural Machine Translation </a:t>
            </a:r>
          </a:p>
          <a:p>
            <a:pPr lvl="1"/>
            <a:r>
              <a:rPr lang="en-US" dirty="0">
                <a:latin typeface="+mj-lt"/>
              </a:rPr>
              <a:t>Cross-lingual Word Embedding, Joint Training for UNMT, SMT as Posterior Regularization, Explicit Pre-training</a:t>
            </a:r>
          </a:p>
        </p:txBody>
      </p:sp>
    </p:spTree>
    <p:extLst>
      <p:ext uri="{BB962C8B-B14F-4D97-AF65-F5344CB8AC3E}">
        <p14:creationId xmlns:p14="http://schemas.microsoft.com/office/powerpoint/2010/main" val="1309728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D974-E56B-442E-8667-B0B020280B17}"/>
              </a:ext>
            </a:extLst>
          </p:cNvPr>
          <p:cNvSpPr>
            <a:spLocks noGrp="1"/>
          </p:cNvSpPr>
          <p:nvPr>
            <p:ph type="title"/>
          </p:nvPr>
        </p:nvSpPr>
        <p:spPr>
          <a:xfrm>
            <a:off x="733425" y="2613025"/>
            <a:ext cx="10515600" cy="1325563"/>
          </a:xfrm>
        </p:spPr>
        <p:txBody>
          <a:bodyPr>
            <a:normAutofit/>
          </a:bodyPr>
          <a:lstStyle/>
          <a:p>
            <a:pPr algn="ctr"/>
            <a:r>
              <a:rPr lang="en-US" sz="4800" dirty="0"/>
              <a:t>Thank You for Your Attention!</a:t>
            </a:r>
          </a:p>
        </p:txBody>
      </p:sp>
    </p:spTree>
    <p:extLst>
      <p:ext uri="{BB962C8B-B14F-4D97-AF65-F5344CB8AC3E}">
        <p14:creationId xmlns:p14="http://schemas.microsoft.com/office/powerpoint/2010/main" val="16374033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A518-F4F0-49E3-88B8-450B3B723266}"/>
              </a:ext>
            </a:extLst>
          </p:cNvPr>
          <p:cNvSpPr>
            <a:spLocks noGrp="1"/>
          </p:cNvSpPr>
          <p:nvPr>
            <p:ph type="title"/>
          </p:nvPr>
        </p:nvSpPr>
        <p:spPr/>
        <p:txBody>
          <a:bodyPr/>
          <a:lstStyle/>
          <a:p>
            <a:r>
              <a:rPr lang="en-US" dirty="0"/>
              <a:t>R</a:t>
            </a:r>
            <a:r>
              <a:rPr lang="en-US" altLang="zh-CN" dirty="0"/>
              <a:t>eference</a:t>
            </a:r>
            <a:endParaRPr lang="en-US" dirty="0"/>
          </a:p>
        </p:txBody>
      </p:sp>
      <p:sp>
        <p:nvSpPr>
          <p:cNvPr id="3" name="Content Placeholder 2">
            <a:extLst>
              <a:ext uri="{FF2B5EF4-FFF2-40B4-BE49-F238E27FC236}">
                <a16:creationId xmlns:a16="http://schemas.microsoft.com/office/drawing/2014/main" id="{6B45DEF6-4314-4E16-98D6-7D31D557AA59}"/>
              </a:ext>
            </a:extLst>
          </p:cNvPr>
          <p:cNvSpPr>
            <a:spLocks noGrp="1"/>
          </p:cNvSpPr>
          <p:nvPr>
            <p:ph idx="1"/>
          </p:nvPr>
        </p:nvSpPr>
        <p:spPr/>
        <p:txBody>
          <a:bodyPr>
            <a:normAutofit/>
          </a:bodyPr>
          <a:lstStyle/>
          <a:p>
            <a:r>
              <a:rPr lang="en-US" sz="2000" dirty="0" err="1">
                <a:latin typeface="+mj-lt"/>
              </a:rPr>
              <a:t>Papineni</a:t>
            </a:r>
            <a:r>
              <a:rPr lang="en-US" sz="2000" dirty="0">
                <a:latin typeface="+mj-lt"/>
              </a:rPr>
              <a:t>, et al. BLEU: a Method for Automatic Evaluation of Machine Translation. ACL, 2002</a:t>
            </a:r>
          </a:p>
          <a:p>
            <a:r>
              <a:rPr lang="en-US" sz="2000" dirty="0" err="1">
                <a:latin typeface="+mj-lt"/>
              </a:rPr>
              <a:t>Sutskever</a:t>
            </a:r>
            <a:r>
              <a:rPr lang="en-US" sz="2000" dirty="0">
                <a:latin typeface="+mj-lt"/>
              </a:rPr>
              <a:t>, et al. Sequence to sequence learning with neural networks. NIPS, 2014</a:t>
            </a:r>
          </a:p>
          <a:p>
            <a:r>
              <a:rPr lang="en-US" sz="2000" dirty="0" err="1">
                <a:latin typeface="+mj-lt"/>
              </a:rPr>
              <a:t>Bahdanau</a:t>
            </a:r>
            <a:r>
              <a:rPr lang="en-US" sz="2000" dirty="0">
                <a:latin typeface="+mj-lt"/>
              </a:rPr>
              <a:t>, et al. Neural Machine Translation by Jointly Learning to Align and </a:t>
            </a:r>
            <a:r>
              <a:rPr lang="en-US" sz="2000" dirty="0" err="1">
                <a:latin typeface="+mj-lt"/>
              </a:rPr>
              <a:t>Translate.ICLR</a:t>
            </a:r>
            <a:r>
              <a:rPr lang="en-US" sz="2000" dirty="0">
                <a:latin typeface="+mj-lt"/>
              </a:rPr>
              <a:t>, 2015</a:t>
            </a:r>
          </a:p>
          <a:p>
            <a:r>
              <a:rPr lang="en-US" sz="2000" dirty="0">
                <a:latin typeface="+mj-lt"/>
              </a:rPr>
              <a:t>Vaswani, et al. Attention is all you need. </a:t>
            </a:r>
            <a:r>
              <a:rPr lang="en-US" sz="2000" dirty="0" err="1">
                <a:latin typeface="+mj-lt"/>
              </a:rPr>
              <a:t>NeurIPS</a:t>
            </a:r>
            <a:r>
              <a:rPr lang="en-US" sz="2000" dirty="0">
                <a:latin typeface="+mj-lt"/>
              </a:rPr>
              <a:t>, 2017</a:t>
            </a:r>
          </a:p>
          <a:p>
            <a:r>
              <a:rPr lang="en-US" sz="2000" dirty="0" err="1">
                <a:latin typeface="+mj-lt"/>
              </a:rPr>
              <a:t>Gulcehre</a:t>
            </a:r>
            <a:r>
              <a:rPr lang="en-US" sz="2000" dirty="0">
                <a:latin typeface="+mj-lt"/>
              </a:rPr>
              <a:t> et al., On Using Monolingual Corpora in Neural Machine Translation. </a:t>
            </a:r>
            <a:r>
              <a:rPr lang="en-US" sz="2000" dirty="0" err="1">
                <a:latin typeface="+mj-lt"/>
              </a:rPr>
              <a:t>arxiv</a:t>
            </a:r>
            <a:r>
              <a:rPr lang="en-US" sz="2000" dirty="0">
                <a:latin typeface="+mj-lt"/>
              </a:rPr>
              <a:t>, 2015.</a:t>
            </a:r>
          </a:p>
          <a:p>
            <a:r>
              <a:rPr lang="en-US" sz="2000" dirty="0">
                <a:latin typeface="+mj-lt"/>
              </a:rPr>
              <a:t>Cheng et al., Semi-Supervised Learning for Neural Machine Translation. ACL, 2016.</a:t>
            </a:r>
          </a:p>
          <a:p>
            <a:r>
              <a:rPr lang="en-US" sz="2000" dirty="0">
                <a:latin typeface="+mj-lt"/>
              </a:rPr>
              <a:t>He et al., Dual Learning for Machine Translation. NIPS, 2016.</a:t>
            </a:r>
          </a:p>
          <a:p>
            <a:pPr>
              <a:lnSpc>
                <a:spcPct val="100000"/>
              </a:lnSpc>
            </a:pPr>
            <a:r>
              <a:rPr lang="en-US" sz="2000" dirty="0" err="1">
                <a:latin typeface="+mj-lt"/>
              </a:rPr>
              <a:t>Sennrich</a:t>
            </a:r>
            <a:r>
              <a:rPr lang="en-US" sz="2000" dirty="0">
                <a:latin typeface="+mj-lt"/>
              </a:rPr>
              <a:t> et al., Improving Neural Machine Translation Models with Monolingual Data. ACL, 2016.</a:t>
            </a:r>
          </a:p>
          <a:p>
            <a:pPr>
              <a:lnSpc>
                <a:spcPct val="100000"/>
              </a:lnSpc>
            </a:pPr>
            <a:r>
              <a:rPr lang="en-US" sz="2000" dirty="0">
                <a:latin typeface="+mj-lt"/>
              </a:rPr>
              <a:t>Zhang et al., Joint Training for Neural Machine Translation Models with Monolingual Data. AAAI, 2018.</a:t>
            </a:r>
          </a:p>
          <a:p>
            <a:endParaRPr lang="en-US" dirty="0" err="1"/>
          </a:p>
        </p:txBody>
      </p:sp>
    </p:spTree>
    <p:extLst>
      <p:ext uri="{BB962C8B-B14F-4D97-AF65-F5344CB8AC3E}">
        <p14:creationId xmlns:p14="http://schemas.microsoft.com/office/powerpoint/2010/main" val="33613928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E564-9A4C-4357-8350-9F7E4A56A470}"/>
              </a:ext>
            </a:extLst>
          </p:cNvPr>
          <p:cNvSpPr>
            <a:spLocks noGrp="1"/>
          </p:cNvSpPr>
          <p:nvPr>
            <p:ph type="title"/>
          </p:nvPr>
        </p:nvSpPr>
        <p:spPr/>
        <p:txBody>
          <a:bodyPr/>
          <a:lstStyle/>
          <a:p>
            <a:r>
              <a:rPr lang="en-US" dirty="0"/>
              <a:t>R</a:t>
            </a:r>
            <a:r>
              <a:rPr lang="en-US" altLang="zh-CN" dirty="0"/>
              <a:t>eference</a:t>
            </a:r>
            <a:endParaRPr lang="en-US" dirty="0"/>
          </a:p>
        </p:txBody>
      </p:sp>
      <p:sp>
        <p:nvSpPr>
          <p:cNvPr id="3" name="Content Placeholder 2">
            <a:extLst>
              <a:ext uri="{FF2B5EF4-FFF2-40B4-BE49-F238E27FC236}">
                <a16:creationId xmlns:a16="http://schemas.microsoft.com/office/drawing/2014/main" id="{5AF2AADE-C624-400F-8799-143CC766FC6D}"/>
              </a:ext>
            </a:extLst>
          </p:cNvPr>
          <p:cNvSpPr>
            <a:spLocks noGrp="1"/>
          </p:cNvSpPr>
          <p:nvPr>
            <p:ph idx="1"/>
          </p:nvPr>
        </p:nvSpPr>
        <p:spPr/>
        <p:txBody>
          <a:bodyPr>
            <a:normAutofit/>
          </a:bodyPr>
          <a:lstStyle/>
          <a:p>
            <a:r>
              <a:rPr lang="en-US" sz="2000" dirty="0">
                <a:latin typeface="+mj-lt"/>
              </a:rPr>
              <a:t>Chen et al., A Teacher-Student Framework for Zero-Resource Neural Machine Translation. ACL, 2017.</a:t>
            </a:r>
          </a:p>
          <a:p>
            <a:r>
              <a:rPr lang="en-US" sz="2000" dirty="0">
                <a:latin typeface="+mj-lt"/>
              </a:rPr>
              <a:t>Ren et al., Triangular Architecture for Rare Language Translation. ACL, 2018.</a:t>
            </a:r>
          </a:p>
          <a:p>
            <a:r>
              <a:rPr lang="en-US" sz="2000" dirty="0">
                <a:latin typeface="+mj-lt"/>
              </a:rPr>
              <a:t>Dong et al., Multi-Task Learning for Multiple Language Translation. ACL, 2015.</a:t>
            </a:r>
          </a:p>
          <a:p>
            <a:r>
              <a:rPr lang="en-US" sz="2000" dirty="0">
                <a:latin typeface="+mj-lt"/>
              </a:rPr>
              <a:t>Johnson et al., Google’s Multilingual Neural Machine Translation System: Enabling Zero-Shot Translation. TACL, 2017.</a:t>
            </a:r>
          </a:p>
          <a:p>
            <a:r>
              <a:rPr lang="en-US" sz="2000" dirty="0">
                <a:latin typeface="+mj-lt"/>
              </a:rPr>
              <a:t>Zhang et al., Regularizing Neural Machine Translation by Target-Bidirectional Agreement. AAAI, 2019.</a:t>
            </a:r>
          </a:p>
          <a:p>
            <a:r>
              <a:rPr lang="en-US" sz="2100" dirty="0" err="1">
                <a:latin typeface="+mj-lt"/>
              </a:rPr>
              <a:t>Lample</a:t>
            </a:r>
            <a:r>
              <a:rPr lang="en-US" sz="2100" dirty="0">
                <a:latin typeface="+mj-lt"/>
              </a:rPr>
              <a:t> et al., Cross-lingual Language Model Pretraining, </a:t>
            </a:r>
            <a:r>
              <a:rPr lang="en-US" sz="2100" dirty="0" err="1">
                <a:latin typeface="+mj-lt"/>
              </a:rPr>
              <a:t>arxiv</a:t>
            </a:r>
            <a:r>
              <a:rPr lang="en-US" sz="2100" dirty="0">
                <a:latin typeface="+mj-lt"/>
              </a:rPr>
              <a:t>, 2019.</a:t>
            </a:r>
          </a:p>
          <a:p>
            <a:r>
              <a:rPr lang="en-US" sz="2100" dirty="0">
                <a:latin typeface="+mj-lt"/>
              </a:rPr>
              <a:t>Yang et al., Towards Making the Most of BERT in Neural Machine Translation, </a:t>
            </a:r>
            <a:r>
              <a:rPr lang="en-US" sz="2100" dirty="0" err="1">
                <a:latin typeface="+mj-lt"/>
              </a:rPr>
              <a:t>arxiv</a:t>
            </a:r>
            <a:r>
              <a:rPr lang="en-US" sz="2100" dirty="0">
                <a:latin typeface="+mj-lt"/>
              </a:rPr>
              <a:t>, 2019.</a:t>
            </a:r>
          </a:p>
          <a:p>
            <a:r>
              <a:rPr lang="en-US" sz="2100" dirty="0">
                <a:latin typeface="+mj-lt"/>
              </a:rPr>
              <a:t>Weng et al., Improving Neural Machine Translation with Pre-trained Representation, </a:t>
            </a:r>
            <a:r>
              <a:rPr lang="en-US" sz="2100" dirty="0" err="1">
                <a:latin typeface="+mj-lt"/>
              </a:rPr>
              <a:t>arxiv</a:t>
            </a:r>
            <a:r>
              <a:rPr lang="en-US" sz="2100" dirty="0">
                <a:latin typeface="+mj-lt"/>
              </a:rPr>
              <a:t>, 2019.</a:t>
            </a:r>
          </a:p>
          <a:p>
            <a:endParaRPr lang="en-US" dirty="0"/>
          </a:p>
        </p:txBody>
      </p:sp>
    </p:spTree>
    <p:extLst>
      <p:ext uri="{BB962C8B-B14F-4D97-AF65-F5344CB8AC3E}">
        <p14:creationId xmlns:p14="http://schemas.microsoft.com/office/powerpoint/2010/main" val="3038871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9C36-2383-4148-8599-2E51576E6BC7}"/>
              </a:ext>
            </a:extLst>
          </p:cNvPr>
          <p:cNvSpPr>
            <a:spLocks noGrp="1"/>
          </p:cNvSpPr>
          <p:nvPr>
            <p:ph type="title"/>
          </p:nvPr>
        </p:nvSpPr>
        <p:spPr/>
        <p:txBody>
          <a:bodyPr/>
          <a:lstStyle/>
          <a:p>
            <a:r>
              <a:rPr lang="en-US" dirty="0"/>
              <a:t>R</a:t>
            </a:r>
            <a:r>
              <a:rPr lang="en-US" altLang="zh-CN" dirty="0"/>
              <a:t>eference</a:t>
            </a:r>
            <a:endParaRPr lang="en-US" dirty="0"/>
          </a:p>
        </p:txBody>
      </p:sp>
      <p:sp>
        <p:nvSpPr>
          <p:cNvPr id="3" name="Content Placeholder 2">
            <a:extLst>
              <a:ext uri="{FF2B5EF4-FFF2-40B4-BE49-F238E27FC236}">
                <a16:creationId xmlns:a16="http://schemas.microsoft.com/office/drawing/2014/main" id="{53799E44-F71D-4843-A0B2-43602BA1A1F0}"/>
              </a:ext>
            </a:extLst>
          </p:cNvPr>
          <p:cNvSpPr>
            <a:spLocks noGrp="1"/>
          </p:cNvSpPr>
          <p:nvPr>
            <p:ph idx="1"/>
          </p:nvPr>
        </p:nvSpPr>
        <p:spPr/>
        <p:txBody>
          <a:bodyPr>
            <a:normAutofit/>
          </a:bodyPr>
          <a:lstStyle/>
          <a:p>
            <a:r>
              <a:rPr lang="en-US" sz="2000" dirty="0">
                <a:latin typeface="+mj-lt"/>
              </a:rPr>
              <a:t>Kim et al., Effective Cross-lingual Transfer of Neural Machine Translation Models without Shared Vocabularies, ACL 2019.</a:t>
            </a:r>
          </a:p>
          <a:p>
            <a:r>
              <a:rPr lang="en-US" sz="2000" dirty="0">
                <a:latin typeface="+mj-lt"/>
              </a:rPr>
              <a:t>Liu et al., Learning to Actively Learn Neural Machine Translation, </a:t>
            </a:r>
            <a:r>
              <a:rPr lang="en-US" sz="2000" dirty="0" err="1">
                <a:latin typeface="+mj-lt"/>
              </a:rPr>
              <a:t>CoNLL</a:t>
            </a:r>
            <a:r>
              <a:rPr lang="en-US" sz="2000" dirty="0">
                <a:latin typeface="+mj-lt"/>
              </a:rPr>
              <a:t>, 2018</a:t>
            </a:r>
          </a:p>
          <a:p>
            <a:r>
              <a:rPr lang="en-US" sz="2000" dirty="0" err="1">
                <a:latin typeface="+mj-lt"/>
              </a:rPr>
              <a:t>Artetxe</a:t>
            </a:r>
            <a:r>
              <a:rPr lang="en-US" sz="2000" dirty="0">
                <a:latin typeface="+mj-lt"/>
              </a:rPr>
              <a:t> et al., Learning bilingual word embeddings with (almost) no bilingual data, ACL, 2017</a:t>
            </a:r>
          </a:p>
          <a:p>
            <a:r>
              <a:rPr lang="en-US" sz="2000" dirty="0" err="1">
                <a:latin typeface="+mj-lt"/>
              </a:rPr>
              <a:t>Lample</a:t>
            </a:r>
            <a:r>
              <a:rPr lang="en-US" sz="2000" dirty="0">
                <a:latin typeface="+mj-lt"/>
              </a:rPr>
              <a:t> et al., Phrase-Based &amp; Neural Unsupervised Machine Translation. EMNLP, 2018</a:t>
            </a:r>
          </a:p>
          <a:p>
            <a:r>
              <a:rPr lang="en-US" sz="2000" dirty="0">
                <a:latin typeface="+mj-lt"/>
              </a:rPr>
              <a:t>Ren et al., Unsupervised Neural Machine Translation with SMT as Posterior Regularization. AAAI, 2019</a:t>
            </a:r>
          </a:p>
          <a:p>
            <a:r>
              <a:rPr lang="en-US" sz="2000" dirty="0">
                <a:latin typeface="+mj-lt"/>
              </a:rPr>
              <a:t>Ren et al., Explicit Cross-lingual Pre-training for Unsupervised Machine Translation. EMNLP, 2019</a:t>
            </a:r>
          </a:p>
          <a:p>
            <a:r>
              <a:rPr lang="en-US" sz="2100" dirty="0">
                <a:latin typeface="+mj-lt"/>
              </a:rPr>
              <a:t>G</a:t>
            </a:r>
            <a:r>
              <a:rPr lang="en-US" altLang="zh-CN" sz="2100" dirty="0">
                <a:latin typeface="+mj-lt"/>
              </a:rPr>
              <a:t>u</a:t>
            </a:r>
            <a:r>
              <a:rPr lang="en-US" sz="2100" dirty="0">
                <a:latin typeface="+mj-lt"/>
              </a:rPr>
              <a:t> et al., Meta-learning for Low-resource Neural Machine Translation , EMNLP 2018.</a:t>
            </a:r>
          </a:p>
          <a:p>
            <a:r>
              <a:rPr lang="en-US" sz="2000" dirty="0">
                <a:latin typeface="+mj-lt"/>
              </a:rPr>
              <a:t>G</a:t>
            </a:r>
            <a:r>
              <a:rPr lang="en-US" altLang="zh-CN" sz="2000" dirty="0">
                <a:latin typeface="+mj-lt"/>
              </a:rPr>
              <a:t>u</a:t>
            </a:r>
            <a:r>
              <a:rPr lang="en-US" sz="2000" dirty="0">
                <a:latin typeface="+mj-lt"/>
              </a:rPr>
              <a:t> et al., Universal Neural Machine Translation for Extremely Low Resource Languages. NAACL-HLT, 2018.</a:t>
            </a:r>
          </a:p>
          <a:p>
            <a:endParaRPr lang="en-US" sz="2000" dirty="0">
              <a:latin typeface="+mj-lt"/>
            </a:endParaRPr>
          </a:p>
        </p:txBody>
      </p:sp>
    </p:spTree>
    <p:extLst>
      <p:ext uri="{BB962C8B-B14F-4D97-AF65-F5344CB8AC3E}">
        <p14:creationId xmlns:p14="http://schemas.microsoft.com/office/powerpoint/2010/main" val="12336172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E36CF-8FF5-4CAC-96B4-40104C7166CA}"/>
              </a:ext>
            </a:extLst>
          </p:cNvPr>
          <p:cNvSpPr>
            <a:spLocks noGrp="1"/>
          </p:cNvSpPr>
          <p:nvPr>
            <p:ph type="title"/>
          </p:nvPr>
        </p:nvSpPr>
        <p:spPr/>
        <p:txBody>
          <a:bodyPr/>
          <a:lstStyle/>
          <a:p>
            <a:r>
              <a:rPr lang="en-US" dirty="0"/>
              <a:t>R</a:t>
            </a:r>
            <a:r>
              <a:rPr lang="en-US" altLang="zh-CN" dirty="0"/>
              <a:t>eference</a:t>
            </a:r>
            <a:endParaRPr lang="en-US" dirty="0"/>
          </a:p>
        </p:txBody>
      </p:sp>
      <p:sp>
        <p:nvSpPr>
          <p:cNvPr id="3" name="Content Placeholder 2">
            <a:extLst>
              <a:ext uri="{FF2B5EF4-FFF2-40B4-BE49-F238E27FC236}">
                <a16:creationId xmlns:a16="http://schemas.microsoft.com/office/drawing/2014/main" id="{5D09F527-321E-4DF9-9FB2-70D46FF7243A}"/>
              </a:ext>
            </a:extLst>
          </p:cNvPr>
          <p:cNvSpPr>
            <a:spLocks noGrp="1"/>
          </p:cNvSpPr>
          <p:nvPr>
            <p:ph idx="1"/>
          </p:nvPr>
        </p:nvSpPr>
        <p:spPr/>
        <p:txBody>
          <a:bodyPr/>
          <a:lstStyle/>
          <a:p>
            <a:r>
              <a:rPr lang="en-US" sz="2000" dirty="0">
                <a:latin typeface="+mj-lt"/>
              </a:rPr>
              <a:t>Al-</a:t>
            </a:r>
            <a:r>
              <a:rPr lang="en-US" sz="2000" dirty="0" err="1">
                <a:latin typeface="+mj-lt"/>
              </a:rPr>
              <a:t>Shedivat</a:t>
            </a:r>
            <a:r>
              <a:rPr lang="en-US" sz="2000" dirty="0">
                <a:latin typeface="+mj-lt"/>
              </a:rPr>
              <a:t> and P. Parikh, Consistency by Agreement in Zero-shot Neural Machine Translation . NAACL, 2019.</a:t>
            </a:r>
          </a:p>
          <a:p>
            <a:r>
              <a:rPr lang="en-US" sz="2000" dirty="0">
                <a:latin typeface="+mj-lt"/>
              </a:rPr>
              <a:t>Xia et al., Generalized Data Augmentation for Low-resource Translation . ACL, 2019.</a:t>
            </a:r>
          </a:p>
          <a:p>
            <a:endParaRPr lang="en-US" dirty="0"/>
          </a:p>
          <a:p>
            <a:endParaRPr lang="en-US" dirty="0"/>
          </a:p>
        </p:txBody>
      </p:sp>
    </p:spTree>
    <p:extLst>
      <p:ext uri="{BB962C8B-B14F-4D97-AF65-F5344CB8AC3E}">
        <p14:creationId xmlns:p14="http://schemas.microsoft.com/office/powerpoint/2010/main" val="3734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Statistical Machine Translation</a:t>
            </a:r>
          </a:p>
        </p:txBody>
      </p:sp>
      <p:sp>
        <p:nvSpPr>
          <p:cNvPr id="3" name="Content Placeholder 2"/>
          <p:cNvSpPr>
            <a:spLocks noGrp="1"/>
          </p:cNvSpPr>
          <p:nvPr>
            <p:ph idx="1"/>
          </p:nvPr>
        </p:nvSpPr>
        <p:spPr/>
        <p:txBody>
          <a:bodyPr>
            <a:normAutofit/>
          </a:bodyPr>
          <a:lstStyle/>
          <a:p>
            <a:r>
              <a:rPr lang="en-US" altLang="zh-CN" sz="2400" dirty="0">
                <a:latin typeface="+mj-lt"/>
              </a:rPr>
              <a:t>How</a:t>
            </a:r>
            <a:r>
              <a:rPr lang="zh-CN" altLang="en-US" sz="2400" dirty="0">
                <a:latin typeface="+mj-lt"/>
              </a:rPr>
              <a:t> </a:t>
            </a:r>
            <a:r>
              <a:rPr lang="en-US" altLang="zh-CN" sz="2400" dirty="0">
                <a:latin typeface="+mj-lt"/>
              </a:rPr>
              <a:t>to</a:t>
            </a:r>
            <a:r>
              <a:rPr lang="zh-CN" altLang="en-US" sz="2400" dirty="0">
                <a:latin typeface="+mj-lt"/>
              </a:rPr>
              <a:t> </a:t>
            </a:r>
            <a:r>
              <a:rPr lang="en-US" altLang="zh-CN" sz="2400" dirty="0">
                <a:latin typeface="+mj-lt"/>
              </a:rPr>
              <a:t>translate</a:t>
            </a:r>
            <a:r>
              <a:rPr lang="zh-CN" altLang="en-US" sz="2400" dirty="0">
                <a:latin typeface="+mj-lt"/>
              </a:rPr>
              <a:t> </a:t>
            </a:r>
            <a:r>
              <a:rPr lang="en-US" altLang="zh-CN" sz="2400" dirty="0">
                <a:latin typeface="+mj-lt"/>
              </a:rPr>
              <a:t>X</a:t>
            </a:r>
            <a:r>
              <a:rPr lang="zh-CN" altLang="en-US" sz="2400" dirty="0">
                <a:latin typeface="+mj-lt"/>
              </a:rPr>
              <a:t> </a:t>
            </a:r>
            <a:r>
              <a:rPr lang="en-US" altLang="zh-CN" sz="2400" dirty="0">
                <a:latin typeface="+mj-lt"/>
              </a:rPr>
              <a:t>to</a:t>
            </a:r>
            <a:r>
              <a:rPr lang="zh-CN" altLang="en-US" sz="2400" dirty="0">
                <a:latin typeface="+mj-lt"/>
              </a:rPr>
              <a:t> </a:t>
            </a:r>
            <a:r>
              <a:rPr lang="en-US" altLang="zh-CN" sz="2400" dirty="0">
                <a:latin typeface="+mj-lt"/>
              </a:rPr>
              <a:t>Y? </a:t>
            </a:r>
            <a:r>
              <a:rPr lang="en-US" altLang="zh-CN" sz="2400" dirty="0">
                <a:latin typeface="+mj-lt"/>
                <a:sym typeface="Wingdings" pitchFamily="2" charset="2"/>
              </a:rPr>
              <a:t> What is the translation probability of Y given X?</a:t>
            </a:r>
          </a:p>
          <a:p>
            <a:pPr lvl="1"/>
            <a:r>
              <a:rPr lang="en-US" altLang="zh-CN" sz="2000" dirty="0">
                <a:latin typeface="+mj-lt"/>
                <a:sym typeface="Wingdings" pitchFamily="2" charset="2"/>
              </a:rPr>
              <a:t>Search Space</a:t>
            </a:r>
            <a:r>
              <a:rPr lang="zh-CN" altLang="en-US" sz="2000" dirty="0">
                <a:latin typeface="+mj-lt"/>
                <a:sym typeface="Wingdings" pitchFamily="2" charset="2"/>
              </a:rPr>
              <a:t>：</a:t>
            </a:r>
            <a:r>
              <a:rPr lang="en-US" altLang="zh-CN" sz="2000" dirty="0">
                <a:latin typeface="+mj-lt"/>
                <a:sym typeface="Wingdings" pitchFamily="2" charset="2"/>
              </a:rPr>
              <a:t>the space of all the possible translation candidates.</a:t>
            </a:r>
          </a:p>
          <a:p>
            <a:pPr lvl="1"/>
            <a:r>
              <a:rPr lang="en-US" altLang="zh-CN" sz="2000" dirty="0">
                <a:latin typeface="+mj-lt"/>
                <a:sym typeface="Wingdings" pitchFamily="2" charset="2"/>
              </a:rPr>
              <a:t>Probability Model</a:t>
            </a:r>
            <a:r>
              <a:rPr lang="zh-CN" altLang="en-US" sz="2000" dirty="0">
                <a:latin typeface="+mj-lt"/>
                <a:sym typeface="Wingdings" pitchFamily="2" charset="2"/>
              </a:rPr>
              <a:t>：</a:t>
            </a:r>
            <a:r>
              <a:rPr lang="en-US" altLang="zh-CN" sz="2000" dirty="0">
                <a:latin typeface="+mj-lt"/>
                <a:sym typeface="Wingdings" pitchFamily="2" charset="2"/>
              </a:rPr>
              <a:t>How to define the probability of Y given X?</a:t>
            </a:r>
          </a:p>
          <a:p>
            <a:pPr lvl="1"/>
            <a:endParaRPr lang="en-US" sz="2000" dirty="0">
              <a:latin typeface="+mj-lt"/>
            </a:endParaRPr>
          </a:p>
          <a:p>
            <a:r>
              <a:rPr lang="en-US" sz="2400" dirty="0">
                <a:latin typeface="+mj-lt"/>
              </a:rPr>
              <a:t>SMT = linguistic modeling + statistical decision theory</a:t>
            </a:r>
          </a:p>
          <a:p>
            <a:pPr lvl="1"/>
            <a:r>
              <a:rPr lang="en-US" sz="2000" dirty="0">
                <a:latin typeface="+mj-lt"/>
              </a:rPr>
              <a:t>Herman Ney</a:t>
            </a:r>
          </a:p>
          <a:p>
            <a:pPr lvl="1"/>
            <a:r>
              <a:rPr lang="en-US" altLang="zh-CN" sz="2000" dirty="0">
                <a:latin typeface="+mj-lt"/>
              </a:rPr>
              <a:t>Data Driven</a:t>
            </a:r>
            <a:r>
              <a:rPr lang="zh-CN" altLang="en-US" sz="2000" dirty="0">
                <a:latin typeface="+mj-lt"/>
              </a:rPr>
              <a:t>：</a:t>
            </a:r>
            <a:r>
              <a:rPr lang="en-US" altLang="zh-CN" sz="2000" dirty="0">
                <a:latin typeface="+mj-lt"/>
              </a:rPr>
              <a:t>Learn translation rules from large bilingual data with human defined features.</a:t>
            </a:r>
          </a:p>
          <a:p>
            <a:pPr lvl="1"/>
            <a:r>
              <a:rPr lang="en-US" altLang="zh-CN" sz="2000" dirty="0">
                <a:latin typeface="+mj-lt"/>
              </a:rPr>
              <a:t>Statistic Driven</a:t>
            </a:r>
            <a:r>
              <a:rPr lang="zh-CN" altLang="en-US" sz="2000" dirty="0">
                <a:latin typeface="+mj-lt"/>
              </a:rPr>
              <a:t>：</a:t>
            </a:r>
            <a:r>
              <a:rPr lang="en-US" altLang="zh-CN" sz="2000" dirty="0">
                <a:latin typeface="+mj-lt"/>
              </a:rPr>
              <a:t>The translation candidate with maximum probability is the best translation.</a:t>
            </a:r>
          </a:p>
          <a:p>
            <a:pPr lvl="1"/>
            <a:endParaRPr lang="en-US" dirty="0"/>
          </a:p>
        </p:txBody>
      </p:sp>
      <p:sp>
        <p:nvSpPr>
          <p:cNvPr id="5" name="Slide Number Placeholder 4"/>
          <p:cNvSpPr>
            <a:spLocks noGrp="1"/>
          </p:cNvSpPr>
          <p:nvPr>
            <p:ph type="sldNum" sz="quarter" idx="12"/>
          </p:nvPr>
        </p:nvSpPr>
        <p:spPr/>
        <p:txBody>
          <a:bodyPr/>
          <a:lstStyle/>
          <a:p>
            <a:fld id="{51E4A5CE-0309-49F6-BF8A-6BF88E6180C3}" type="slidenum">
              <a:rPr lang="en-US" smtClean="0"/>
              <a:pPr/>
              <a:t>18</a:t>
            </a:fld>
            <a:endParaRPr lang="en-US" dirty="0"/>
          </a:p>
        </p:txBody>
      </p:sp>
    </p:spTree>
    <p:extLst>
      <p:ext uri="{BB962C8B-B14F-4D97-AF65-F5344CB8AC3E}">
        <p14:creationId xmlns:p14="http://schemas.microsoft.com/office/powerpoint/2010/main" val="264450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8044245" y="4108675"/>
            <a:ext cx="1401760" cy="1090613"/>
          </a:xfrm>
          <a:prstGeom prst="roundRect">
            <a:avLst/>
          </a:prstGeom>
          <a:solidFill>
            <a:schemeClr val="lt1">
              <a:alpha val="0"/>
            </a:schemeClr>
          </a:solidFill>
          <a:ln w="25400">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a:solidFill>
                <a:srgbClr val="000000"/>
              </a:solidFill>
            </a:endParaRPr>
          </a:p>
        </p:txBody>
      </p:sp>
      <p:sp>
        <p:nvSpPr>
          <p:cNvPr id="56" name="Rounded Rectangle 55"/>
          <p:cNvSpPr/>
          <p:nvPr/>
        </p:nvSpPr>
        <p:spPr>
          <a:xfrm>
            <a:off x="5892983" y="3927702"/>
            <a:ext cx="1828800" cy="1512888"/>
          </a:xfrm>
          <a:prstGeom prst="roundRect">
            <a:avLst/>
          </a:prstGeom>
          <a:solidFill>
            <a:schemeClr val="lt1">
              <a:alpha val="0"/>
            </a:schemeClr>
          </a:solidFill>
          <a:ln w="25400">
            <a:solidFill>
              <a:srgbClr val="C00000"/>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dirty="0">
              <a:solidFill>
                <a:srgbClr val="000000"/>
              </a:solidFill>
            </a:endParaRPr>
          </a:p>
        </p:txBody>
      </p:sp>
      <p:sp>
        <p:nvSpPr>
          <p:cNvPr id="58" name="Rounded Rectangle 57"/>
          <p:cNvSpPr/>
          <p:nvPr/>
        </p:nvSpPr>
        <p:spPr>
          <a:xfrm>
            <a:off x="4016555" y="3546703"/>
            <a:ext cx="1447800" cy="2590799"/>
          </a:xfrm>
          <a:prstGeom prst="roundRect">
            <a:avLst/>
          </a:prstGeom>
          <a:solidFill>
            <a:schemeClr val="lt1">
              <a:alpha val="0"/>
            </a:schemeClr>
          </a:solidFill>
          <a:ln w="28575">
            <a:solidFill>
              <a:srgbClr val="00B0F0"/>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dirty="0">
              <a:solidFill>
                <a:srgbClr val="000000"/>
              </a:solidFill>
            </a:endParaRPr>
          </a:p>
        </p:txBody>
      </p:sp>
      <p:sp>
        <p:nvSpPr>
          <p:cNvPr id="2" name="Title 1"/>
          <p:cNvSpPr>
            <a:spLocks noGrp="1"/>
          </p:cNvSpPr>
          <p:nvPr>
            <p:ph type="title"/>
          </p:nvPr>
        </p:nvSpPr>
        <p:spPr/>
        <p:txBody>
          <a:bodyPr vert="horz" lIns="91440" tIns="45720" rIns="91440" bIns="45720" rtlCol="0" anchor="ctr">
            <a:normAutofit/>
          </a:bodyPr>
          <a:lstStyle/>
          <a:p>
            <a:pPr algn="ctr"/>
            <a:r>
              <a:rPr lang="en-US" altLang="zh-CN" dirty="0"/>
              <a:t>Framework of SMT</a:t>
            </a:r>
            <a:endParaRPr lang="zh-CN" altLang="en-US" dirty="0"/>
          </a:p>
        </p:txBody>
      </p:sp>
      <p:sp>
        <p:nvSpPr>
          <p:cNvPr id="27" name="圆角矩形 3"/>
          <p:cNvSpPr/>
          <p:nvPr/>
        </p:nvSpPr>
        <p:spPr>
          <a:xfrm>
            <a:off x="2327455" y="1824265"/>
            <a:ext cx="1447800" cy="609600"/>
          </a:xfrm>
          <a:prstGeom prst="round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dirty="0"/>
              <a:t>Bilingual Data</a:t>
            </a:r>
            <a:endParaRPr lang="zh-CN" altLang="en-US" dirty="0"/>
          </a:p>
        </p:txBody>
      </p:sp>
      <p:sp>
        <p:nvSpPr>
          <p:cNvPr id="28" name="圆角矩形 4"/>
          <p:cNvSpPr/>
          <p:nvPr/>
        </p:nvSpPr>
        <p:spPr>
          <a:xfrm>
            <a:off x="2327455" y="4500790"/>
            <a:ext cx="1447800" cy="609600"/>
          </a:xfrm>
          <a:prstGeom prst="round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dirty="0"/>
              <a:t>Monolingual Data</a:t>
            </a:r>
            <a:endParaRPr lang="zh-CN" altLang="en-US" dirty="0"/>
          </a:p>
        </p:txBody>
      </p:sp>
      <p:sp>
        <p:nvSpPr>
          <p:cNvPr id="29" name="圆角矩形 5"/>
          <p:cNvSpPr/>
          <p:nvPr/>
        </p:nvSpPr>
        <p:spPr>
          <a:xfrm>
            <a:off x="4081643" y="3622902"/>
            <a:ext cx="1295400" cy="609600"/>
          </a:xfrm>
          <a:prstGeom prst="roundRect">
            <a:avLst/>
          </a:prstGeom>
          <a:solidFill>
            <a:schemeClr val="accent3">
              <a:lumMod val="60000"/>
              <a:lumOff val="40000"/>
            </a:schemeClr>
          </a:solidFill>
          <a:ln>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a:t>Translation Model</a:t>
            </a:r>
            <a:endParaRPr lang="zh-CN" altLang="en-US" dirty="0"/>
          </a:p>
        </p:txBody>
      </p:sp>
      <p:sp>
        <p:nvSpPr>
          <p:cNvPr id="30" name="圆角矩形 6"/>
          <p:cNvSpPr/>
          <p:nvPr/>
        </p:nvSpPr>
        <p:spPr>
          <a:xfrm>
            <a:off x="4081643" y="4500790"/>
            <a:ext cx="1295400" cy="609600"/>
          </a:xfrm>
          <a:prstGeom prst="roundRect">
            <a:avLst/>
          </a:prstGeom>
          <a:solidFill>
            <a:schemeClr val="accent3">
              <a:lumMod val="60000"/>
              <a:lumOff val="40000"/>
            </a:schemeClr>
          </a:solidFill>
          <a:ln>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a:t>Language Model</a:t>
            </a:r>
            <a:endParaRPr lang="zh-CN" altLang="en-US" dirty="0"/>
          </a:p>
        </p:txBody>
      </p:sp>
      <p:sp>
        <p:nvSpPr>
          <p:cNvPr id="31" name="圆角矩形 7"/>
          <p:cNvSpPr/>
          <p:nvPr/>
        </p:nvSpPr>
        <p:spPr>
          <a:xfrm>
            <a:off x="7891643" y="3202215"/>
            <a:ext cx="1535112" cy="609600"/>
          </a:xfrm>
          <a:prstGeom prst="round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dirty="0"/>
              <a:t>Dev Set</a:t>
            </a:r>
            <a:endParaRPr lang="zh-CN" altLang="en-US" dirty="0"/>
          </a:p>
        </p:txBody>
      </p:sp>
      <p:sp>
        <p:nvSpPr>
          <p:cNvPr id="32" name="圆角矩形 8"/>
          <p:cNvSpPr/>
          <p:nvPr/>
        </p:nvSpPr>
        <p:spPr>
          <a:xfrm>
            <a:off x="8061505" y="4159477"/>
            <a:ext cx="1365250" cy="990600"/>
          </a:xfrm>
          <a:prstGeom prst="roundRect">
            <a:avLst/>
          </a:prstGeom>
          <a:solidFill>
            <a:schemeClr val="tx2">
              <a:lumMod val="50000"/>
              <a:lumOff val="50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t>Parameter Tuning</a:t>
            </a:r>
            <a:endParaRPr lang="zh-CN" altLang="en-US" dirty="0"/>
          </a:p>
        </p:txBody>
      </p:sp>
      <p:sp>
        <p:nvSpPr>
          <p:cNvPr id="33" name="圆角矩形 9"/>
          <p:cNvSpPr/>
          <p:nvPr/>
        </p:nvSpPr>
        <p:spPr>
          <a:xfrm>
            <a:off x="5961244" y="4016602"/>
            <a:ext cx="1692275" cy="1333500"/>
          </a:xfrm>
          <a:prstGeom prst="roundRect">
            <a:avLst/>
          </a:prstGeom>
          <a:solidFill>
            <a:schemeClr val="tx2">
              <a:lumMod val="50000"/>
              <a:lumOff val="50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t>SMT Decoder</a:t>
            </a:r>
            <a:endParaRPr lang="zh-CN" altLang="en-US" dirty="0"/>
          </a:p>
        </p:txBody>
      </p:sp>
      <p:sp>
        <p:nvSpPr>
          <p:cNvPr id="34" name="圆角矩形 10"/>
          <p:cNvSpPr/>
          <p:nvPr/>
        </p:nvSpPr>
        <p:spPr>
          <a:xfrm>
            <a:off x="5834243" y="3380015"/>
            <a:ext cx="1819276" cy="30480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dirty="0"/>
              <a:t>Source Sentence</a:t>
            </a:r>
          </a:p>
        </p:txBody>
      </p:sp>
      <p:sp>
        <p:nvSpPr>
          <p:cNvPr id="35" name="圆角矩形 13"/>
          <p:cNvSpPr/>
          <p:nvPr/>
        </p:nvSpPr>
        <p:spPr>
          <a:xfrm>
            <a:off x="5860437" y="5760172"/>
            <a:ext cx="1941512" cy="30480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dirty="0"/>
              <a:t>Target Translation</a:t>
            </a:r>
          </a:p>
        </p:txBody>
      </p:sp>
      <p:sp>
        <p:nvSpPr>
          <p:cNvPr id="36" name="右箭头 15"/>
          <p:cNvSpPr/>
          <p:nvPr/>
        </p:nvSpPr>
        <p:spPr>
          <a:xfrm>
            <a:off x="3794305" y="2038577"/>
            <a:ext cx="228600" cy="2286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右箭头 17"/>
          <p:cNvSpPr/>
          <p:nvPr/>
        </p:nvSpPr>
        <p:spPr>
          <a:xfrm>
            <a:off x="3794305" y="4662715"/>
            <a:ext cx="228600" cy="2286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右箭头 18"/>
          <p:cNvSpPr/>
          <p:nvPr/>
        </p:nvSpPr>
        <p:spPr>
          <a:xfrm>
            <a:off x="5504043" y="4653190"/>
            <a:ext cx="228600" cy="2286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左箭头 19"/>
          <p:cNvSpPr/>
          <p:nvPr/>
        </p:nvSpPr>
        <p:spPr>
          <a:xfrm>
            <a:off x="7777343" y="4540477"/>
            <a:ext cx="228600" cy="228600"/>
          </a:xfrm>
          <a:prstGeom prst="lef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0" name="下箭头 21"/>
          <p:cNvSpPr/>
          <p:nvPr/>
        </p:nvSpPr>
        <p:spPr>
          <a:xfrm>
            <a:off x="6621643" y="3749902"/>
            <a:ext cx="209550" cy="2555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下箭头 22"/>
          <p:cNvSpPr/>
          <p:nvPr/>
        </p:nvSpPr>
        <p:spPr>
          <a:xfrm>
            <a:off x="6716893" y="5399316"/>
            <a:ext cx="228600" cy="280987"/>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圆角矩形 37"/>
          <p:cNvSpPr/>
          <p:nvPr/>
        </p:nvSpPr>
        <p:spPr>
          <a:xfrm>
            <a:off x="4081643" y="5440590"/>
            <a:ext cx="1295400" cy="609600"/>
          </a:xfrm>
          <a:prstGeom prst="roundRect">
            <a:avLst/>
          </a:prstGeom>
          <a:solidFill>
            <a:schemeClr val="accent3">
              <a:lumMod val="60000"/>
              <a:lumOff val="40000"/>
            </a:schemeClr>
          </a:solidFill>
          <a:ln>
            <a:solidFill>
              <a:schemeClr val="accent3">
                <a:lumMod val="40000"/>
                <a:lumOff val="60000"/>
              </a:schemeClr>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a:t>Distortion Model</a:t>
            </a:r>
            <a:endParaRPr lang="zh-CN" altLang="en-US" dirty="0"/>
          </a:p>
        </p:txBody>
      </p:sp>
      <p:sp>
        <p:nvSpPr>
          <p:cNvPr id="43" name="右箭头 38"/>
          <p:cNvSpPr/>
          <p:nvPr/>
        </p:nvSpPr>
        <p:spPr>
          <a:xfrm>
            <a:off x="5517121" y="5441226"/>
            <a:ext cx="228600" cy="2286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44" name="圆角矩形 5"/>
          <p:cNvSpPr/>
          <p:nvPr/>
        </p:nvSpPr>
        <p:spPr>
          <a:xfrm>
            <a:off x="4113393" y="1816327"/>
            <a:ext cx="1231900" cy="609600"/>
          </a:xfrm>
          <a:prstGeom prst="roundRect">
            <a:avLst/>
          </a:prstGeom>
          <a:solidFill>
            <a:schemeClr val="tx2">
              <a:lumMod val="50000"/>
              <a:lumOff val="50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t>Word </a:t>
            </a:r>
            <a:r>
              <a:rPr lang="en-US" altLang="zh-CN" dirty="0" err="1"/>
              <a:t>Alignmetn</a:t>
            </a:r>
            <a:endParaRPr lang="zh-CN" altLang="en-US" dirty="0"/>
          </a:p>
        </p:txBody>
      </p:sp>
      <p:sp>
        <p:nvSpPr>
          <p:cNvPr id="45" name="圆角矩形 5"/>
          <p:cNvSpPr/>
          <p:nvPr/>
        </p:nvSpPr>
        <p:spPr>
          <a:xfrm>
            <a:off x="4081643" y="2718027"/>
            <a:ext cx="1295400" cy="609600"/>
          </a:xfrm>
          <a:prstGeom prst="roundRect">
            <a:avLst/>
          </a:prstGeom>
          <a:solidFill>
            <a:schemeClr val="tx2">
              <a:lumMod val="50000"/>
              <a:lumOff val="50000"/>
            </a:schemeClr>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dirty="0"/>
              <a:t>Rule Extraction</a:t>
            </a:r>
            <a:endParaRPr lang="zh-CN" altLang="en-US" dirty="0"/>
          </a:p>
        </p:txBody>
      </p:sp>
      <p:sp>
        <p:nvSpPr>
          <p:cNvPr id="46" name="下箭头 22"/>
          <p:cNvSpPr/>
          <p:nvPr/>
        </p:nvSpPr>
        <p:spPr>
          <a:xfrm>
            <a:off x="4615043" y="3327627"/>
            <a:ext cx="228600" cy="2809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下箭头 22"/>
          <p:cNvSpPr/>
          <p:nvPr/>
        </p:nvSpPr>
        <p:spPr>
          <a:xfrm>
            <a:off x="8544105" y="3851502"/>
            <a:ext cx="228600" cy="2809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右箭头 18"/>
          <p:cNvSpPr/>
          <p:nvPr/>
        </p:nvSpPr>
        <p:spPr>
          <a:xfrm>
            <a:off x="5529443" y="3813402"/>
            <a:ext cx="228600" cy="2286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下箭头 22"/>
          <p:cNvSpPr/>
          <p:nvPr/>
        </p:nvSpPr>
        <p:spPr>
          <a:xfrm>
            <a:off x="4615043" y="2438627"/>
            <a:ext cx="228600" cy="280988"/>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6" name="Object 3"/>
          <p:cNvGraphicFramePr>
            <a:graphicFrameLocks noChangeAspect="1"/>
          </p:cNvGraphicFramePr>
          <p:nvPr/>
        </p:nvGraphicFramePr>
        <p:xfrm>
          <a:off x="7277418" y="1204403"/>
          <a:ext cx="3581400" cy="584200"/>
        </p:xfrm>
        <a:graphic>
          <a:graphicData uri="http://schemas.openxmlformats.org/presentationml/2006/ole">
            <mc:AlternateContent xmlns:mc="http://schemas.openxmlformats.org/markup-compatibility/2006">
              <mc:Choice xmlns:v="urn:schemas-microsoft-com:vml" Requires="v">
                <p:oleObj spid="_x0000_s1026" name="Equation" r:id="rId3" imgW="1790640" imgH="291960" progId="Equation.3">
                  <p:embed/>
                </p:oleObj>
              </mc:Choice>
              <mc:Fallback>
                <p:oleObj name="Equation" r:id="rId3" imgW="1790640" imgH="291960" progId="Equation.3">
                  <p:embed/>
                  <p:pic>
                    <p:nvPicPr>
                      <p:cNvPr id="26" name="Object 3"/>
                      <p:cNvPicPr>
                        <a:picLocks noChangeAspect="1" noChangeArrowheads="1"/>
                      </p:cNvPicPr>
                      <p:nvPr/>
                    </p:nvPicPr>
                    <p:blipFill>
                      <a:blip r:embed="rId4"/>
                      <a:srcRect/>
                      <a:stretch>
                        <a:fillRect/>
                      </a:stretch>
                    </p:blipFill>
                    <p:spPr bwMode="auto">
                      <a:xfrm>
                        <a:off x="7277418" y="1204403"/>
                        <a:ext cx="3581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ounded Rectangle 49"/>
          <p:cNvSpPr/>
          <p:nvPr/>
        </p:nvSpPr>
        <p:spPr>
          <a:xfrm>
            <a:off x="9566773" y="1285592"/>
            <a:ext cx="304800" cy="381000"/>
          </a:xfrm>
          <a:prstGeom prst="roundRect">
            <a:avLst/>
          </a:prstGeom>
          <a:solidFill>
            <a:schemeClr val="lt1">
              <a:alpha val="0"/>
            </a:schemeClr>
          </a:solidFill>
          <a:ln w="25400">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a:solidFill>
                <a:srgbClr val="000000"/>
              </a:solidFill>
            </a:endParaRPr>
          </a:p>
        </p:txBody>
      </p:sp>
      <p:sp>
        <p:nvSpPr>
          <p:cNvPr id="51" name="Rounded Rectangular Callout 50"/>
          <p:cNvSpPr/>
          <p:nvPr/>
        </p:nvSpPr>
        <p:spPr>
          <a:xfrm>
            <a:off x="8303123" y="1863442"/>
            <a:ext cx="1574800" cy="457200"/>
          </a:xfrm>
          <a:prstGeom prst="wedgeRoundRectCallout">
            <a:avLst>
              <a:gd name="adj1" fmla="val 41020"/>
              <a:gd name="adj2" fmla="val -82300"/>
              <a:gd name="adj3" fmla="val 16667"/>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zh-CN" sz="1600" dirty="0"/>
              <a:t>Parameter Tuning</a:t>
            </a:r>
            <a:endParaRPr lang="en-US" sz="1600" dirty="0"/>
          </a:p>
        </p:txBody>
      </p:sp>
      <p:sp>
        <p:nvSpPr>
          <p:cNvPr id="52" name="Rounded Rectangle 51"/>
          <p:cNvSpPr/>
          <p:nvPr/>
        </p:nvSpPr>
        <p:spPr>
          <a:xfrm>
            <a:off x="9886813" y="1301240"/>
            <a:ext cx="762000" cy="381000"/>
          </a:xfrm>
          <a:prstGeom prst="roundRect">
            <a:avLst/>
          </a:prstGeom>
          <a:solidFill>
            <a:schemeClr val="lt1">
              <a:alpha val="0"/>
            </a:schemeClr>
          </a:solidFill>
          <a:ln w="28575">
            <a:solidFill>
              <a:srgbClr val="00B0F0"/>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a:solidFill>
                <a:srgbClr val="000000"/>
              </a:solidFill>
            </a:endParaRPr>
          </a:p>
        </p:txBody>
      </p:sp>
      <p:sp>
        <p:nvSpPr>
          <p:cNvPr id="53" name="Rounded Rectangular Callout 52"/>
          <p:cNvSpPr/>
          <p:nvPr/>
        </p:nvSpPr>
        <p:spPr>
          <a:xfrm>
            <a:off x="10001113" y="1863442"/>
            <a:ext cx="1574800" cy="457200"/>
          </a:xfrm>
          <a:prstGeom prst="wedgeRoundRectCallout">
            <a:avLst>
              <a:gd name="adj1" fmla="val -32327"/>
              <a:gd name="adj2" fmla="val -78740"/>
              <a:gd name="adj3" fmla="val 16667"/>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600" dirty="0"/>
              <a:t>Human Defined Feature</a:t>
            </a:r>
            <a:endParaRPr lang="en-US" sz="1600" dirty="0"/>
          </a:p>
        </p:txBody>
      </p:sp>
      <p:sp>
        <p:nvSpPr>
          <p:cNvPr id="54" name="Rounded Rectangle 53"/>
          <p:cNvSpPr/>
          <p:nvPr/>
        </p:nvSpPr>
        <p:spPr>
          <a:xfrm>
            <a:off x="7742661" y="1310766"/>
            <a:ext cx="1023938" cy="371475"/>
          </a:xfrm>
          <a:prstGeom prst="roundRect">
            <a:avLst/>
          </a:prstGeom>
          <a:solidFill>
            <a:schemeClr val="lt1">
              <a:alpha val="0"/>
            </a:schemeClr>
          </a:solidFill>
          <a:ln w="25400">
            <a:solidFill>
              <a:srgbClr val="C00000"/>
            </a:solidFill>
            <a:prstDash val="dash"/>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tLang="zh-CN">
              <a:solidFill>
                <a:srgbClr val="000000"/>
              </a:solidFill>
            </a:endParaRPr>
          </a:p>
        </p:txBody>
      </p:sp>
      <p:sp>
        <p:nvSpPr>
          <p:cNvPr id="55" name="Rounded Rectangular Callout 54"/>
          <p:cNvSpPr/>
          <p:nvPr/>
        </p:nvSpPr>
        <p:spPr>
          <a:xfrm>
            <a:off x="6914061" y="1864236"/>
            <a:ext cx="1295400" cy="457200"/>
          </a:xfrm>
          <a:prstGeom prst="wedgeRoundRectCallout">
            <a:avLst>
              <a:gd name="adj1" fmla="val 50834"/>
              <a:gd name="adj2" fmla="val -75962"/>
              <a:gd name="adj3" fmla="val 16667"/>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600" dirty="0"/>
              <a:t>Decoding Algorithm</a:t>
            </a:r>
          </a:p>
        </p:txBody>
      </p:sp>
    </p:spTree>
    <p:extLst>
      <p:ext uri="{BB962C8B-B14F-4D97-AF65-F5344CB8AC3E}">
        <p14:creationId xmlns:p14="http://schemas.microsoft.com/office/powerpoint/2010/main" val="311648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a:xfrm>
            <a:off x="838200" y="1825625"/>
            <a:ext cx="10515600" cy="4813300"/>
          </a:xfrm>
        </p:spPr>
        <p:txBody>
          <a:bodyPr>
            <a:normAutofit/>
          </a:bodyPr>
          <a:lstStyle/>
          <a:p>
            <a:r>
              <a:rPr lang="en-US" dirty="0">
                <a:latin typeface="+mj-lt"/>
              </a:rPr>
              <a:t>Introduction to Machine Translation</a:t>
            </a:r>
          </a:p>
          <a:p>
            <a:endParaRPr lang="en-US" dirty="0">
              <a:latin typeface="+mj-lt"/>
            </a:endParaRPr>
          </a:p>
          <a:p>
            <a:r>
              <a:rPr lang="en-US" dirty="0">
                <a:latin typeface="+mj-lt"/>
              </a:rPr>
              <a:t>Neural Machine Translation</a:t>
            </a:r>
          </a:p>
          <a:p>
            <a:endParaRPr lang="en-US" dirty="0">
              <a:latin typeface="+mj-lt"/>
            </a:endParaRPr>
          </a:p>
          <a:p>
            <a:r>
              <a:rPr lang="en-US" dirty="0">
                <a:latin typeface="+mj-lt"/>
              </a:rPr>
              <a:t>Low Resource Neural Machine Translation</a:t>
            </a:r>
          </a:p>
          <a:p>
            <a:endParaRPr lang="en-US" dirty="0">
              <a:latin typeface="+mj-lt"/>
            </a:endParaRPr>
          </a:p>
          <a:p>
            <a:r>
              <a:rPr lang="en-US" altLang="zh-CN" dirty="0">
                <a:latin typeface="+mj-lt"/>
              </a:rPr>
              <a:t>Unsupervised Neural Machine Translation</a:t>
            </a:r>
          </a:p>
        </p:txBody>
      </p:sp>
    </p:spTree>
    <p:extLst>
      <p:ext uri="{BB962C8B-B14F-4D97-AF65-F5344CB8AC3E}">
        <p14:creationId xmlns:p14="http://schemas.microsoft.com/office/powerpoint/2010/main" val="365086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SMT</a:t>
            </a:r>
            <a:r>
              <a:rPr lang="zh-CN" altLang="en-US" dirty="0"/>
              <a:t> </a:t>
            </a:r>
            <a:r>
              <a:rPr lang="en-US" altLang="zh-CN" dirty="0"/>
              <a:t>Decoding</a:t>
            </a:r>
            <a:r>
              <a:rPr lang="zh-CN" altLang="en-US" dirty="0"/>
              <a:t>：</a:t>
            </a:r>
            <a:r>
              <a:rPr lang="en-US" dirty="0"/>
              <a:t>BTG</a:t>
            </a:r>
          </a:p>
        </p:txBody>
      </p:sp>
      <p:sp>
        <p:nvSpPr>
          <p:cNvPr id="4" name="Text Box 7"/>
          <p:cNvSpPr txBox="1">
            <a:spLocks noChangeArrowheads="1"/>
          </p:cNvSpPr>
          <p:nvPr/>
        </p:nvSpPr>
        <p:spPr bwMode="auto">
          <a:xfrm>
            <a:off x="1981201" y="4800601"/>
            <a:ext cx="1371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a:t>
            </a:r>
          </a:p>
        </p:txBody>
      </p:sp>
      <p:sp>
        <p:nvSpPr>
          <p:cNvPr id="6" name="Text Box 7"/>
          <p:cNvSpPr txBox="1">
            <a:spLocks noChangeArrowheads="1"/>
          </p:cNvSpPr>
          <p:nvPr/>
        </p:nvSpPr>
        <p:spPr bwMode="auto">
          <a:xfrm>
            <a:off x="5118100" y="3505201"/>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C00000"/>
                </a:solidFill>
                <a:latin typeface="Arial" charset="0"/>
                <a:ea typeface="宋体" pitchFamily="2" charset="-122"/>
              </a:rPr>
              <a:t>astronauts</a:t>
            </a:r>
          </a:p>
        </p:txBody>
      </p:sp>
      <p:sp>
        <p:nvSpPr>
          <p:cNvPr id="7" name="Text Box 7"/>
          <p:cNvSpPr txBox="1">
            <a:spLocks noChangeArrowheads="1"/>
          </p:cNvSpPr>
          <p:nvPr/>
        </p:nvSpPr>
        <p:spPr bwMode="auto">
          <a:xfrm>
            <a:off x="3238500" y="4800601"/>
            <a:ext cx="18288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 and Russia</a:t>
            </a:r>
          </a:p>
        </p:txBody>
      </p:sp>
      <p:cxnSp>
        <p:nvCxnSpPr>
          <p:cNvPr id="11" name="AutoShape 8"/>
          <p:cNvCxnSpPr>
            <a:cxnSpLocks noChangeShapeType="1"/>
            <a:stCxn id="6" idx="2"/>
            <a:endCxn id="35" idx="0"/>
          </p:cNvCxnSpPr>
          <p:nvPr/>
        </p:nvCxnSpPr>
        <p:spPr bwMode="auto">
          <a:xfrm rot="16200000" flipH="1">
            <a:off x="4827490" y="4675088"/>
            <a:ext cx="1749623" cy="25400"/>
          </a:xfrm>
          <a:prstGeom prst="straightConnector1">
            <a:avLst/>
          </a:prstGeom>
          <a:noFill/>
          <a:ln w="25400">
            <a:solidFill>
              <a:srgbClr val="002060"/>
            </a:solidFill>
            <a:prstDash val="dash"/>
            <a:round/>
            <a:headEnd/>
            <a:tailEnd/>
          </a:ln>
        </p:spPr>
      </p:cxnSp>
      <p:cxnSp>
        <p:nvCxnSpPr>
          <p:cNvPr id="12" name="AutoShape 8"/>
          <p:cNvCxnSpPr>
            <a:cxnSpLocks noChangeShapeType="1"/>
            <a:stCxn id="26" idx="0"/>
            <a:endCxn id="4" idx="2"/>
          </p:cNvCxnSpPr>
          <p:nvPr/>
        </p:nvCxnSpPr>
        <p:spPr bwMode="auto">
          <a:xfrm rot="5400000" flipH="1" flipV="1">
            <a:off x="2446240" y="5329139"/>
            <a:ext cx="441523" cy="1588"/>
          </a:xfrm>
          <a:prstGeom prst="straightConnector1">
            <a:avLst/>
          </a:prstGeom>
          <a:noFill/>
          <a:ln w="25400">
            <a:solidFill>
              <a:srgbClr val="002060"/>
            </a:solidFill>
            <a:prstDash val="dash"/>
            <a:round/>
            <a:headEnd/>
            <a:tailEnd/>
          </a:ln>
        </p:spPr>
      </p:cxnSp>
      <p:cxnSp>
        <p:nvCxnSpPr>
          <p:cNvPr id="13" name="AutoShape 8"/>
          <p:cNvCxnSpPr>
            <a:cxnSpLocks noChangeShapeType="1"/>
            <a:stCxn id="31" idx="0"/>
            <a:endCxn id="7" idx="2"/>
          </p:cNvCxnSpPr>
          <p:nvPr/>
        </p:nvCxnSpPr>
        <p:spPr bwMode="auto">
          <a:xfrm rot="16200000" flipV="1">
            <a:off x="3926059" y="5335221"/>
            <a:ext cx="454223" cy="537"/>
          </a:xfrm>
          <a:prstGeom prst="straightConnector1">
            <a:avLst/>
          </a:prstGeom>
          <a:noFill/>
          <a:ln w="25400">
            <a:solidFill>
              <a:srgbClr val="002060"/>
            </a:solidFill>
            <a:prstDash val="dash"/>
            <a:round/>
            <a:headEnd/>
            <a:tailEnd/>
          </a:ln>
        </p:spPr>
      </p:cxnSp>
      <p:sp>
        <p:nvSpPr>
          <p:cNvPr id="26" name="Text Box 7"/>
          <p:cNvSpPr txBox="1">
            <a:spLocks noChangeArrowheads="1"/>
          </p:cNvSpPr>
          <p:nvPr/>
        </p:nvSpPr>
        <p:spPr bwMode="auto">
          <a:xfrm>
            <a:off x="2362200" y="5549900"/>
            <a:ext cx="6096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70C0"/>
                </a:solidFill>
                <a:latin typeface="Arial" charset="0"/>
                <a:ea typeface="宋体" pitchFamily="2" charset="-122"/>
              </a:rPr>
              <a:t>来自</a:t>
            </a:r>
            <a:endParaRPr lang="en-US" altLang="zh-CN" sz="1400" b="1" dirty="0">
              <a:solidFill>
                <a:srgbClr val="0070C0"/>
              </a:solidFill>
              <a:latin typeface="Arial" charset="0"/>
              <a:ea typeface="宋体" pitchFamily="2" charset="-122"/>
            </a:endParaRPr>
          </a:p>
        </p:txBody>
      </p:sp>
      <p:sp>
        <p:nvSpPr>
          <p:cNvPr id="31" name="Text Box 7"/>
          <p:cNvSpPr txBox="1">
            <a:spLocks noChangeArrowheads="1"/>
          </p:cNvSpPr>
          <p:nvPr/>
        </p:nvSpPr>
        <p:spPr bwMode="auto">
          <a:xfrm>
            <a:off x="3277137" y="5562601"/>
            <a:ext cx="17526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法国     和    俄罗斯</a:t>
            </a:r>
            <a:endParaRPr lang="en-US" altLang="zh-CN" sz="1400" b="1" dirty="0">
              <a:solidFill>
                <a:srgbClr val="E8AD18"/>
              </a:solidFill>
              <a:latin typeface="Arial" charset="0"/>
              <a:ea typeface="宋体" pitchFamily="2" charset="-122"/>
            </a:endParaRPr>
          </a:p>
        </p:txBody>
      </p:sp>
      <p:sp>
        <p:nvSpPr>
          <p:cNvPr id="35" name="Text Box 7"/>
          <p:cNvSpPr txBox="1">
            <a:spLocks noChangeArrowheads="1"/>
          </p:cNvSpPr>
          <p:nvPr/>
        </p:nvSpPr>
        <p:spPr bwMode="auto">
          <a:xfrm>
            <a:off x="5143500" y="5562601"/>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C00000"/>
                </a:solidFill>
              </a:rPr>
              <a:t>飞行员</a:t>
            </a:r>
            <a:endParaRPr lang="en-US" altLang="zh-CN" sz="1400" b="1" dirty="0">
              <a:solidFill>
                <a:srgbClr val="C00000"/>
              </a:solidFill>
              <a:latin typeface="Arial" charset="0"/>
              <a:ea typeface="宋体" pitchFamily="2" charset="-122"/>
            </a:endParaRPr>
          </a:p>
        </p:txBody>
      </p:sp>
      <p:sp>
        <p:nvSpPr>
          <p:cNvPr id="37" name="Text Box 7"/>
          <p:cNvSpPr txBox="1">
            <a:spLocks noChangeArrowheads="1"/>
          </p:cNvSpPr>
          <p:nvPr/>
        </p:nvSpPr>
        <p:spPr bwMode="auto">
          <a:xfrm>
            <a:off x="4914900" y="5549900"/>
            <a:ext cx="4572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B050"/>
                </a:solidFill>
              </a:rPr>
              <a:t>的</a:t>
            </a:r>
            <a:endParaRPr lang="en-US" altLang="zh-CN" sz="1400" b="1" dirty="0">
              <a:solidFill>
                <a:srgbClr val="00B050"/>
              </a:solidFill>
              <a:latin typeface="Arial" charset="0"/>
              <a:ea typeface="宋体" pitchFamily="2" charset="-122"/>
            </a:endParaRPr>
          </a:p>
        </p:txBody>
      </p:sp>
      <p:cxnSp>
        <p:nvCxnSpPr>
          <p:cNvPr id="48" name="直接连接符 47"/>
          <p:cNvCxnSpPr>
            <a:endCxn id="4" idx="0"/>
          </p:cNvCxnSpPr>
          <p:nvPr/>
        </p:nvCxnSpPr>
        <p:spPr>
          <a:xfrm rot="5400000">
            <a:off x="2565402" y="3911600"/>
            <a:ext cx="990599" cy="7874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7" idx="0"/>
          </p:cNvCxnSpPr>
          <p:nvPr/>
        </p:nvCxnSpPr>
        <p:spPr>
          <a:xfrm rot="16200000" flipH="1">
            <a:off x="3308352" y="3956050"/>
            <a:ext cx="990599" cy="6985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flipH="1" flipV="1">
            <a:off x="3481288" y="2414489"/>
            <a:ext cx="1063824" cy="1117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 idx="0"/>
          </p:cNvCxnSpPr>
          <p:nvPr/>
        </p:nvCxnSpPr>
        <p:spPr>
          <a:xfrm rot="16200000" flipH="1">
            <a:off x="4598890" y="2414488"/>
            <a:ext cx="1063823" cy="1117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25188" y="2590800"/>
            <a:ext cx="304800" cy="0"/>
          </a:xfrm>
          <a:prstGeom prst="line">
            <a:avLst/>
          </a:prstGeom>
          <a:ln>
            <a:solidFill>
              <a:srgbClr val="002060"/>
            </a:solidFill>
          </a:ln>
        </p:spPr>
        <p:style>
          <a:lnRef idx="3">
            <a:schemeClr val="accent2"/>
          </a:lnRef>
          <a:fillRef idx="0">
            <a:schemeClr val="accent2"/>
          </a:fillRef>
          <a:effectRef idx="2">
            <a:schemeClr val="accent2"/>
          </a:effectRef>
          <a:fontRef idx="minor">
            <a:schemeClr val="tx1"/>
          </a:fontRef>
        </p:style>
      </p:cxnSp>
      <p:sp>
        <p:nvSpPr>
          <p:cNvPr id="59" name="Text Box 7"/>
          <p:cNvSpPr txBox="1">
            <a:spLocks noChangeArrowheads="1"/>
          </p:cNvSpPr>
          <p:nvPr/>
        </p:nvSpPr>
        <p:spPr bwMode="auto">
          <a:xfrm>
            <a:off x="1993902" y="3505201"/>
            <a:ext cx="1371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a:t>
            </a:r>
          </a:p>
        </p:txBody>
      </p:sp>
      <p:sp>
        <p:nvSpPr>
          <p:cNvPr id="60" name="Text Box 7"/>
          <p:cNvSpPr txBox="1">
            <a:spLocks noChangeArrowheads="1"/>
          </p:cNvSpPr>
          <p:nvPr/>
        </p:nvSpPr>
        <p:spPr bwMode="auto">
          <a:xfrm>
            <a:off x="3162300" y="3505201"/>
            <a:ext cx="18288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 and Russia</a:t>
            </a:r>
          </a:p>
        </p:txBody>
      </p:sp>
      <p:sp>
        <p:nvSpPr>
          <p:cNvPr id="61" name="Text Box 7"/>
          <p:cNvSpPr txBox="1">
            <a:spLocks noChangeArrowheads="1"/>
          </p:cNvSpPr>
          <p:nvPr/>
        </p:nvSpPr>
        <p:spPr bwMode="auto">
          <a:xfrm>
            <a:off x="3441702" y="2057401"/>
            <a:ext cx="1371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a:t>
            </a:r>
          </a:p>
        </p:txBody>
      </p:sp>
      <p:sp>
        <p:nvSpPr>
          <p:cNvPr id="62" name="Text Box 7"/>
          <p:cNvSpPr txBox="1">
            <a:spLocks noChangeArrowheads="1"/>
          </p:cNvSpPr>
          <p:nvPr/>
        </p:nvSpPr>
        <p:spPr bwMode="auto">
          <a:xfrm>
            <a:off x="4610100" y="2057401"/>
            <a:ext cx="18288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 and Russia</a:t>
            </a:r>
          </a:p>
        </p:txBody>
      </p:sp>
      <p:sp>
        <p:nvSpPr>
          <p:cNvPr id="63" name="Text Box 7"/>
          <p:cNvSpPr txBox="1">
            <a:spLocks noChangeArrowheads="1"/>
          </p:cNvSpPr>
          <p:nvPr/>
        </p:nvSpPr>
        <p:spPr bwMode="auto">
          <a:xfrm>
            <a:off x="2489200" y="2057401"/>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C00000"/>
                </a:solidFill>
                <a:latin typeface="Arial" charset="0"/>
                <a:ea typeface="宋体" pitchFamily="2" charset="-122"/>
              </a:rPr>
              <a:t>astronauts</a:t>
            </a:r>
          </a:p>
        </p:txBody>
      </p:sp>
      <p:cxnSp>
        <p:nvCxnSpPr>
          <p:cNvPr id="67" name="直接连接符 66"/>
          <p:cNvCxnSpPr/>
          <p:nvPr/>
        </p:nvCxnSpPr>
        <p:spPr>
          <a:xfrm>
            <a:off x="2424984" y="5562600"/>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391974" y="5562600"/>
            <a:ext cx="152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991100" y="5562600"/>
            <a:ext cx="304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409663" y="5562600"/>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形标注 74"/>
          <p:cNvSpPr/>
          <p:nvPr/>
        </p:nvSpPr>
        <p:spPr>
          <a:xfrm>
            <a:off x="5334000" y="2362200"/>
            <a:ext cx="1752600" cy="838200"/>
          </a:xfrm>
          <a:prstGeom prst="wedgeEllipseCallout">
            <a:avLst>
              <a:gd name="adj1" fmla="val -82970"/>
              <a:gd name="adj2" fmla="val -22622"/>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reordering</a:t>
            </a:r>
            <a:endParaRPr lang="zh-CN" altLang="en-US" dirty="0"/>
          </a:p>
        </p:txBody>
      </p:sp>
      <p:sp>
        <p:nvSpPr>
          <p:cNvPr id="28" name="Text Box 7"/>
          <p:cNvSpPr txBox="1">
            <a:spLocks noChangeArrowheads="1"/>
          </p:cNvSpPr>
          <p:nvPr/>
        </p:nvSpPr>
        <p:spPr bwMode="auto">
          <a:xfrm>
            <a:off x="7010400" y="4953001"/>
            <a:ext cx="32004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法国 和 俄罗斯 </a:t>
            </a:r>
            <a:r>
              <a:rPr lang="en-US" altLang="zh-CN" sz="1400" b="1" dirty="0">
                <a:latin typeface="Arial" charset="0"/>
                <a:ea typeface="宋体" pitchFamily="2" charset="-122"/>
              </a:rPr>
              <a:t>|||</a:t>
            </a:r>
            <a:r>
              <a:rPr lang="en-US" altLang="zh-CN" sz="1400" b="1" dirty="0">
                <a:solidFill>
                  <a:srgbClr val="E8AD18"/>
                </a:solidFill>
                <a:latin typeface="Arial" charset="0"/>
                <a:ea typeface="宋体" pitchFamily="2" charset="-122"/>
              </a:rPr>
              <a:t> France and Russia </a:t>
            </a:r>
          </a:p>
        </p:txBody>
      </p:sp>
      <p:sp>
        <p:nvSpPr>
          <p:cNvPr id="29" name="Text Box 7"/>
          <p:cNvSpPr txBox="1">
            <a:spLocks noChangeArrowheads="1"/>
          </p:cNvSpPr>
          <p:nvPr/>
        </p:nvSpPr>
        <p:spPr bwMode="auto">
          <a:xfrm>
            <a:off x="6951785" y="5486401"/>
            <a:ext cx="19812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70C0"/>
                </a:solidFill>
                <a:latin typeface="Arial" charset="0"/>
                <a:ea typeface="宋体" pitchFamily="2" charset="-122"/>
              </a:rPr>
              <a:t>来自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coming from</a:t>
            </a:r>
          </a:p>
        </p:txBody>
      </p:sp>
      <p:sp>
        <p:nvSpPr>
          <p:cNvPr id="30" name="Text Box 7"/>
          <p:cNvSpPr txBox="1">
            <a:spLocks noChangeArrowheads="1"/>
          </p:cNvSpPr>
          <p:nvPr/>
        </p:nvSpPr>
        <p:spPr bwMode="auto">
          <a:xfrm>
            <a:off x="6998677" y="4419601"/>
            <a:ext cx="1348154"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endParaRPr lang="en-US" altLang="zh-CN" sz="1400" b="1" dirty="0">
              <a:solidFill>
                <a:srgbClr val="0070C0"/>
              </a:solidFill>
              <a:latin typeface="Arial" charset="0"/>
              <a:ea typeface="宋体" pitchFamily="2" charset="-122"/>
            </a:endParaRPr>
          </a:p>
        </p:txBody>
      </p:sp>
      <p:sp>
        <p:nvSpPr>
          <p:cNvPr id="32" name="Text Box 7"/>
          <p:cNvSpPr txBox="1">
            <a:spLocks noChangeArrowheads="1"/>
          </p:cNvSpPr>
          <p:nvPr/>
        </p:nvSpPr>
        <p:spPr bwMode="auto">
          <a:xfrm>
            <a:off x="6934200" y="3886201"/>
            <a:ext cx="19812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C00000"/>
                </a:solidFill>
              </a:rPr>
              <a:t>飞行员</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C00000"/>
                </a:solidFill>
                <a:latin typeface="Arial" charset="0"/>
                <a:ea typeface="宋体" pitchFamily="2" charset="-122"/>
              </a:rPr>
              <a:t>astronauts</a:t>
            </a:r>
            <a:endParaRPr lang="en-US" altLang="zh-CN" sz="1400" b="1" dirty="0">
              <a:solidFill>
                <a:srgbClr val="0070C0"/>
              </a:solidFill>
              <a:latin typeface="Arial" charset="0"/>
              <a:ea typeface="宋体" pitchFamily="2" charset="-122"/>
            </a:endParaRPr>
          </a:p>
        </p:txBody>
      </p:sp>
      <p:sp>
        <p:nvSpPr>
          <p:cNvPr id="33" name="Text Box 7"/>
          <p:cNvSpPr txBox="1">
            <a:spLocks noChangeArrowheads="1"/>
          </p:cNvSpPr>
          <p:nvPr/>
        </p:nvSpPr>
        <p:spPr bwMode="auto">
          <a:xfrm>
            <a:off x="6969369" y="3352801"/>
            <a:ext cx="1348154"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endParaRPr lang="en-US" altLang="zh-CN" sz="1400" b="1" dirty="0">
              <a:solidFill>
                <a:srgbClr val="0070C0"/>
              </a:solidFill>
              <a:latin typeface="Arial" charset="0"/>
              <a:ea typeface="宋体" pitchFamily="2" charset="-122"/>
            </a:endParaRPr>
          </a:p>
        </p:txBody>
      </p:sp>
    </p:spTree>
    <p:extLst>
      <p:ext uri="{BB962C8B-B14F-4D97-AF65-F5344CB8AC3E}">
        <p14:creationId xmlns:p14="http://schemas.microsoft.com/office/powerpoint/2010/main" val="11114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linds(horizontal)">
                                      <p:cBhvr>
                                        <p:cTn id="7" dur="500"/>
                                        <p:tgtEl>
                                          <p:spTgt spid="67"/>
                                        </p:tgtEl>
                                      </p:cBhvr>
                                    </p:animEffect>
                                  </p:childTnLst>
                                </p:cTn>
                              </p:par>
                              <p:par>
                                <p:cTn id="8" presetID="3" presetClass="entr" presetSubtype="1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blinds(horizontal)">
                                      <p:cBhvr>
                                        <p:cTn id="10" dur="500"/>
                                        <p:tgtEl>
                                          <p:spTgt spid="69"/>
                                        </p:tgtEl>
                                      </p:cBhvr>
                                    </p:animEffect>
                                  </p:childTnLst>
                                </p:cTn>
                              </p:par>
                              <p:par>
                                <p:cTn id="11" presetID="3" presetClass="entr" presetSubtype="1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linds(horizontal)">
                                      <p:cBhvr>
                                        <p:cTn id="13" dur="500"/>
                                        <p:tgtEl>
                                          <p:spTgt spid="72"/>
                                        </p:tgtEl>
                                      </p:cBhvr>
                                    </p:animEffect>
                                  </p:childTnLst>
                                </p:cTn>
                              </p:par>
                              <p:par>
                                <p:cTn id="14" presetID="3" presetClass="entr" presetSubtype="1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linds(horizontal)">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par>
                                <p:cTn id="53" presetID="3" presetClass="entr" presetSubtype="1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linds(horizontal)">
                                      <p:cBhvr>
                                        <p:cTn id="55" dur="500"/>
                                        <p:tgtEl>
                                          <p:spTgt spid="50"/>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blinds(horizontal)">
                                      <p:cBhvr>
                                        <p:cTn id="58" dur="500"/>
                                        <p:tgtEl>
                                          <p:spTgt spid="5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blinds(horizontal)">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blinds(horizontal)">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blinds(horizontal)">
                                      <p:cBhvr>
                                        <p:cTn id="71" dur="500"/>
                                        <p:tgtEl>
                                          <p:spTgt spid="11"/>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blinds(horizontal)">
                                      <p:cBhvr>
                                        <p:cTn id="74" dur="5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linds(horizontal)">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blinds(horizontal)">
                                      <p:cBhvr>
                                        <p:cTn id="84" dur="500"/>
                                        <p:tgtEl>
                                          <p:spTgt spid="54"/>
                                        </p:tgtEl>
                                      </p:cBhvr>
                                    </p:animEffect>
                                  </p:childTnLst>
                                </p:cTn>
                              </p:par>
                              <p:par>
                                <p:cTn id="85" presetID="3" presetClass="entr" presetSubtype="10" fill="hold"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blinds(horizontal)">
                                      <p:cBhvr>
                                        <p:cTn id="87" dur="500"/>
                                        <p:tgtEl>
                                          <p:spTgt spid="56"/>
                                        </p:tgtEl>
                                      </p:cBhvr>
                                    </p:animEffect>
                                  </p:childTnLst>
                                </p:cTn>
                              </p:par>
                              <p:par>
                                <p:cTn id="88" presetID="3" presetClass="entr" presetSubtype="10"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blinds(horizontal)">
                                      <p:cBhvr>
                                        <p:cTn id="90" dur="500"/>
                                        <p:tgtEl>
                                          <p:spTgt spid="58"/>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blinds(horizontal)">
                                      <p:cBhvr>
                                        <p:cTn id="93" dur="500"/>
                                        <p:tgtEl>
                                          <p:spTgt spid="6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blinds(horizontal)">
                                      <p:cBhvr>
                                        <p:cTn id="96" dur="500"/>
                                        <p:tgtEl>
                                          <p:spTgt spid="6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blinds(horizontal)">
                                      <p:cBhvr>
                                        <p:cTn id="99" dur="500"/>
                                        <p:tgtEl>
                                          <p:spTgt spid="6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blinds(horizontal)">
                                      <p:cBhvr>
                                        <p:cTn id="10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9" grpId="0"/>
      <p:bldP spid="60" grpId="0"/>
      <p:bldP spid="61" grpId="0"/>
      <p:bldP spid="62" grpId="0"/>
      <p:bldP spid="63" grpId="0"/>
      <p:bldP spid="75" grpId="0" animBg="1"/>
      <p:bldP spid="28" grpId="0"/>
      <p:bldP spid="29" grpId="0"/>
      <p:bldP spid="30"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6096000" y="3197423"/>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C00000"/>
                </a:solidFill>
                <a:latin typeface="Arial" charset="0"/>
                <a:ea typeface="宋体" pitchFamily="2" charset="-122"/>
              </a:rPr>
              <a:t>astronauts</a:t>
            </a:r>
          </a:p>
        </p:txBody>
      </p:sp>
      <p:sp>
        <p:nvSpPr>
          <p:cNvPr id="22" name="Text Box 30"/>
          <p:cNvSpPr txBox="1">
            <a:spLocks noChangeArrowheads="1"/>
          </p:cNvSpPr>
          <p:nvPr/>
        </p:nvSpPr>
        <p:spPr bwMode="auto">
          <a:xfrm>
            <a:off x="5486400" y="3197423"/>
            <a:ext cx="7620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400" b="1" baseline="-25000" dirty="0">
                <a:solidFill>
                  <a:srgbClr val="002060"/>
                </a:solidFill>
                <a:latin typeface="Arial" charset="0"/>
                <a:ea typeface="宋体" pitchFamily="2" charset="-122"/>
              </a:rPr>
              <a:t>2</a:t>
            </a:r>
            <a:r>
              <a:rPr lang="en-US" altLang="zh-CN" sz="1400" b="1" dirty="0">
                <a:solidFill>
                  <a:srgbClr val="002060"/>
                </a:solidFill>
                <a:latin typeface="Arial" charset="0"/>
                <a:ea typeface="宋体" pitchFamily="2" charset="-122"/>
              </a:rPr>
              <a:t> X</a:t>
            </a:r>
            <a:r>
              <a:rPr lang="en-US" altLang="zh-CN" sz="1200" b="1" baseline="-25000" dirty="0">
                <a:solidFill>
                  <a:srgbClr val="002060"/>
                </a:solidFill>
                <a:latin typeface="Arial" charset="0"/>
                <a:ea typeface="宋体" pitchFamily="2" charset="-122"/>
              </a:rPr>
              <a:t>1</a:t>
            </a:r>
            <a:r>
              <a:rPr lang="en-US" altLang="zh-CN" sz="1400" b="1" dirty="0">
                <a:solidFill>
                  <a:schemeClr val="accent6">
                    <a:lumMod val="75000"/>
                  </a:schemeClr>
                </a:solidFill>
                <a:latin typeface="Arial" charset="0"/>
                <a:ea typeface="宋体" pitchFamily="2" charset="-122"/>
              </a:rPr>
              <a:t> </a:t>
            </a:r>
          </a:p>
        </p:txBody>
      </p:sp>
      <p:cxnSp>
        <p:nvCxnSpPr>
          <p:cNvPr id="23" name="AutoShape 8"/>
          <p:cNvCxnSpPr>
            <a:cxnSpLocks noChangeShapeType="1"/>
            <a:stCxn id="22" idx="0"/>
            <a:endCxn id="172" idx="2"/>
          </p:cNvCxnSpPr>
          <p:nvPr/>
        </p:nvCxnSpPr>
        <p:spPr bwMode="auto">
          <a:xfrm rot="16200000" flipV="1">
            <a:off x="4638836" y="1968858"/>
            <a:ext cx="984644" cy="1472484"/>
          </a:xfrm>
          <a:prstGeom prst="straightConnector1">
            <a:avLst/>
          </a:prstGeom>
          <a:noFill/>
          <a:ln w="25400">
            <a:solidFill>
              <a:srgbClr val="002060"/>
            </a:solidFill>
            <a:prstDash val="dash"/>
            <a:round/>
            <a:headEnd/>
            <a:tailEnd/>
          </a:ln>
        </p:spPr>
      </p:cxnSp>
      <p:cxnSp>
        <p:nvCxnSpPr>
          <p:cNvPr id="24" name="AutoShape 8"/>
          <p:cNvCxnSpPr>
            <a:cxnSpLocks noChangeShapeType="1"/>
            <a:stCxn id="172" idx="2"/>
            <a:endCxn id="114" idx="0"/>
          </p:cNvCxnSpPr>
          <p:nvPr/>
        </p:nvCxnSpPr>
        <p:spPr bwMode="auto">
          <a:xfrm rot="5400000">
            <a:off x="3000538" y="1803044"/>
            <a:ext cx="984645" cy="1804115"/>
          </a:xfrm>
          <a:prstGeom prst="straightConnector1">
            <a:avLst/>
          </a:prstGeom>
          <a:noFill/>
          <a:ln w="25400">
            <a:solidFill>
              <a:srgbClr val="002060"/>
            </a:solidFill>
            <a:round/>
            <a:headEnd/>
            <a:tailEnd/>
          </a:ln>
        </p:spPr>
      </p:cxnSp>
      <p:cxnSp>
        <p:nvCxnSpPr>
          <p:cNvPr id="25" name="AutoShape 8"/>
          <p:cNvCxnSpPr>
            <a:cxnSpLocks noChangeShapeType="1"/>
            <a:stCxn id="172" idx="2"/>
            <a:endCxn id="4" idx="0"/>
          </p:cNvCxnSpPr>
          <p:nvPr/>
        </p:nvCxnSpPr>
        <p:spPr bwMode="auto">
          <a:xfrm rot="16200000" flipH="1">
            <a:off x="5038886" y="1568808"/>
            <a:ext cx="984644" cy="2272584"/>
          </a:xfrm>
          <a:prstGeom prst="straightConnector1">
            <a:avLst/>
          </a:prstGeom>
          <a:noFill/>
          <a:ln w="25400">
            <a:solidFill>
              <a:srgbClr val="002060"/>
            </a:solidFill>
            <a:round/>
            <a:headEnd/>
            <a:tailEnd/>
          </a:ln>
        </p:spPr>
      </p:cxnSp>
      <p:cxnSp>
        <p:nvCxnSpPr>
          <p:cNvPr id="41" name="AutoShape 8"/>
          <p:cNvCxnSpPr>
            <a:cxnSpLocks noChangeShapeType="1"/>
            <a:stCxn id="51" idx="0"/>
            <a:endCxn id="22" idx="2"/>
          </p:cNvCxnSpPr>
          <p:nvPr/>
        </p:nvCxnSpPr>
        <p:spPr bwMode="auto">
          <a:xfrm rot="5400000" flipH="1" flipV="1">
            <a:off x="4763990" y="4608611"/>
            <a:ext cx="2206823" cy="1588"/>
          </a:xfrm>
          <a:prstGeom prst="straightConnector1">
            <a:avLst/>
          </a:prstGeom>
          <a:noFill/>
          <a:ln w="25400">
            <a:solidFill>
              <a:srgbClr val="002060"/>
            </a:solidFill>
            <a:prstDash val="dash"/>
            <a:round/>
            <a:headEnd/>
            <a:tailEnd/>
          </a:ln>
        </p:spPr>
      </p:cxnSp>
      <p:sp>
        <p:nvSpPr>
          <p:cNvPr id="48" name="Text Box 7"/>
          <p:cNvSpPr txBox="1">
            <a:spLocks noChangeArrowheads="1"/>
          </p:cNvSpPr>
          <p:nvPr/>
        </p:nvSpPr>
        <p:spPr bwMode="auto">
          <a:xfrm>
            <a:off x="2082800" y="5712022"/>
            <a:ext cx="6096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70C0"/>
                </a:solidFill>
                <a:latin typeface="Arial" charset="0"/>
                <a:ea typeface="宋体" pitchFamily="2" charset="-122"/>
              </a:rPr>
              <a:t>来自</a:t>
            </a:r>
            <a:endParaRPr lang="en-US" altLang="zh-CN" sz="1400" b="1" dirty="0">
              <a:solidFill>
                <a:srgbClr val="0070C0"/>
              </a:solidFill>
              <a:latin typeface="Arial" charset="0"/>
              <a:ea typeface="宋体" pitchFamily="2" charset="-122"/>
            </a:endParaRPr>
          </a:p>
        </p:txBody>
      </p:sp>
      <p:sp>
        <p:nvSpPr>
          <p:cNvPr id="49" name="Text Box 7"/>
          <p:cNvSpPr txBox="1">
            <a:spLocks noChangeArrowheads="1"/>
          </p:cNvSpPr>
          <p:nvPr/>
        </p:nvSpPr>
        <p:spPr bwMode="auto">
          <a:xfrm>
            <a:off x="3124200" y="5712024"/>
            <a:ext cx="685263"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法国</a:t>
            </a:r>
            <a:endParaRPr lang="en-US" altLang="zh-CN" sz="1400" b="1" dirty="0">
              <a:solidFill>
                <a:srgbClr val="E8AD18"/>
              </a:solidFill>
              <a:latin typeface="Arial" charset="0"/>
              <a:ea typeface="宋体" pitchFamily="2" charset="-122"/>
            </a:endParaRPr>
          </a:p>
        </p:txBody>
      </p:sp>
      <p:sp>
        <p:nvSpPr>
          <p:cNvPr id="50" name="Text Box 7"/>
          <p:cNvSpPr txBox="1">
            <a:spLocks noChangeArrowheads="1"/>
          </p:cNvSpPr>
          <p:nvPr/>
        </p:nvSpPr>
        <p:spPr bwMode="auto">
          <a:xfrm>
            <a:off x="6134100" y="5712023"/>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C00000"/>
                </a:solidFill>
              </a:rPr>
              <a:t>飞行员</a:t>
            </a:r>
            <a:endParaRPr lang="en-US" altLang="zh-CN" sz="1400" b="1" dirty="0">
              <a:solidFill>
                <a:srgbClr val="C00000"/>
              </a:solidFill>
              <a:latin typeface="Arial" charset="0"/>
              <a:ea typeface="宋体" pitchFamily="2" charset="-122"/>
            </a:endParaRPr>
          </a:p>
        </p:txBody>
      </p:sp>
      <p:sp>
        <p:nvSpPr>
          <p:cNvPr id="51" name="Text Box 7"/>
          <p:cNvSpPr txBox="1">
            <a:spLocks noChangeArrowheads="1"/>
          </p:cNvSpPr>
          <p:nvPr/>
        </p:nvSpPr>
        <p:spPr bwMode="auto">
          <a:xfrm>
            <a:off x="5638800" y="5712022"/>
            <a:ext cx="4572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2060"/>
                </a:solidFill>
              </a:rPr>
              <a:t>的</a:t>
            </a:r>
            <a:endParaRPr lang="en-US" altLang="zh-CN" sz="1400" b="1" dirty="0">
              <a:solidFill>
                <a:srgbClr val="002060"/>
              </a:solidFill>
              <a:latin typeface="Arial" charset="0"/>
              <a:ea typeface="宋体" pitchFamily="2" charset="-122"/>
            </a:endParaRPr>
          </a:p>
        </p:txBody>
      </p:sp>
      <p:sp>
        <p:nvSpPr>
          <p:cNvPr id="52" name="Text Box 7"/>
          <p:cNvSpPr txBox="1">
            <a:spLocks noChangeArrowheads="1"/>
          </p:cNvSpPr>
          <p:nvPr/>
        </p:nvSpPr>
        <p:spPr bwMode="auto">
          <a:xfrm>
            <a:off x="3009901" y="5102423"/>
            <a:ext cx="9143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a:t>
            </a:r>
          </a:p>
        </p:txBody>
      </p:sp>
      <p:sp>
        <p:nvSpPr>
          <p:cNvPr id="53" name="Text Box 7"/>
          <p:cNvSpPr txBox="1">
            <a:spLocks noChangeArrowheads="1"/>
          </p:cNvSpPr>
          <p:nvPr/>
        </p:nvSpPr>
        <p:spPr bwMode="auto">
          <a:xfrm>
            <a:off x="4800600" y="5099446"/>
            <a:ext cx="8382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Russia</a:t>
            </a:r>
          </a:p>
        </p:txBody>
      </p:sp>
      <p:sp>
        <p:nvSpPr>
          <p:cNvPr id="54" name="Text Box 27"/>
          <p:cNvSpPr txBox="1">
            <a:spLocks noChangeArrowheads="1"/>
          </p:cNvSpPr>
          <p:nvPr/>
        </p:nvSpPr>
        <p:spPr bwMode="auto">
          <a:xfrm>
            <a:off x="3810000" y="5115122"/>
            <a:ext cx="990600" cy="304800"/>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400" b="1" baseline="-25000" dirty="0">
                <a:solidFill>
                  <a:srgbClr val="002060"/>
                </a:solidFill>
                <a:latin typeface="Arial" charset="0"/>
                <a:ea typeface="宋体" pitchFamily="2" charset="-122"/>
              </a:rPr>
              <a:t>1</a:t>
            </a:r>
            <a:r>
              <a:rPr lang="en-US" altLang="zh-CN" sz="1400" b="1" dirty="0">
                <a:solidFill>
                  <a:schemeClr val="accent6">
                    <a:lumMod val="75000"/>
                  </a:schemeClr>
                </a:solidFill>
                <a:latin typeface="Arial" charset="0"/>
                <a:ea typeface="宋体" pitchFamily="2" charset="-122"/>
              </a:rPr>
              <a:t> </a:t>
            </a:r>
            <a:r>
              <a:rPr lang="en-US" altLang="zh-CN" sz="1400" b="1" dirty="0">
                <a:solidFill>
                  <a:srgbClr val="00B050"/>
                </a:solidFill>
                <a:latin typeface="Arial" charset="0"/>
                <a:ea typeface="宋体" pitchFamily="2" charset="-122"/>
              </a:rPr>
              <a:t>and</a:t>
            </a:r>
            <a:r>
              <a:rPr lang="en-US" altLang="zh-CN" sz="1400" b="1" dirty="0">
                <a:solidFill>
                  <a:schemeClr val="accent6">
                    <a:lumMod val="75000"/>
                  </a:schemeClr>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en-US" altLang="zh-CN" sz="1400" b="1" dirty="0">
                <a:solidFill>
                  <a:schemeClr val="accent6">
                    <a:lumMod val="75000"/>
                  </a:schemeClr>
                </a:solidFill>
                <a:latin typeface="Arial" charset="0"/>
                <a:ea typeface="宋体" pitchFamily="2" charset="-122"/>
              </a:rPr>
              <a:t> </a:t>
            </a:r>
          </a:p>
        </p:txBody>
      </p:sp>
      <p:sp>
        <p:nvSpPr>
          <p:cNvPr id="55" name="Text Box 7"/>
          <p:cNvSpPr txBox="1">
            <a:spLocks noChangeArrowheads="1"/>
          </p:cNvSpPr>
          <p:nvPr/>
        </p:nvSpPr>
        <p:spPr bwMode="auto">
          <a:xfrm>
            <a:off x="4114800" y="5712022"/>
            <a:ext cx="3810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B050"/>
                </a:solidFill>
                <a:latin typeface="Arial" charset="0"/>
                <a:ea typeface="宋体" pitchFamily="2" charset="-122"/>
              </a:rPr>
              <a:t>和 </a:t>
            </a:r>
            <a:endParaRPr lang="en-US" altLang="zh-CN" sz="1400" b="1" dirty="0">
              <a:solidFill>
                <a:srgbClr val="00B050"/>
              </a:solidFill>
              <a:latin typeface="Arial" charset="0"/>
              <a:ea typeface="宋体" pitchFamily="2" charset="-122"/>
            </a:endParaRPr>
          </a:p>
        </p:txBody>
      </p:sp>
      <p:sp>
        <p:nvSpPr>
          <p:cNvPr id="56" name="Text Box 7"/>
          <p:cNvSpPr txBox="1">
            <a:spLocks noChangeArrowheads="1"/>
          </p:cNvSpPr>
          <p:nvPr/>
        </p:nvSpPr>
        <p:spPr bwMode="auto">
          <a:xfrm>
            <a:off x="4800600" y="5712022"/>
            <a:ext cx="8382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俄罗斯</a:t>
            </a:r>
            <a:endParaRPr lang="en-US" altLang="zh-CN" sz="1400" b="1" dirty="0">
              <a:solidFill>
                <a:srgbClr val="E8AD18"/>
              </a:solidFill>
              <a:latin typeface="Arial" charset="0"/>
              <a:ea typeface="宋体" pitchFamily="2" charset="-122"/>
            </a:endParaRPr>
          </a:p>
        </p:txBody>
      </p:sp>
      <p:cxnSp>
        <p:nvCxnSpPr>
          <p:cNvPr id="58" name="直接连接符 57"/>
          <p:cNvCxnSpPr/>
          <p:nvPr/>
        </p:nvCxnSpPr>
        <p:spPr>
          <a:xfrm>
            <a:off x="3225799" y="571202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940300" y="5712022"/>
            <a:ext cx="533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9" idx="0"/>
            <a:endCxn id="52" idx="2"/>
          </p:cNvCxnSpPr>
          <p:nvPr/>
        </p:nvCxnSpPr>
        <p:spPr>
          <a:xfrm rot="5400000" flipH="1" flipV="1">
            <a:off x="3316053" y="5560978"/>
            <a:ext cx="301824" cy="269"/>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56" idx="0"/>
            <a:endCxn id="53" idx="2"/>
          </p:cNvCxnSpPr>
          <p:nvPr/>
        </p:nvCxnSpPr>
        <p:spPr>
          <a:xfrm rot="5400000" flipH="1" flipV="1">
            <a:off x="5067300" y="5559622"/>
            <a:ext cx="304800" cy="0"/>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68" name="Text Box 18"/>
          <p:cNvSpPr txBox="1">
            <a:spLocks noChangeArrowheads="1"/>
          </p:cNvSpPr>
          <p:nvPr/>
        </p:nvSpPr>
        <p:spPr bwMode="auto">
          <a:xfrm>
            <a:off x="1600200" y="4045346"/>
            <a:ext cx="16002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r>
              <a:rPr lang="en-US" altLang="zh-CN" sz="1400" b="1" dirty="0">
                <a:solidFill>
                  <a:srgbClr val="0070C0"/>
                </a:solidFill>
                <a:latin typeface="Arial" charset="0"/>
                <a:ea typeface="宋体" pitchFamily="2" charset="-122"/>
              </a:rPr>
              <a:t> </a:t>
            </a:r>
          </a:p>
        </p:txBody>
      </p:sp>
      <p:sp>
        <p:nvSpPr>
          <p:cNvPr id="71" name="Text Box 7"/>
          <p:cNvSpPr txBox="1">
            <a:spLocks noChangeArrowheads="1"/>
          </p:cNvSpPr>
          <p:nvPr/>
        </p:nvSpPr>
        <p:spPr bwMode="auto">
          <a:xfrm>
            <a:off x="3988160" y="4035624"/>
            <a:ext cx="609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B050"/>
                </a:solidFill>
                <a:latin typeface="Arial" charset="0"/>
                <a:ea typeface="宋体" pitchFamily="2" charset="-122"/>
              </a:rPr>
              <a:t>and</a:t>
            </a:r>
          </a:p>
        </p:txBody>
      </p:sp>
      <p:cxnSp>
        <p:nvCxnSpPr>
          <p:cNvPr id="77" name="直接连接符 76"/>
          <p:cNvCxnSpPr>
            <a:stCxn id="52" idx="0"/>
            <a:endCxn id="71" idx="2"/>
          </p:cNvCxnSpPr>
          <p:nvPr/>
        </p:nvCxnSpPr>
        <p:spPr>
          <a:xfrm rot="5400000" flipH="1" flipV="1">
            <a:off x="3500518" y="4309983"/>
            <a:ext cx="759022" cy="825859"/>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71" idx="2"/>
            <a:endCxn id="53" idx="0"/>
          </p:cNvCxnSpPr>
          <p:nvPr/>
        </p:nvCxnSpPr>
        <p:spPr>
          <a:xfrm rot="16200000" flipH="1">
            <a:off x="4378308" y="4258052"/>
            <a:ext cx="756045" cy="9267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54" idx="0"/>
            <a:endCxn id="71" idx="2"/>
          </p:cNvCxnSpPr>
          <p:nvPr/>
        </p:nvCxnSpPr>
        <p:spPr>
          <a:xfrm rot="16200000" flipV="1">
            <a:off x="3913269" y="4723091"/>
            <a:ext cx="771722" cy="12341"/>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4114800" y="5712022"/>
            <a:ext cx="381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54" idx="2"/>
            <a:endCxn id="55" idx="0"/>
          </p:cNvCxnSpPr>
          <p:nvPr/>
        </p:nvCxnSpPr>
        <p:spPr>
          <a:xfrm rot="5400000">
            <a:off x="4159250" y="5565972"/>
            <a:ext cx="292100" cy="0"/>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159000" y="5712022"/>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48" idx="0"/>
            <a:endCxn id="68" idx="2"/>
          </p:cNvCxnSpPr>
          <p:nvPr/>
        </p:nvCxnSpPr>
        <p:spPr>
          <a:xfrm rot="5400000" flipH="1" flipV="1">
            <a:off x="1714500" y="5026222"/>
            <a:ext cx="1358900" cy="12700"/>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14" name="Text Box 7"/>
          <p:cNvSpPr txBox="1">
            <a:spLocks noChangeArrowheads="1"/>
          </p:cNvSpPr>
          <p:nvPr/>
        </p:nvSpPr>
        <p:spPr bwMode="auto">
          <a:xfrm>
            <a:off x="1905002" y="3197424"/>
            <a:ext cx="1371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a:t>
            </a:r>
            <a:r>
              <a:rPr lang="en-US" altLang="zh-CN" sz="1400" b="1" dirty="0">
                <a:solidFill>
                  <a:srgbClr val="E8AD18"/>
                </a:solidFill>
                <a:latin typeface="Arial" charset="0"/>
                <a:ea typeface="宋体" pitchFamily="2" charset="-122"/>
              </a:rPr>
              <a:t> </a:t>
            </a:r>
          </a:p>
        </p:txBody>
      </p:sp>
      <p:cxnSp>
        <p:nvCxnSpPr>
          <p:cNvPr id="116" name="直接连接符 115"/>
          <p:cNvCxnSpPr>
            <a:stCxn id="68" idx="0"/>
            <a:endCxn id="163" idx="2"/>
          </p:cNvCxnSpPr>
          <p:nvPr/>
        </p:nvCxnSpPr>
        <p:spPr>
          <a:xfrm rot="5400000" flipH="1" flipV="1">
            <a:off x="2681009" y="3221512"/>
            <a:ext cx="543124" cy="1104542"/>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71" idx="0"/>
            <a:endCxn id="163" idx="2"/>
          </p:cNvCxnSpPr>
          <p:nvPr/>
        </p:nvCxnSpPr>
        <p:spPr>
          <a:xfrm rot="16200000" flipV="1">
            <a:off x="3632200" y="3374864"/>
            <a:ext cx="533402" cy="78811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715000" y="5712022"/>
            <a:ext cx="304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6362700" y="5712022"/>
            <a:ext cx="685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50" idx="0"/>
            <a:endCxn id="4" idx="2"/>
          </p:cNvCxnSpPr>
          <p:nvPr/>
        </p:nvCxnSpPr>
        <p:spPr>
          <a:xfrm rot="16200000" flipV="1">
            <a:off x="5583140" y="4589561"/>
            <a:ext cx="2206823" cy="38100"/>
          </a:xfrm>
          <a:prstGeom prst="line">
            <a:avLst/>
          </a:prstGeom>
          <a:ln w="254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41" name="椭圆形标注 140"/>
          <p:cNvSpPr/>
          <p:nvPr/>
        </p:nvSpPr>
        <p:spPr>
          <a:xfrm>
            <a:off x="6324600" y="2206822"/>
            <a:ext cx="1752600" cy="838200"/>
          </a:xfrm>
          <a:prstGeom prst="wedgeEllipseCallout">
            <a:avLst>
              <a:gd name="adj1" fmla="val -62680"/>
              <a:gd name="adj2" fmla="val 77378"/>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reordering</a:t>
            </a:r>
            <a:endParaRPr lang="zh-CN" altLang="en-US" dirty="0"/>
          </a:p>
        </p:txBody>
      </p:sp>
      <p:sp>
        <p:nvSpPr>
          <p:cNvPr id="142" name="Text Box 7"/>
          <p:cNvSpPr txBox="1">
            <a:spLocks noChangeArrowheads="1"/>
          </p:cNvSpPr>
          <p:nvPr/>
        </p:nvSpPr>
        <p:spPr bwMode="auto">
          <a:xfrm>
            <a:off x="3354769" y="4035623"/>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a:t>
            </a:r>
          </a:p>
        </p:txBody>
      </p:sp>
      <p:sp>
        <p:nvSpPr>
          <p:cNvPr id="152" name="Text Box 7"/>
          <p:cNvSpPr txBox="1">
            <a:spLocks noChangeArrowheads="1"/>
          </p:cNvSpPr>
          <p:nvPr/>
        </p:nvSpPr>
        <p:spPr bwMode="auto">
          <a:xfrm>
            <a:off x="4420137" y="4035623"/>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Russia</a:t>
            </a:r>
          </a:p>
        </p:txBody>
      </p:sp>
      <p:sp>
        <p:nvSpPr>
          <p:cNvPr id="162" name="Text Box 7"/>
          <p:cNvSpPr txBox="1">
            <a:spLocks noChangeArrowheads="1"/>
          </p:cNvSpPr>
          <p:nvPr/>
        </p:nvSpPr>
        <p:spPr bwMode="auto">
          <a:xfrm>
            <a:off x="3719849" y="3194446"/>
            <a:ext cx="609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B050"/>
                </a:solidFill>
                <a:latin typeface="Arial" charset="0"/>
                <a:ea typeface="宋体" pitchFamily="2" charset="-122"/>
              </a:rPr>
              <a:t>and</a:t>
            </a:r>
          </a:p>
        </p:txBody>
      </p:sp>
      <p:sp>
        <p:nvSpPr>
          <p:cNvPr id="163" name="Text Box 7"/>
          <p:cNvSpPr txBox="1">
            <a:spLocks noChangeArrowheads="1"/>
          </p:cNvSpPr>
          <p:nvPr/>
        </p:nvSpPr>
        <p:spPr bwMode="auto">
          <a:xfrm>
            <a:off x="3099158" y="3194445"/>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a:t>
            </a:r>
          </a:p>
        </p:txBody>
      </p:sp>
      <p:sp>
        <p:nvSpPr>
          <p:cNvPr id="164" name="Text Box 7"/>
          <p:cNvSpPr txBox="1">
            <a:spLocks noChangeArrowheads="1"/>
          </p:cNvSpPr>
          <p:nvPr/>
        </p:nvSpPr>
        <p:spPr bwMode="auto">
          <a:xfrm>
            <a:off x="4151826" y="3194445"/>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Russia</a:t>
            </a:r>
          </a:p>
        </p:txBody>
      </p:sp>
      <p:sp>
        <p:nvSpPr>
          <p:cNvPr id="167" name="Text Box 7"/>
          <p:cNvSpPr txBox="1">
            <a:spLocks noChangeArrowheads="1"/>
          </p:cNvSpPr>
          <p:nvPr/>
        </p:nvSpPr>
        <p:spPr bwMode="auto">
          <a:xfrm>
            <a:off x="2743200" y="1902023"/>
            <a:ext cx="11430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C00000"/>
                </a:solidFill>
                <a:latin typeface="Arial" charset="0"/>
                <a:ea typeface="宋体" pitchFamily="2" charset="-122"/>
              </a:rPr>
              <a:t>astronauts</a:t>
            </a:r>
          </a:p>
        </p:txBody>
      </p:sp>
      <p:sp>
        <p:nvSpPr>
          <p:cNvPr id="172" name="Text Box 7"/>
          <p:cNvSpPr txBox="1">
            <a:spLocks noChangeArrowheads="1"/>
          </p:cNvSpPr>
          <p:nvPr/>
        </p:nvSpPr>
        <p:spPr bwMode="auto">
          <a:xfrm>
            <a:off x="3709117" y="1905002"/>
            <a:ext cx="1371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70C0"/>
                </a:solidFill>
                <a:latin typeface="Arial" charset="0"/>
                <a:ea typeface="宋体" pitchFamily="2" charset="-122"/>
              </a:rPr>
              <a:t>coming from</a:t>
            </a:r>
            <a:r>
              <a:rPr lang="en-US" altLang="zh-CN" sz="1400" b="1" dirty="0">
                <a:solidFill>
                  <a:srgbClr val="E8AD18"/>
                </a:solidFill>
                <a:latin typeface="Arial" charset="0"/>
                <a:ea typeface="宋体" pitchFamily="2" charset="-122"/>
              </a:rPr>
              <a:t> </a:t>
            </a:r>
          </a:p>
        </p:txBody>
      </p:sp>
      <p:sp>
        <p:nvSpPr>
          <p:cNvPr id="173" name="Text Box 7"/>
          <p:cNvSpPr txBox="1">
            <a:spLocks noChangeArrowheads="1"/>
          </p:cNvSpPr>
          <p:nvPr/>
        </p:nvSpPr>
        <p:spPr bwMode="auto">
          <a:xfrm>
            <a:off x="5523964" y="1902024"/>
            <a:ext cx="609599"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B050"/>
                </a:solidFill>
                <a:latin typeface="Arial" charset="0"/>
                <a:ea typeface="宋体" pitchFamily="2" charset="-122"/>
              </a:rPr>
              <a:t>and</a:t>
            </a:r>
          </a:p>
        </p:txBody>
      </p:sp>
      <p:sp>
        <p:nvSpPr>
          <p:cNvPr id="174" name="Text Box 7"/>
          <p:cNvSpPr txBox="1">
            <a:spLocks noChangeArrowheads="1"/>
          </p:cNvSpPr>
          <p:nvPr/>
        </p:nvSpPr>
        <p:spPr bwMode="auto">
          <a:xfrm>
            <a:off x="4903273" y="1902023"/>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France</a:t>
            </a:r>
          </a:p>
        </p:txBody>
      </p:sp>
      <p:sp>
        <p:nvSpPr>
          <p:cNvPr id="175" name="Text Box 7"/>
          <p:cNvSpPr txBox="1">
            <a:spLocks noChangeArrowheads="1"/>
          </p:cNvSpPr>
          <p:nvPr/>
        </p:nvSpPr>
        <p:spPr bwMode="auto">
          <a:xfrm>
            <a:off x="5955941" y="1902023"/>
            <a:ext cx="811368"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E8AD18"/>
                </a:solidFill>
                <a:latin typeface="Arial" charset="0"/>
                <a:ea typeface="宋体" pitchFamily="2" charset="-122"/>
              </a:rPr>
              <a:t>Russia</a:t>
            </a:r>
          </a:p>
        </p:txBody>
      </p:sp>
      <p:sp>
        <p:nvSpPr>
          <p:cNvPr id="57" name="Text Box 7"/>
          <p:cNvSpPr txBox="1">
            <a:spLocks noChangeArrowheads="1"/>
          </p:cNvSpPr>
          <p:nvPr/>
        </p:nvSpPr>
        <p:spPr bwMode="auto">
          <a:xfrm>
            <a:off x="7582989" y="5575664"/>
            <a:ext cx="15240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法国 </a:t>
            </a:r>
            <a:r>
              <a:rPr lang="en-US" altLang="zh-CN" sz="1400" b="1" dirty="0">
                <a:latin typeface="Arial" charset="0"/>
                <a:ea typeface="宋体" pitchFamily="2" charset="-122"/>
              </a:rPr>
              <a:t>|||</a:t>
            </a:r>
            <a:r>
              <a:rPr lang="en-US" altLang="zh-CN" sz="1400" b="1" dirty="0">
                <a:solidFill>
                  <a:srgbClr val="E8AD18"/>
                </a:solidFill>
                <a:latin typeface="Arial" charset="0"/>
                <a:ea typeface="宋体" pitchFamily="2" charset="-122"/>
              </a:rPr>
              <a:t> France</a:t>
            </a:r>
          </a:p>
        </p:txBody>
      </p:sp>
      <p:sp>
        <p:nvSpPr>
          <p:cNvPr id="59" name="Text Box 7"/>
          <p:cNvSpPr txBox="1">
            <a:spLocks noChangeArrowheads="1"/>
          </p:cNvSpPr>
          <p:nvPr/>
        </p:nvSpPr>
        <p:spPr bwMode="auto">
          <a:xfrm>
            <a:off x="7530737" y="4267201"/>
            <a:ext cx="25146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0070C0"/>
                </a:solidFill>
                <a:latin typeface="Arial" charset="0"/>
                <a:ea typeface="宋体" pitchFamily="2" charset="-122"/>
              </a:rPr>
              <a:t>来自 </a:t>
            </a:r>
            <a:r>
              <a:rPr lang="en-US" altLang="zh-CN" sz="1400" b="1" dirty="0">
                <a:solidFill>
                  <a:srgbClr val="002060"/>
                </a:solidFill>
                <a:latin typeface="Arial" charset="0"/>
                <a:ea typeface="宋体" pitchFamily="2" charset="-122"/>
              </a:rPr>
              <a:t>X</a:t>
            </a:r>
            <a:r>
              <a:rPr lang="en-US" altLang="zh-CN" sz="1400" b="1" baseline="-25000" dirty="0">
                <a:solidFill>
                  <a:srgbClr val="002060"/>
                </a:solidFill>
                <a:latin typeface="Arial" charset="0"/>
                <a:ea typeface="宋体" pitchFamily="2" charset="-122"/>
              </a:rPr>
              <a:t>1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coming from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endParaRPr lang="en-US" altLang="zh-CN" sz="1400" b="1" dirty="0">
              <a:solidFill>
                <a:srgbClr val="0070C0"/>
              </a:solidFill>
              <a:latin typeface="Arial" charset="0"/>
              <a:ea typeface="宋体" pitchFamily="2" charset="-122"/>
            </a:endParaRPr>
          </a:p>
        </p:txBody>
      </p:sp>
      <p:sp>
        <p:nvSpPr>
          <p:cNvPr id="61" name="Text Box 7"/>
          <p:cNvSpPr txBox="1">
            <a:spLocks noChangeArrowheads="1"/>
          </p:cNvSpPr>
          <p:nvPr/>
        </p:nvSpPr>
        <p:spPr bwMode="auto">
          <a:xfrm>
            <a:off x="7543800" y="4724401"/>
            <a:ext cx="1981200"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  </a:t>
            </a:r>
            <a:r>
              <a:rPr lang="zh-CN" altLang="en-US" sz="1400" b="1" dirty="0">
                <a:solidFill>
                  <a:srgbClr val="00B050"/>
                </a:solidFill>
                <a:latin typeface="Arial" charset="0"/>
                <a:ea typeface="宋体" pitchFamily="2" charset="-122"/>
              </a:rPr>
              <a:t>和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r>
              <a:rPr lang="en-US" altLang="zh-CN" sz="1400" b="1" dirty="0">
                <a:solidFill>
                  <a:srgbClr val="0070C0"/>
                </a:solidFill>
                <a:latin typeface="Arial" charset="0"/>
                <a:ea typeface="宋体" pitchFamily="2" charset="-122"/>
              </a:rPr>
              <a:t> </a:t>
            </a:r>
            <a:r>
              <a:rPr lang="en-US" altLang="zh-CN" sz="1400" b="1" dirty="0">
                <a:solidFill>
                  <a:srgbClr val="00B050"/>
                </a:solidFill>
                <a:latin typeface="Arial" charset="0"/>
                <a:ea typeface="宋体" pitchFamily="2" charset="-122"/>
              </a:rPr>
              <a:t>and</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endParaRPr lang="en-US" altLang="zh-CN" sz="1400" b="1" dirty="0">
              <a:solidFill>
                <a:srgbClr val="0070C0"/>
              </a:solidFill>
              <a:latin typeface="Arial" charset="0"/>
              <a:ea typeface="宋体" pitchFamily="2" charset="-122"/>
            </a:endParaRPr>
          </a:p>
        </p:txBody>
      </p:sp>
      <p:sp>
        <p:nvSpPr>
          <p:cNvPr id="63" name="Text Box 7"/>
          <p:cNvSpPr txBox="1">
            <a:spLocks noChangeArrowheads="1"/>
          </p:cNvSpPr>
          <p:nvPr/>
        </p:nvSpPr>
        <p:spPr bwMode="auto">
          <a:xfrm>
            <a:off x="7543800" y="3862253"/>
            <a:ext cx="1981200" cy="307777"/>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C00000"/>
                </a:solidFill>
              </a:rPr>
              <a:t>飞行员</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C00000"/>
                </a:solidFill>
                <a:latin typeface="Arial" charset="0"/>
                <a:ea typeface="宋体" pitchFamily="2" charset="-122"/>
              </a:rPr>
              <a:t>astronauts</a:t>
            </a:r>
            <a:endParaRPr lang="en-US" altLang="zh-CN" sz="1400" b="1" dirty="0">
              <a:solidFill>
                <a:srgbClr val="0070C0"/>
              </a:solidFill>
              <a:latin typeface="Arial" charset="0"/>
              <a:ea typeface="宋体" pitchFamily="2" charset="-122"/>
            </a:endParaRPr>
          </a:p>
        </p:txBody>
      </p:sp>
      <p:sp>
        <p:nvSpPr>
          <p:cNvPr id="64" name="Text Box 7"/>
          <p:cNvSpPr txBox="1">
            <a:spLocks noChangeArrowheads="1"/>
          </p:cNvSpPr>
          <p:nvPr/>
        </p:nvSpPr>
        <p:spPr bwMode="auto">
          <a:xfrm>
            <a:off x="7365275" y="3418116"/>
            <a:ext cx="1946031" cy="307777"/>
          </a:xfrm>
          <a:prstGeom prst="rect">
            <a:avLst/>
          </a:prstGeom>
          <a:noFill/>
          <a:ln w="9525">
            <a:noFill/>
            <a:miter lim="800000"/>
            <a:headEnd/>
            <a:tailEnd/>
          </a:ln>
        </p:spPr>
        <p:txBody>
          <a:bodyPr wrap="square">
            <a:spAutoFit/>
          </a:bodyPr>
          <a:lstStyle/>
          <a:p>
            <a:pPr algn="ctr" eaLnBrk="0" hangingPunct="0">
              <a:spcBef>
                <a:spcPct val="50000"/>
              </a:spcBef>
            </a:pP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  </a:t>
            </a:r>
            <a:r>
              <a:rPr lang="zh-CN" altLang="en-US" sz="1400" b="1" dirty="0">
                <a:solidFill>
                  <a:srgbClr val="002060"/>
                </a:solidFill>
              </a:rPr>
              <a:t>的</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zh-CN" altLang="en-US" sz="1400" b="1" dirty="0">
                <a:solidFill>
                  <a:srgbClr val="0070C0"/>
                </a:solidFill>
                <a:latin typeface="Arial" charset="0"/>
                <a:ea typeface="宋体" pitchFamily="2" charset="-122"/>
              </a:rPr>
              <a:t> </a:t>
            </a:r>
            <a:r>
              <a:rPr lang="en-US" altLang="zh-CN" sz="1400" b="1" dirty="0">
                <a:latin typeface="Arial" charset="0"/>
                <a:ea typeface="宋体" pitchFamily="2" charset="-122"/>
              </a:rPr>
              <a:t>|||</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2</a:t>
            </a:r>
            <a:r>
              <a:rPr lang="en-US" altLang="zh-CN" sz="1400" b="1" dirty="0">
                <a:solidFill>
                  <a:srgbClr val="0070C0"/>
                </a:solidFill>
                <a:latin typeface="Arial" charset="0"/>
                <a:ea typeface="宋体" pitchFamily="2" charset="-122"/>
              </a:rPr>
              <a:t> </a:t>
            </a:r>
            <a:r>
              <a:rPr lang="en-US" altLang="zh-CN" sz="1400" b="1" dirty="0">
                <a:solidFill>
                  <a:srgbClr val="002060"/>
                </a:solidFill>
                <a:latin typeface="Arial" charset="0"/>
                <a:ea typeface="宋体" pitchFamily="2" charset="-122"/>
              </a:rPr>
              <a:t>X</a:t>
            </a:r>
            <a:r>
              <a:rPr lang="en-US" altLang="zh-CN" sz="1200" b="1" baseline="-25000" dirty="0">
                <a:solidFill>
                  <a:srgbClr val="002060"/>
                </a:solidFill>
                <a:latin typeface="Arial" charset="0"/>
                <a:ea typeface="宋体" pitchFamily="2" charset="-122"/>
              </a:rPr>
              <a:t>1</a:t>
            </a:r>
            <a:endParaRPr lang="en-US" altLang="zh-CN" sz="1400" b="1" dirty="0">
              <a:solidFill>
                <a:srgbClr val="0070C0"/>
              </a:solidFill>
              <a:latin typeface="Arial" charset="0"/>
              <a:ea typeface="宋体" pitchFamily="2" charset="-122"/>
            </a:endParaRPr>
          </a:p>
        </p:txBody>
      </p:sp>
      <p:sp>
        <p:nvSpPr>
          <p:cNvPr id="65" name="Text Box 7"/>
          <p:cNvSpPr txBox="1">
            <a:spLocks noChangeArrowheads="1"/>
          </p:cNvSpPr>
          <p:nvPr/>
        </p:nvSpPr>
        <p:spPr bwMode="auto">
          <a:xfrm>
            <a:off x="7543800" y="5181600"/>
            <a:ext cx="1752600" cy="304800"/>
          </a:xfrm>
          <a:prstGeom prst="rect">
            <a:avLst/>
          </a:prstGeom>
          <a:noFill/>
          <a:ln w="9525">
            <a:noFill/>
            <a:miter lim="800000"/>
            <a:headEnd/>
            <a:tailEnd/>
          </a:ln>
        </p:spPr>
        <p:txBody>
          <a:bodyPr wrap="square">
            <a:spAutoFit/>
          </a:bodyPr>
          <a:lstStyle/>
          <a:p>
            <a:pPr algn="ctr" eaLnBrk="0" hangingPunct="0">
              <a:spcBef>
                <a:spcPct val="50000"/>
              </a:spcBef>
            </a:pPr>
            <a:r>
              <a:rPr lang="zh-CN" altLang="en-US" sz="1400" b="1" dirty="0">
                <a:solidFill>
                  <a:srgbClr val="E8AD18"/>
                </a:solidFill>
                <a:latin typeface="Arial" charset="0"/>
                <a:ea typeface="宋体" pitchFamily="2" charset="-122"/>
              </a:rPr>
              <a:t>俄罗斯 </a:t>
            </a:r>
            <a:r>
              <a:rPr lang="en-US" altLang="zh-CN" sz="1400" b="1" dirty="0">
                <a:latin typeface="Arial" charset="0"/>
                <a:ea typeface="宋体" pitchFamily="2" charset="-122"/>
              </a:rPr>
              <a:t>|||</a:t>
            </a:r>
            <a:r>
              <a:rPr lang="en-US" altLang="zh-CN" sz="1400" b="1" dirty="0">
                <a:solidFill>
                  <a:srgbClr val="E8AD18"/>
                </a:solidFill>
                <a:latin typeface="Arial" charset="0"/>
                <a:ea typeface="宋体" pitchFamily="2" charset="-122"/>
              </a:rPr>
              <a:t> Russia</a:t>
            </a:r>
          </a:p>
        </p:txBody>
      </p:sp>
      <p:sp>
        <p:nvSpPr>
          <p:cNvPr id="69" name="Title 1">
            <a:extLst>
              <a:ext uri="{FF2B5EF4-FFF2-40B4-BE49-F238E27FC236}">
                <a16:creationId xmlns:a16="http://schemas.microsoft.com/office/drawing/2014/main" id="{888000C9-9F7C-40E9-AD7F-20F19DFCA076}"/>
              </a:ext>
            </a:extLst>
          </p:cNvPr>
          <p:cNvSpPr>
            <a:spLocks noGrp="1"/>
          </p:cNvSpPr>
          <p:nvPr>
            <p:ph type="title"/>
          </p:nvPr>
        </p:nvSpPr>
        <p:spPr>
          <a:xfrm>
            <a:off x="838200" y="365125"/>
            <a:ext cx="10515600" cy="1325563"/>
          </a:xfrm>
        </p:spPr>
        <p:txBody>
          <a:bodyPr>
            <a:normAutofit/>
          </a:bodyPr>
          <a:lstStyle/>
          <a:p>
            <a:pPr algn="ctr"/>
            <a:r>
              <a:rPr lang="en-US" dirty="0"/>
              <a:t>SMT</a:t>
            </a:r>
            <a:r>
              <a:rPr lang="zh-CN" altLang="en-US" dirty="0"/>
              <a:t> </a:t>
            </a:r>
            <a:r>
              <a:rPr lang="en-US" altLang="zh-CN" dirty="0"/>
              <a:t>Decoding</a:t>
            </a:r>
            <a:r>
              <a:rPr lang="zh-CN" altLang="en-US" dirty="0"/>
              <a:t>：</a:t>
            </a:r>
            <a:r>
              <a:rPr lang="en-US" dirty="0" err="1"/>
              <a:t>Hiero</a:t>
            </a:r>
            <a:endParaRPr lang="en-US" dirty="0"/>
          </a:p>
        </p:txBody>
      </p:sp>
    </p:spTree>
    <p:extLst>
      <p:ext uri="{BB962C8B-B14F-4D97-AF65-F5344CB8AC3E}">
        <p14:creationId xmlns:p14="http://schemas.microsoft.com/office/powerpoint/2010/main" val="25558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horizontal)">
                                      <p:cBhvr>
                                        <p:cTn id="7" dur="500"/>
                                        <p:tgtEl>
                                          <p:spTgt spid="110"/>
                                        </p:tgtEl>
                                      </p:cBhvr>
                                    </p:animEffect>
                                  </p:childTnLst>
                                </p:cTn>
                              </p:par>
                              <p:par>
                                <p:cTn id="8" presetID="3" presetClass="entr" presetSubtype="1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linds(horizontal)">
                                      <p:cBhvr>
                                        <p:cTn id="10" dur="500"/>
                                        <p:tgtEl>
                                          <p:spTgt spid="58"/>
                                        </p:tgtEl>
                                      </p:cBhvr>
                                    </p:animEffect>
                                  </p:childTnLst>
                                </p:cTn>
                              </p:par>
                              <p:par>
                                <p:cTn id="11" presetID="3" presetClass="entr" presetSubtype="1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blinds(horizontal)">
                                      <p:cBhvr>
                                        <p:cTn id="13" dur="500"/>
                                        <p:tgtEl>
                                          <p:spTgt spid="106"/>
                                        </p:tgtEl>
                                      </p:cBhvr>
                                    </p:animEffect>
                                  </p:childTnLst>
                                </p:cTn>
                              </p:par>
                              <p:par>
                                <p:cTn id="14" presetID="3" presetClass="entr" presetSubtype="1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500"/>
                                        <p:tgtEl>
                                          <p:spTgt spid="60"/>
                                        </p:tgtEl>
                                      </p:cBhvr>
                                    </p:animEffect>
                                  </p:childTnLst>
                                </p:cTn>
                              </p:par>
                              <p:par>
                                <p:cTn id="17" presetID="3" presetClass="entr" presetSubtype="10" fill="hold"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blinds(horizontal)">
                                      <p:cBhvr>
                                        <p:cTn id="19" dur="500"/>
                                        <p:tgtEl>
                                          <p:spTgt spid="122"/>
                                        </p:tgtEl>
                                      </p:cBhvr>
                                    </p:animEffect>
                                  </p:childTnLst>
                                </p:cTn>
                              </p:par>
                              <p:par>
                                <p:cTn id="20" presetID="3" presetClass="entr" presetSubtype="10" fill="hold"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blinds(horizontal)">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linds(horizontal)">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blinds(horizontal)">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blinds(horizontal)">
                                      <p:cBhvr>
                                        <p:cTn id="45" dur="500"/>
                                        <p:tgtEl>
                                          <p:spTgt spid="6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blinds(horizontal)">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blinds(horizontal)">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linds(horizontal)">
                                      <p:cBhvr>
                                        <p:cTn id="58" dur="500"/>
                                        <p:tgtEl>
                                          <p:spTgt spid="54"/>
                                        </p:tgtEl>
                                      </p:cBhvr>
                                    </p:animEffect>
                                  </p:childTnLst>
                                </p:cTn>
                              </p:par>
                              <p:par>
                                <p:cTn id="59" presetID="3" presetClass="entr" presetSubtype="1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blinds(horizontal)">
                                      <p:cBhvr>
                                        <p:cTn id="61" dur="500"/>
                                        <p:tgtEl>
                                          <p:spTgt spid="77"/>
                                        </p:tgtEl>
                                      </p:cBhvr>
                                    </p:animEffect>
                                  </p:childTnLst>
                                </p:cTn>
                              </p:par>
                              <p:par>
                                <p:cTn id="62" presetID="3" presetClass="entr" presetSubtype="1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blinds(horizontal)">
                                      <p:cBhvr>
                                        <p:cTn id="64" dur="500"/>
                                        <p:tgtEl>
                                          <p:spTgt spid="85"/>
                                        </p:tgtEl>
                                      </p:cBhvr>
                                    </p:animEffect>
                                  </p:childTnLst>
                                </p:cTn>
                              </p:par>
                              <p:par>
                                <p:cTn id="65" presetID="3" presetClass="entr" presetSubtype="1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blinds(horizontal)">
                                      <p:cBhvr>
                                        <p:cTn id="67" dur="500"/>
                                        <p:tgtEl>
                                          <p:spTgt spid="83"/>
                                        </p:tgtEl>
                                      </p:cBhvr>
                                    </p:animEffect>
                                  </p:childTnLst>
                                </p:cTn>
                              </p:par>
                              <p:par>
                                <p:cTn id="68" presetID="3" presetClass="entr" presetSubtype="1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blinds(horizontal)">
                                      <p:cBhvr>
                                        <p:cTn id="70" dur="500"/>
                                        <p:tgtEl>
                                          <p:spTgt spid="10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42"/>
                                        </p:tgtEl>
                                        <p:attrNameLst>
                                          <p:attrName>style.visibility</p:attrName>
                                        </p:attrNameLst>
                                      </p:cBhvr>
                                      <p:to>
                                        <p:strVal val="visible"/>
                                      </p:to>
                                    </p:set>
                                    <p:animEffect transition="in" filter="blinds(horizontal)">
                                      <p:cBhvr>
                                        <p:cTn id="73" dur="500"/>
                                        <p:tgtEl>
                                          <p:spTgt spid="142"/>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blinds(horizontal)">
                                      <p:cBhvr>
                                        <p:cTn id="76" dur="500"/>
                                        <p:tgtEl>
                                          <p:spTgt spid="7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blinds(horizontal)">
                                      <p:cBhvr>
                                        <p:cTn id="79" dur="500"/>
                                        <p:tgtEl>
                                          <p:spTgt spid="15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blinds(horizontal)">
                                      <p:cBhvr>
                                        <p:cTn id="84" dur="500"/>
                                        <p:tgtEl>
                                          <p:spTgt spid="59"/>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blinds(horizontal)">
                                      <p:cBhvr>
                                        <p:cTn id="89" dur="500"/>
                                        <p:tgtEl>
                                          <p:spTgt spid="112"/>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blinds(horizontal)">
                                      <p:cBhvr>
                                        <p:cTn id="92" dur="500"/>
                                        <p:tgtEl>
                                          <p:spTgt spid="68"/>
                                        </p:tgtEl>
                                      </p:cBhvr>
                                    </p:animEffect>
                                  </p:childTnLst>
                                </p:cTn>
                              </p:par>
                              <p:par>
                                <p:cTn id="93" presetID="3" presetClass="entr" presetSubtype="10" fill="hold" nodeType="withEffect">
                                  <p:stCondLst>
                                    <p:cond delay="0"/>
                                  </p:stCondLst>
                                  <p:childTnLst>
                                    <p:set>
                                      <p:cBhvr>
                                        <p:cTn id="94" dur="1" fill="hold">
                                          <p:stCondLst>
                                            <p:cond delay="0"/>
                                          </p:stCondLst>
                                        </p:cTn>
                                        <p:tgtEl>
                                          <p:spTgt spid="116"/>
                                        </p:tgtEl>
                                        <p:attrNameLst>
                                          <p:attrName>style.visibility</p:attrName>
                                        </p:attrNameLst>
                                      </p:cBhvr>
                                      <p:to>
                                        <p:strVal val="visible"/>
                                      </p:to>
                                    </p:set>
                                    <p:animEffect transition="in" filter="blinds(horizontal)">
                                      <p:cBhvr>
                                        <p:cTn id="95" dur="500"/>
                                        <p:tgtEl>
                                          <p:spTgt spid="116"/>
                                        </p:tgtEl>
                                      </p:cBhvr>
                                    </p:animEffect>
                                  </p:childTnLst>
                                </p:cTn>
                              </p:par>
                              <p:par>
                                <p:cTn id="96" presetID="3" presetClass="entr" presetSubtype="10" fill="hold" nodeType="with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blinds(horizontal)">
                                      <p:cBhvr>
                                        <p:cTn id="98" dur="500"/>
                                        <p:tgtEl>
                                          <p:spTgt spid="11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blinds(horizontal)">
                                      <p:cBhvr>
                                        <p:cTn id="101" dur="500"/>
                                        <p:tgtEl>
                                          <p:spTgt spid="114"/>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63"/>
                                        </p:tgtEl>
                                        <p:attrNameLst>
                                          <p:attrName>style.visibility</p:attrName>
                                        </p:attrNameLst>
                                      </p:cBhvr>
                                      <p:to>
                                        <p:strVal val="visible"/>
                                      </p:to>
                                    </p:set>
                                    <p:animEffect transition="in" filter="blinds(horizontal)">
                                      <p:cBhvr>
                                        <p:cTn id="104" dur="500"/>
                                        <p:tgtEl>
                                          <p:spTgt spid="163"/>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blinds(horizontal)">
                                      <p:cBhvr>
                                        <p:cTn id="107" dur="500"/>
                                        <p:tgtEl>
                                          <p:spTgt spid="162"/>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blinds(horizontal)">
                                      <p:cBhvr>
                                        <p:cTn id="110" dur="500"/>
                                        <p:tgtEl>
                                          <p:spTgt spid="164"/>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blinds(horizontal)">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129"/>
                                        </p:tgtEl>
                                        <p:attrNameLst>
                                          <p:attrName>style.visibility</p:attrName>
                                        </p:attrNameLst>
                                      </p:cBhvr>
                                      <p:to>
                                        <p:strVal val="visible"/>
                                      </p:to>
                                    </p:set>
                                    <p:animEffect transition="in" filter="blinds(horizontal)">
                                      <p:cBhvr>
                                        <p:cTn id="120" dur="500"/>
                                        <p:tgtEl>
                                          <p:spTgt spid="129"/>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blinds(horizontal)">
                                      <p:cBhvr>
                                        <p:cTn id="123" dur="500"/>
                                        <p:tgtEl>
                                          <p:spTgt spid="4"/>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blinds(horizontal)">
                                      <p:cBhvr>
                                        <p:cTn id="128" dur="500"/>
                                        <p:tgtEl>
                                          <p:spTgt spid="64"/>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blinds(horizontal)">
                                      <p:cBhvr>
                                        <p:cTn id="133" dur="500"/>
                                        <p:tgtEl>
                                          <p:spTgt spid="41"/>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blinds(horizontal)">
                                      <p:cBhvr>
                                        <p:cTn id="136" dur="500"/>
                                        <p:tgtEl>
                                          <p:spTgt spid="22"/>
                                        </p:tgtEl>
                                      </p:cBhvr>
                                    </p:animEffect>
                                  </p:childTnLst>
                                </p:cTn>
                              </p:par>
                              <p:par>
                                <p:cTn id="137" presetID="3" presetClass="entr" presetSubtype="10" fill="hold" nodeType="withEffect">
                                  <p:stCondLst>
                                    <p:cond delay="0"/>
                                  </p:stCondLst>
                                  <p:childTnLst>
                                    <p:set>
                                      <p:cBhvr>
                                        <p:cTn id="138" dur="1" fill="hold">
                                          <p:stCondLst>
                                            <p:cond delay="0"/>
                                          </p:stCondLst>
                                        </p:cTn>
                                        <p:tgtEl>
                                          <p:spTgt spid="23"/>
                                        </p:tgtEl>
                                        <p:attrNameLst>
                                          <p:attrName>style.visibility</p:attrName>
                                        </p:attrNameLst>
                                      </p:cBhvr>
                                      <p:to>
                                        <p:strVal val="visible"/>
                                      </p:to>
                                    </p:set>
                                    <p:animEffect transition="in" filter="blinds(horizontal)">
                                      <p:cBhvr>
                                        <p:cTn id="139" dur="500"/>
                                        <p:tgtEl>
                                          <p:spTgt spid="23"/>
                                        </p:tgtEl>
                                      </p:cBhvr>
                                    </p:animEffect>
                                  </p:childTnLst>
                                </p:cTn>
                              </p:par>
                              <p:par>
                                <p:cTn id="140" presetID="3" presetClass="entr" presetSubtype="10" fill="hold" nodeType="with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blinds(horizontal)">
                                      <p:cBhvr>
                                        <p:cTn id="142" dur="500"/>
                                        <p:tgtEl>
                                          <p:spTgt spid="25"/>
                                        </p:tgtEl>
                                      </p:cBhvr>
                                    </p:animEffect>
                                  </p:childTnLst>
                                </p:cTn>
                              </p:par>
                              <p:par>
                                <p:cTn id="143" presetID="3" presetClass="entr" presetSubtype="10" fill="hold"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blinds(horizontal)">
                                      <p:cBhvr>
                                        <p:cTn id="145" dur="500"/>
                                        <p:tgtEl>
                                          <p:spTgt spid="24"/>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167"/>
                                        </p:tgtEl>
                                        <p:attrNameLst>
                                          <p:attrName>style.visibility</p:attrName>
                                        </p:attrNameLst>
                                      </p:cBhvr>
                                      <p:to>
                                        <p:strVal val="visible"/>
                                      </p:to>
                                    </p:set>
                                    <p:animEffect transition="in" filter="blinds(horizontal)">
                                      <p:cBhvr>
                                        <p:cTn id="148" dur="500"/>
                                        <p:tgtEl>
                                          <p:spTgt spid="16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172"/>
                                        </p:tgtEl>
                                        <p:attrNameLst>
                                          <p:attrName>style.visibility</p:attrName>
                                        </p:attrNameLst>
                                      </p:cBhvr>
                                      <p:to>
                                        <p:strVal val="visible"/>
                                      </p:to>
                                    </p:set>
                                    <p:animEffect transition="in" filter="blinds(horizontal)">
                                      <p:cBhvr>
                                        <p:cTn id="151" dur="500"/>
                                        <p:tgtEl>
                                          <p:spTgt spid="172"/>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74"/>
                                        </p:tgtEl>
                                        <p:attrNameLst>
                                          <p:attrName>style.visibility</p:attrName>
                                        </p:attrNameLst>
                                      </p:cBhvr>
                                      <p:to>
                                        <p:strVal val="visible"/>
                                      </p:to>
                                    </p:set>
                                    <p:animEffect transition="in" filter="blinds(horizontal)">
                                      <p:cBhvr>
                                        <p:cTn id="154" dur="500"/>
                                        <p:tgtEl>
                                          <p:spTgt spid="174"/>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73"/>
                                        </p:tgtEl>
                                        <p:attrNameLst>
                                          <p:attrName>style.visibility</p:attrName>
                                        </p:attrNameLst>
                                      </p:cBhvr>
                                      <p:to>
                                        <p:strVal val="visible"/>
                                      </p:to>
                                    </p:set>
                                    <p:animEffect transition="in" filter="blinds(horizontal)">
                                      <p:cBhvr>
                                        <p:cTn id="157" dur="500"/>
                                        <p:tgtEl>
                                          <p:spTgt spid="173"/>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75"/>
                                        </p:tgtEl>
                                        <p:attrNameLst>
                                          <p:attrName>style.visibility</p:attrName>
                                        </p:attrNameLst>
                                      </p:cBhvr>
                                      <p:to>
                                        <p:strVal val="visible"/>
                                      </p:to>
                                    </p:set>
                                    <p:animEffect transition="in" filter="blinds(horizontal)">
                                      <p:cBhvr>
                                        <p:cTn id="160" dur="500"/>
                                        <p:tgtEl>
                                          <p:spTgt spid="175"/>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ntr" presetSubtype="10" fill="hold" grpId="0" nodeType="clickEffect">
                                  <p:stCondLst>
                                    <p:cond delay="0"/>
                                  </p:stCondLst>
                                  <p:childTnLst>
                                    <p:set>
                                      <p:cBhvr>
                                        <p:cTn id="164" dur="1" fill="hold">
                                          <p:stCondLst>
                                            <p:cond delay="0"/>
                                          </p:stCondLst>
                                        </p:cTn>
                                        <p:tgtEl>
                                          <p:spTgt spid="141"/>
                                        </p:tgtEl>
                                        <p:attrNameLst>
                                          <p:attrName>style.visibility</p:attrName>
                                        </p:attrNameLst>
                                      </p:cBhvr>
                                      <p:to>
                                        <p:strVal val="visible"/>
                                      </p:to>
                                    </p:set>
                                    <p:animEffect transition="in" filter="blinds(horizontal)">
                                      <p:cBhvr>
                                        <p:cTn id="16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52" grpId="0"/>
      <p:bldP spid="53" grpId="0"/>
      <p:bldP spid="54" grpId="0"/>
      <p:bldP spid="68" grpId="0"/>
      <p:bldP spid="71" grpId="0"/>
      <p:bldP spid="114" grpId="0"/>
      <p:bldP spid="141" grpId="0" animBg="1"/>
      <p:bldP spid="142" grpId="0"/>
      <p:bldP spid="152" grpId="0"/>
      <p:bldP spid="162" grpId="0"/>
      <p:bldP spid="163" grpId="0"/>
      <p:bldP spid="164" grpId="0"/>
      <p:bldP spid="167" grpId="0"/>
      <p:bldP spid="172" grpId="0"/>
      <p:bldP spid="173" grpId="0"/>
      <p:bldP spid="174" grpId="0"/>
      <p:bldP spid="175" grpId="0"/>
      <p:bldP spid="57" grpId="0"/>
      <p:bldP spid="59" grpId="0"/>
      <p:bldP spid="61" grpId="0"/>
      <p:bldP spid="63" grpId="0"/>
      <p:bldP spid="64" grpId="0"/>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3568-32C9-4CE0-A064-9212C8393B0B}"/>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F7DC1CEA-76D4-4306-A57F-B4520C4DAFFA}"/>
              </a:ext>
            </a:extLst>
          </p:cNvPr>
          <p:cNvSpPr>
            <a:spLocks noGrp="1"/>
          </p:cNvSpPr>
          <p:nvPr>
            <p:ph idx="1"/>
          </p:nvPr>
        </p:nvSpPr>
        <p:spPr/>
        <p:txBody>
          <a:bodyPr>
            <a:normAutofit lnSpcReduction="10000"/>
          </a:bodyPr>
          <a:lstStyle/>
          <a:p>
            <a:r>
              <a:rPr lang="en-US" dirty="0">
                <a:latin typeface="+mj-lt"/>
              </a:rPr>
              <a:t>Still a statistical method</a:t>
            </a:r>
          </a:p>
          <a:p>
            <a:pPr lvl="1"/>
            <a:r>
              <a:rPr lang="en-US" dirty="0">
                <a:latin typeface="+mj-lt"/>
              </a:rPr>
              <a:t>T</a:t>
            </a:r>
            <a:r>
              <a:rPr lang="en-US" altLang="zh-CN" dirty="0">
                <a:latin typeface="+mj-lt"/>
              </a:rPr>
              <a:t>ry to model the translation probability of Y given X.</a:t>
            </a:r>
          </a:p>
          <a:p>
            <a:endParaRPr lang="en-US" dirty="0">
              <a:latin typeface="+mj-lt"/>
            </a:endParaRPr>
          </a:p>
          <a:p>
            <a:r>
              <a:rPr lang="en-US" dirty="0">
                <a:latin typeface="+mj-lt"/>
              </a:rPr>
              <a:t>Much larger search space</a:t>
            </a:r>
          </a:p>
          <a:p>
            <a:pPr lvl="1"/>
            <a:r>
              <a:rPr lang="en-US" dirty="0">
                <a:latin typeface="+mj-lt"/>
              </a:rPr>
              <a:t>T</a:t>
            </a:r>
            <a:r>
              <a:rPr lang="en-US" altLang="zh-CN" dirty="0">
                <a:latin typeface="+mj-lt"/>
              </a:rPr>
              <a:t>ranslation candidates are all the sequences of the target words.</a:t>
            </a:r>
          </a:p>
          <a:p>
            <a:endParaRPr lang="en-US" dirty="0">
              <a:latin typeface="+mj-lt"/>
            </a:endParaRPr>
          </a:p>
          <a:p>
            <a:r>
              <a:rPr lang="en-US" dirty="0">
                <a:latin typeface="+mj-lt"/>
              </a:rPr>
              <a:t>No need human defined features</a:t>
            </a:r>
          </a:p>
          <a:p>
            <a:pPr lvl="1"/>
            <a:r>
              <a:rPr lang="en-US" dirty="0">
                <a:latin typeface="+mj-lt"/>
              </a:rPr>
              <a:t>No translation model, language model and distortion model.</a:t>
            </a:r>
          </a:p>
          <a:p>
            <a:pPr lvl="1"/>
            <a:endParaRPr lang="en-US" dirty="0">
              <a:latin typeface="+mj-lt"/>
            </a:endParaRPr>
          </a:p>
          <a:p>
            <a:r>
              <a:rPr lang="en-US" dirty="0">
                <a:latin typeface="+mj-lt"/>
              </a:rPr>
              <a:t>Will be introduced in detail later.</a:t>
            </a:r>
          </a:p>
        </p:txBody>
      </p:sp>
    </p:spTree>
    <p:extLst>
      <p:ext uri="{BB962C8B-B14F-4D97-AF65-F5344CB8AC3E}">
        <p14:creationId xmlns:p14="http://schemas.microsoft.com/office/powerpoint/2010/main" val="338581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97CF-6806-43EA-B05B-5AA1C9D191E4}"/>
              </a:ext>
            </a:extLst>
          </p:cNvPr>
          <p:cNvSpPr>
            <a:spLocks noGrp="1"/>
          </p:cNvSpPr>
          <p:nvPr>
            <p:ph type="title"/>
          </p:nvPr>
        </p:nvSpPr>
        <p:spPr/>
        <p:txBody>
          <a:bodyPr/>
          <a:lstStyle/>
          <a:p>
            <a:pPr algn="ctr"/>
            <a:r>
              <a:rPr lang="en-US" dirty="0"/>
              <a:t>Introduction to Machine Translation</a:t>
            </a:r>
          </a:p>
        </p:txBody>
      </p:sp>
      <p:sp>
        <p:nvSpPr>
          <p:cNvPr id="3" name="Content Placeholder 2">
            <a:extLst>
              <a:ext uri="{FF2B5EF4-FFF2-40B4-BE49-F238E27FC236}">
                <a16:creationId xmlns:a16="http://schemas.microsoft.com/office/drawing/2014/main" id="{1014A9E9-3BF0-4B97-BD45-8CE95F4F0300}"/>
              </a:ext>
            </a:extLst>
          </p:cNvPr>
          <p:cNvSpPr>
            <a:spLocks noGrp="1"/>
          </p:cNvSpPr>
          <p:nvPr>
            <p:ph idx="1"/>
          </p:nvPr>
        </p:nvSpPr>
        <p:spPr/>
        <p:txBody>
          <a:bodyPr/>
          <a:lstStyle/>
          <a:p>
            <a:r>
              <a:rPr lang="en-US" dirty="0">
                <a:latin typeface="+mj-lt"/>
              </a:rPr>
              <a:t>Background of MT</a:t>
            </a:r>
          </a:p>
          <a:p>
            <a:endParaRPr lang="en-US" dirty="0">
              <a:latin typeface="+mj-lt"/>
            </a:endParaRPr>
          </a:p>
          <a:p>
            <a:r>
              <a:rPr lang="en-US" dirty="0">
                <a:latin typeface="+mj-lt"/>
              </a:rPr>
              <a:t>Methods of MT</a:t>
            </a:r>
          </a:p>
          <a:p>
            <a:endParaRPr lang="en-US" dirty="0">
              <a:latin typeface="+mj-lt"/>
            </a:endParaRPr>
          </a:p>
          <a:p>
            <a:r>
              <a:rPr lang="en-US" b="1" dirty="0">
                <a:latin typeface="+mj-lt"/>
              </a:rPr>
              <a:t>Evaluation of MT</a:t>
            </a:r>
          </a:p>
        </p:txBody>
      </p:sp>
    </p:spTree>
    <p:extLst>
      <p:ext uri="{BB962C8B-B14F-4D97-AF65-F5344CB8AC3E}">
        <p14:creationId xmlns:p14="http://schemas.microsoft.com/office/powerpoint/2010/main" val="192682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zh-CN" dirty="0"/>
              <a:t>Evaluation of Machine Translation</a:t>
            </a:r>
            <a:endParaRPr lang="en-US" dirty="0"/>
          </a:p>
        </p:txBody>
      </p:sp>
      <p:sp>
        <p:nvSpPr>
          <p:cNvPr id="3" name="Content Placeholder 2"/>
          <p:cNvSpPr>
            <a:spLocks noGrp="1"/>
          </p:cNvSpPr>
          <p:nvPr>
            <p:ph idx="1"/>
          </p:nvPr>
        </p:nvSpPr>
        <p:spPr>
          <a:xfrm>
            <a:off x="838200" y="1825625"/>
            <a:ext cx="6519635" cy="4738804"/>
          </a:xfrm>
        </p:spPr>
        <p:txBody>
          <a:bodyPr>
            <a:normAutofit lnSpcReduction="10000"/>
          </a:bodyPr>
          <a:lstStyle/>
          <a:p>
            <a:r>
              <a:rPr lang="en-US" altLang="zh-CN" sz="2400" dirty="0">
                <a:latin typeface="+mj-lt"/>
              </a:rPr>
              <a:t>Human Evaluation</a:t>
            </a:r>
            <a:r>
              <a:rPr lang="zh-CN" altLang="en-US" sz="2400" dirty="0">
                <a:latin typeface="+mj-lt"/>
              </a:rPr>
              <a:t>：信达雅</a:t>
            </a:r>
            <a:endParaRPr lang="en-US" altLang="zh-CN" sz="2400" dirty="0">
              <a:latin typeface="+mj-lt"/>
            </a:endParaRPr>
          </a:p>
          <a:p>
            <a:pPr lvl="1"/>
            <a:r>
              <a:rPr lang="zh-CN" altLang="en-US" sz="2000" dirty="0">
                <a:latin typeface="+mj-lt"/>
              </a:rPr>
              <a:t>信达：</a:t>
            </a:r>
            <a:r>
              <a:rPr lang="en-US" altLang="zh-CN" sz="2000" dirty="0">
                <a:latin typeface="+mj-lt"/>
              </a:rPr>
              <a:t> fidelity</a:t>
            </a:r>
          </a:p>
          <a:p>
            <a:pPr lvl="2"/>
            <a:r>
              <a:rPr lang="en-US" altLang="zh-CN" sz="1800" dirty="0">
                <a:latin typeface="+mj-lt"/>
                <a:ea typeface="宋体" charset="-122"/>
              </a:rPr>
              <a:t>I cannot agree with you more. </a:t>
            </a:r>
            <a:r>
              <a:rPr lang="en-US" altLang="zh-CN" sz="1800" dirty="0">
                <a:latin typeface="+mj-lt"/>
                <a:ea typeface="宋体" charset="-122"/>
                <a:sym typeface="Wingdings" pitchFamily="2" charset="2"/>
              </a:rPr>
              <a:t> </a:t>
            </a:r>
            <a:r>
              <a:rPr lang="zh-CN" altLang="en-US" sz="1800" dirty="0">
                <a:latin typeface="+mj-lt"/>
                <a:ea typeface="宋体" charset="-122"/>
                <a:sym typeface="Wingdings" pitchFamily="2" charset="2"/>
              </a:rPr>
              <a:t>我不能同意你更多。</a:t>
            </a:r>
            <a:endParaRPr lang="en-US" altLang="zh-CN" sz="1800" dirty="0">
              <a:latin typeface="+mj-lt"/>
            </a:endParaRPr>
          </a:p>
          <a:p>
            <a:pPr lvl="1"/>
            <a:r>
              <a:rPr lang="zh-CN" altLang="en-US" sz="2000" dirty="0">
                <a:latin typeface="+mj-lt"/>
              </a:rPr>
              <a:t>雅：</a:t>
            </a:r>
            <a:r>
              <a:rPr lang="en-US" altLang="zh-CN" sz="2000" dirty="0">
                <a:latin typeface="+mj-lt"/>
              </a:rPr>
              <a:t> fluency </a:t>
            </a:r>
          </a:p>
          <a:p>
            <a:pPr lvl="2"/>
            <a:r>
              <a:rPr lang="en-US" altLang="zh-CN" sz="1800" dirty="0">
                <a:latin typeface="+mj-lt"/>
                <a:ea typeface="宋体" charset="-122"/>
              </a:rPr>
              <a:t>How are you ? </a:t>
            </a:r>
            <a:r>
              <a:rPr lang="en-US" altLang="zh-CN" sz="1800" dirty="0">
                <a:latin typeface="+mj-lt"/>
                <a:ea typeface="宋体" charset="-122"/>
                <a:sym typeface="Wingdings" panose="05000000000000000000" pitchFamily="2" charset="2"/>
              </a:rPr>
              <a:t> </a:t>
            </a:r>
            <a:r>
              <a:rPr lang="zh-CN" altLang="en-US" sz="1800" dirty="0">
                <a:latin typeface="+mj-lt"/>
                <a:ea typeface="宋体" charset="-122"/>
                <a:sym typeface="Wingdings" panose="05000000000000000000" pitchFamily="2" charset="2"/>
              </a:rPr>
              <a:t>怎么是你？</a:t>
            </a:r>
            <a:endParaRPr lang="en-US" altLang="zh-CN" sz="1800" dirty="0">
              <a:latin typeface="+mj-lt"/>
              <a:ea typeface="宋体" charset="-122"/>
            </a:endParaRPr>
          </a:p>
          <a:p>
            <a:pPr lvl="2"/>
            <a:r>
              <a:rPr lang="en-US" altLang="zh-CN" sz="1800" dirty="0">
                <a:latin typeface="+mj-lt"/>
                <a:ea typeface="宋体" charset="-122"/>
              </a:rPr>
              <a:t>How old are you ? </a:t>
            </a:r>
            <a:r>
              <a:rPr lang="en-US" altLang="zh-CN" sz="1800" dirty="0">
                <a:latin typeface="+mj-lt"/>
                <a:ea typeface="宋体" charset="-122"/>
                <a:sym typeface="Wingdings" pitchFamily="2" charset="2"/>
              </a:rPr>
              <a:t> </a:t>
            </a:r>
            <a:r>
              <a:rPr lang="zh-CN" altLang="en-US" sz="1800" dirty="0">
                <a:latin typeface="+mj-lt"/>
                <a:ea typeface="宋体" charset="-122"/>
                <a:sym typeface="Wingdings" pitchFamily="2" charset="2"/>
              </a:rPr>
              <a:t>怎么老是你？</a:t>
            </a:r>
            <a:endParaRPr lang="en-US" altLang="zh-CN" sz="1800" dirty="0">
              <a:latin typeface="+mj-lt"/>
              <a:ea typeface="宋体" charset="-122"/>
              <a:sym typeface="Wingdings" pitchFamily="2" charset="2"/>
            </a:endParaRPr>
          </a:p>
          <a:p>
            <a:pPr lvl="1"/>
            <a:r>
              <a:rPr lang="en-US" altLang="zh-CN" sz="2200" dirty="0">
                <a:latin typeface="+mj-lt"/>
                <a:ea typeface="宋体" charset="-122"/>
                <a:sym typeface="Wingdings" pitchFamily="2" charset="2"/>
              </a:rPr>
              <a:t>Hight Cost</a:t>
            </a:r>
            <a:endParaRPr lang="en-US" altLang="zh-CN" sz="1800" dirty="0">
              <a:latin typeface="+mj-lt"/>
              <a:ea typeface="宋体" charset="-122"/>
            </a:endParaRPr>
          </a:p>
          <a:p>
            <a:r>
              <a:rPr lang="en-US" altLang="zh-CN" sz="2400" dirty="0">
                <a:latin typeface="+mj-lt"/>
              </a:rPr>
              <a:t>Automatic Evaluation</a:t>
            </a:r>
          </a:p>
          <a:p>
            <a:pPr lvl="1"/>
            <a:r>
              <a:rPr lang="en-US" altLang="zh-CN" sz="2000" dirty="0">
                <a:latin typeface="+mj-lt"/>
              </a:rPr>
              <a:t>Compare the translation with  the reference</a:t>
            </a:r>
          </a:p>
          <a:p>
            <a:pPr lvl="1"/>
            <a:r>
              <a:rPr lang="en-US" altLang="zh-CN" sz="2000" dirty="0">
                <a:latin typeface="+mj-lt"/>
              </a:rPr>
              <a:t>N-gram similarity-based methods</a:t>
            </a:r>
          </a:p>
          <a:p>
            <a:pPr lvl="2"/>
            <a:r>
              <a:rPr lang="en-US" altLang="zh-CN" sz="1600" dirty="0">
                <a:latin typeface="+mj-lt"/>
              </a:rPr>
              <a:t>NIST</a:t>
            </a:r>
          </a:p>
          <a:p>
            <a:pPr lvl="2"/>
            <a:r>
              <a:rPr lang="en-US" altLang="zh-CN" sz="1600" dirty="0">
                <a:latin typeface="+mj-lt"/>
              </a:rPr>
              <a:t>BLEU</a:t>
            </a:r>
          </a:p>
          <a:p>
            <a:pPr lvl="2"/>
            <a:r>
              <a:rPr lang="en-US" sz="1600" dirty="0">
                <a:latin typeface="+mj-lt"/>
              </a:rPr>
              <a:t>….</a:t>
            </a:r>
          </a:p>
          <a:p>
            <a:pPr lvl="1"/>
            <a:r>
              <a:rPr lang="en-US" sz="2000" dirty="0">
                <a:latin typeface="+mj-lt"/>
              </a:rPr>
              <a:t>Convenient but may not be consistent with human preference</a:t>
            </a:r>
          </a:p>
        </p:txBody>
      </p:sp>
      <p:sp>
        <p:nvSpPr>
          <p:cNvPr id="4" name="Text Box 2"/>
          <p:cNvSpPr txBox="1">
            <a:spLocks noChangeArrowheads="1"/>
          </p:cNvSpPr>
          <p:nvPr/>
        </p:nvSpPr>
        <p:spPr bwMode="auto">
          <a:xfrm>
            <a:off x="7449953" y="2021069"/>
            <a:ext cx="3903847" cy="1600436"/>
          </a:xfrm>
          <a:prstGeom prst="rect">
            <a:avLst/>
          </a:prstGeom>
          <a:solidFill>
            <a:schemeClr val="bg1"/>
          </a:solidFill>
          <a:ln w="9525">
            <a:solidFill>
              <a:srgbClr val="993366"/>
            </a:solidFill>
            <a:miter lim="800000"/>
            <a:headEnd/>
            <a:tailEnd/>
          </a:ln>
          <a:effectLst/>
        </p:spPr>
        <p:txBody>
          <a:bodyPr wrap="square" lIns="91439" tIns="45719" rIns="91439" bIns="45719">
            <a:spAutoFit/>
          </a:bodyPr>
          <a:lstStyle/>
          <a:p>
            <a:pPr marL="228597" indent="-228597"/>
            <a:r>
              <a:rPr lang="en-US" altLang="zh-CN" sz="1400" b="1" dirty="0">
                <a:ea typeface="宋体" charset="-122"/>
              </a:rPr>
              <a:t>Reference (human) translation:</a:t>
            </a:r>
            <a:r>
              <a:rPr lang="en-US" altLang="zh-CN" sz="1400" dirty="0">
                <a:solidFill>
                  <a:srgbClr val="C08080"/>
                </a:solidFill>
                <a:ea typeface="宋体" charset="-122"/>
              </a:rPr>
              <a:t>  </a:t>
            </a:r>
            <a:br>
              <a:rPr lang="en-US" altLang="zh-CN" sz="1400" dirty="0">
                <a:solidFill>
                  <a:srgbClr val="C08080"/>
                </a:solidFill>
                <a:ea typeface="宋体" charset="-122"/>
              </a:rPr>
            </a:br>
            <a:r>
              <a:rPr lang="en-US" altLang="zh-CN" sz="1400" dirty="0">
                <a:solidFill>
                  <a:srgbClr val="009900"/>
                </a:solidFill>
                <a:ea typeface="宋体" charset="-122"/>
              </a:rPr>
              <a:t>The U.S. island of Guam is maintaining a high state of alert</a:t>
            </a:r>
            <a:r>
              <a:rPr lang="en-US" altLang="zh-CN" sz="1400" dirty="0">
                <a:solidFill>
                  <a:schemeClr val="accent2"/>
                </a:solidFill>
                <a:ea typeface="宋体" charset="-122"/>
              </a:rPr>
              <a:t> </a:t>
            </a:r>
            <a:r>
              <a:rPr lang="en-US" altLang="zh-CN" sz="1400" u="sng" dirty="0">
                <a:solidFill>
                  <a:srgbClr val="800000"/>
                </a:solidFill>
                <a:ea typeface="宋体" charset="-122"/>
              </a:rPr>
              <a:t>after the</a:t>
            </a:r>
            <a:r>
              <a:rPr lang="en-US" altLang="zh-CN" sz="1400" dirty="0">
                <a:solidFill>
                  <a:schemeClr val="accent2"/>
                </a:solidFill>
                <a:ea typeface="宋体" charset="-122"/>
              </a:rPr>
              <a:t> </a:t>
            </a:r>
            <a:r>
              <a:rPr lang="en-US" altLang="zh-CN" sz="1400" dirty="0">
                <a:solidFill>
                  <a:srgbClr val="009900"/>
                </a:solidFill>
                <a:ea typeface="宋体" charset="-122"/>
              </a:rPr>
              <a:t>Guam</a:t>
            </a:r>
            <a:r>
              <a:rPr lang="en-US" altLang="zh-CN" sz="1400" dirty="0">
                <a:solidFill>
                  <a:schemeClr val="accent2"/>
                </a:solidFill>
                <a:ea typeface="宋体" charset="-122"/>
              </a:rPr>
              <a:t> </a:t>
            </a:r>
            <a:r>
              <a:rPr lang="en-US" altLang="zh-CN" sz="1400" u="sng" dirty="0">
                <a:solidFill>
                  <a:srgbClr val="FF0000"/>
                </a:solidFill>
                <a:ea typeface="宋体" charset="-122"/>
              </a:rPr>
              <a:t>airport and its</a:t>
            </a:r>
            <a:r>
              <a:rPr lang="en-US" altLang="zh-CN" sz="1400" dirty="0">
                <a:solidFill>
                  <a:schemeClr val="accent2"/>
                </a:solidFill>
                <a:ea typeface="宋体" charset="-122"/>
              </a:rPr>
              <a:t> </a:t>
            </a:r>
            <a:r>
              <a:rPr lang="en-US" altLang="zh-CN" sz="1400" dirty="0">
                <a:solidFill>
                  <a:srgbClr val="009900"/>
                </a:solidFill>
                <a:ea typeface="宋体" charset="-122"/>
              </a:rPr>
              <a:t>offices both received an e-mail from someone calling himself the Saudi Arabian Osama bin Laden and threatening a biological/chemical attack against public places such as</a:t>
            </a:r>
            <a:r>
              <a:rPr lang="en-US" altLang="zh-CN" sz="1400" dirty="0">
                <a:solidFill>
                  <a:schemeClr val="accent2"/>
                </a:solidFill>
                <a:ea typeface="宋体" charset="-122"/>
              </a:rPr>
              <a:t> </a:t>
            </a:r>
            <a:r>
              <a:rPr lang="en-US" altLang="zh-CN" sz="1400" u="sng" dirty="0">
                <a:solidFill>
                  <a:srgbClr val="800000"/>
                </a:solidFill>
                <a:ea typeface="宋体" charset="-122"/>
              </a:rPr>
              <a:t>the airport</a:t>
            </a:r>
            <a:r>
              <a:rPr lang="en-US" altLang="zh-CN" sz="1400" dirty="0">
                <a:solidFill>
                  <a:schemeClr val="accent2"/>
                </a:solidFill>
                <a:ea typeface="宋体" charset="-122"/>
              </a:rPr>
              <a:t> .</a:t>
            </a:r>
            <a:endParaRPr lang="en-US" altLang="zh-CN" sz="1400" dirty="0">
              <a:solidFill>
                <a:srgbClr val="C08080"/>
              </a:solidFill>
              <a:ea typeface="宋体" charset="-122"/>
            </a:endParaRPr>
          </a:p>
        </p:txBody>
      </p:sp>
      <p:sp>
        <p:nvSpPr>
          <p:cNvPr id="5" name="Text Box 3"/>
          <p:cNvSpPr txBox="1">
            <a:spLocks noChangeArrowheads="1"/>
          </p:cNvSpPr>
          <p:nvPr/>
        </p:nvSpPr>
        <p:spPr bwMode="auto">
          <a:xfrm>
            <a:off x="7449953" y="3950796"/>
            <a:ext cx="3903847" cy="1815880"/>
          </a:xfrm>
          <a:prstGeom prst="rect">
            <a:avLst/>
          </a:prstGeom>
          <a:solidFill>
            <a:schemeClr val="bg1"/>
          </a:solidFill>
          <a:ln w="9525">
            <a:solidFill>
              <a:srgbClr val="993366"/>
            </a:solidFill>
            <a:miter lim="800000"/>
            <a:headEnd/>
            <a:tailEnd/>
          </a:ln>
          <a:effectLst/>
        </p:spPr>
        <p:txBody>
          <a:bodyPr wrap="square" lIns="91439" tIns="45719" rIns="91439" bIns="45719">
            <a:spAutoFit/>
          </a:bodyPr>
          <a:lstStyle/>
          <a:p>
            <a:pPr marL="228597" indent="-228597"/>
            <a:r>
              <a:rPr lang="en-US" altLang="zh-CN" sz="1400" b="1" dirty="0">
                <a:ea typeface="宋体" charset="-122"/>
              </a:rPr>
              <a:t>Machine translation:</a:t>
            </a:r>
            <a:r>
              <a:rPr lang="en-US" altLang="zh-CN" sz="1400" dirty="0">
                <a:solidFill>
                  <a:srgbClr val="C08080"/>
                </a:solidFill>
                <a:ea typeface="宋体" charset="-122"/>
              </a:rPr>
              <a:t>  </a:t>
            </a:r>
            <a:br>
              <a:rPr lang="en-US" altLang="zh-CN" sz="1400" dirty="0">
                <a:solidFill>
                  <a:srgbClr val="C08080"/>
                </a:solidFill>
                <a:ea typeface="宋体" charset="-122"/>
              </a:rPr>
            </a:br>
            <a:r>
              <a:rPr lang="en-US" altLang="zh-CN" sz="1400" dirty="0">
                <a:solidFill>
                  <a:schemeClr val="accent2"/>
                </a:solidFill>
                <a:ea typeface="宋体" charset="-122"/>
              </a:rPr>
              <a:t>The American [?] international </a:t>
            </a:r>
            <a:r>
              <a:rPr lang="en-US" altLang="zh-CN" sz="1400" u="sng" dirty="0">
                <a:solidFill>
                  <a:srgbClr val="FF0000"/>
                </a:solidFill>
                <a:ea typeface="宋体" charset="-122"/>
              </a:rPr>
              <a:t>airport and its</a:t>
            </a:r>
            <a:r>
              <a:rPr lang="en-US" altLang="zh-CN" sz="1400" dirty="0">
                <a:solidFill>
                  <a:schemeClr val="accent2"/>
                </a:solidFill>
                <a:ea typeface="宋体" charset="-122"/>
              </a:rPr>
              <a:t> the office all receives one calls self the sand Arab rich business [?] and so on electronic mail , which sends out ;  The threat will be able after public place and so on </a:t>
            </a:r>
            <a:r>
              <a:rPr lang="en-US" altLang="zh-CN" sz="1400" u="sng" dirty="0">
                <a:solidFill>
                  <a:srgbClr val="800000"/>
                </a:solidFill>
                <a:ea typeface="宋体" charset="-122"/>
              </a:rPr>
              <a:t>the airport</a:t>
            </a:r>
            <a:r>
              <a:rPr lang="en-US" altLang="zh-CN" sz="1400" dirty="0">
                <a:solidFill>
                  <a:schemeClr val="accent2"/>
                </a:solidFill>
                <a:ea typeface="宋体" charset="-122"/>
              </a:rPr>
              <a:t> to start the biochemistry attack , [?] highly alerts </a:t>
            </a:r>
            <a:r>
              <a:rPr lang="en-US" altLang="zh-CN" sz="1400" u="sng" dirty="0">
                <a:solidFill>
                  <a:srgbClr val="800000"/>
                </a:solidFill>
                <a:ea typeface="宋体" charset="-122"/>
              </a:rPr>
              <a:t>after the</a:t>
            </a:r>
            <a:r>
              <a:rPr lang="en-US" altLang="zh-CN" sz="1400" dirty="0">
                <a:solidFill>
                  <a:schemeClr val="accent2"/>
                </a:solidFill>
                <a:ea typeface="宋体" charset="-122"/>
              </a:rPr>
              <a:t> maintenance.</a:t>
            </a:r>
          </a:p>
        </p:txBody>
      </p:sp>
      <p:sp>
        <p:nvSpPr>
          <p:cNvPr id="6" name="Line 4"/>
          <p:cNvSpPr>
            <a:spLocks noChangeShapeType="1"/>
          </p:cNvSpPr>
          <p:nvPr/>
        </p:nvSpPr>
        <p:spPr bwMode="auto">
          <a:xfrm>
            <a:off x="9051646" y="2708868"/>
            <a:ext cx="1751108" cy="2606011"/>
          </a:xfrm>
          <a:prstGeom prst="line">
            <a:avLst/>
          </a:prstGeom>
          <a:noFill/>
          <a:ln w="38100" cap="rnd">
            <a:solidFill>
              <a:srgbClr val="FF0000"/>
            </a:solidFill>
            <a:prstDash val="sysDot"/>
            <a:round/>
            <a:headEnd/>
            <a:tailEnd/>
          </a:ln>
          <a:effectLst/>
        </p:spPr>
        <p:txBody>
          <a:bodyPr lIns="91439" tIns="45719" rIns="91439" bIns="45719"/>
          <a:lstStyle/>
          <a:p>
            <a:endParaRPr lang="zh-CN" altLang="en-US" sz="2400" dirty="0"/>
          </a:p>
        </p:txBody>
      </p:sp>
      <p:sp>
        <p:nvSpPr>
          <p:cNvPr id="7" name="Line 5"/>
          <p:cNvSpPr>
            <a:spLocks noChangeShapeType="1"/>
          </p:cNvSpPr>
          <p:nvPr/>
        </p:nvSpPr>
        <p:spPr bwMode="auto">
          <a:xfrm flipH="1">
            <a:off x="9758479" y="3512316"/>
            <a:ext cx="952157" cy="1593975"/>
          </a:xfrm>
          <a:prstGeom prst="line">
            <a:avLst/>
          </a:prstGeom>
          <a:noFill/>
          <a:ln w="38100" cap="rnd">
            <a:solidFill>
              <a:srgbClr val="800000"/>
            </a:solidFill>
            <a:prstDash val="sysDot"/>
            <a:round/>
            <a:headEnd/>
            <a:tailEnd/>
          </a:ln>
          <a:effectLst/>
        </p:spPr>
        <p:txBody>
          <a:bodyPr lIns="91439" tIns="45719" rIns="91439" bIns="45719"/>
          <a:lstStyle/>
          <a:p>
            <a:endParaRPr lang="zh-CN" altLang="en-US" sz="2400" dirty="0"/>
          </a:p>
        </p:txBody>
      </p:sp>
      <p:sp>
        <p:nvSpPr>
          <p:cNvPr id="8" name="Line 6"/>
          <p:cNvSpPr>
            <a:spLocks noChangeShapeType="1"/>
          </p:cNvSpPr>
          <p:nvPr/>
        </p:nvSpPr>
        <p:spPr bwMode="auto">
          <a:xfrm>
            <a:off x="10139342" y="2708869"/>
            <a:ext cx="496574" cy="1516622"/>
          </a:xfrm>
          <a:prstGeom prst="line">
            <a:avLst/>
          </a:prstGeom>
          <a:noFill/>
          <a:ln w="38100" cap="rnd">
            <a:solidFill>
              <a:srgbClr val="800000"/>
            </a:solidFill>
            <a:prstDash val="sysDot"/>
            <a:round/>
            <a:headEnd/>
            <a:tailEnd/>
          </a:ln>
          <a:effectLst/>
        </p:spPr>
        <p:txBody>
          <a:bodyPr lIns="91439" tIns="45719" rIns="91439" bIns="45719"/>
          <a:lstStyle/>
          <a:p>
            <a:endParaRPr lang="zh-CN" altLang="en-US" sz="2400" dirty="0"/>
          </a:p>
        </p:txBody>
      </p:sp>
    </p:spTree>
    <p:extLst>
      <p:ext uri="{BB962C8B-B14F-4D97-AF65-F5344CB8AC3E}">
        <p14:creationId xmlns:p14="http://schemas.microsoft.com/office/powerpoint/2010/main" val="167939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1CE0-B352-4719-B8EE-B0B715903F6D}"/>
              </a:ext>
            </a:extLst>
          </p:cNvPr>
          <p:cNvSpPr>
            <a:spLocks noGrp="1"/>
          </p:cNvSpPr>
          <p:nvPr>
            <p:ph type="title"/>
          </p:nvPr>
        </p:nvSpPr>
        <p:spPr/>
        <p:txBody>
          <a:bodyPr/>
          <a:lstStyle/>
          <a:p>
            <a:pPr algn="ctr"/>
            <a:r>
              <a:rPr lang="en-US" altLang="zh-CN" dirty="0"/>
              <a:t>Evaluation of Machine Translation: BLEU</a:t>
            </a:r>
            <a:endParaRPr lang="en-US" dirty="0"/>
          </a:p>
        </p:txBody>
      </p:sp>
      <p:sp>
        <p:nvSpPr>
          <p:cNvPr id="3" name="Content Placeholder 2">
            <a:extLst>
              <a:ext uri="{FF2B5EF4-FFF2-40B4-BE49-F238E27FC236}">
                <a16:creationId xmlns:a16="http://schemas.microsoft.com/office/drawing/2014/main" id="{4ED7FB6D-74AB-4078-8D87-58380BC662BB}"/>
              </a:ext>
            </a:extLst>
          </p:cNvPr>
          <p:cNvSpPr>
            <a:spLocks noGrp="1"/>
          </p:cNvSpPr>
          <p:nvPr>
            <p:ph idx="1"/>
          </p:nvPr>
        </p:nvSpPr>
        <p:spPr>
          <a:xfrm>
            <a:off x="838200" y="1825625"/>
            <a:ext cx="6277984" cy="4351338"/>
          </a:xfrm>
        </p:spPr>
        <p:txBody>
          <a:bodyPr>
            <a:normAutofit fontScale="77500" lnSpcReduction="20000"/>
          </a:bodyPr>
          <a:lstStyle/>
          <a:p>
            <a:pPr>
              <a:lnSpc>
                <a:spcPct val="100000"/>
              </a:lnSpc>
            </a:pPr>
            <a:r>
              <a:rPr lang="en-US" altLang="zh-CN" sz="3100" b="1" dirty="0">
                <a:solidFill>
                  <a:srgbClr val="362BC5"/>
                </a:solidFill>
                <a:latin typeface="+mj-lt"/>
              </a:rPr>
              <a:t>N-gram precision </a:t>
            </a:r>
            <a:r>
              <a:rPr lang="en-US" altLang="zh-CN" sz="3100" dirty="0">
                <a:latin typeface="+mj-lt"/>
              </a:rPr>
              <a:t>(score is between 0 &amp; 1)</a:t>
            </a:r>
          </a:p>
          <a:p>
            <a:pPr lvl="1">
              <a:lnSpc>
                <a:spcPct val="110000"/>
              </a:lnSpc>
            </a:pPr>
            <a:r>
              <a:rPr lang="en-US" altLang="zh-CN" sz="2300" dirty="0">
                <a:latin typeface="+mj-lt"/>
                <a:ea typeface="宋体" charset="-122"/>
              </a:rPr>
              <a:t>What percentage of machine n-grams can be found in the reference translation? </a:t>
            </a:r>
          </a:p>
          <a:p>
            <a:pPr lvl="1">
              <a:lnSpc>
                <a:spcPct val="110000"/>
              </a:lnSpc>
            </a:pPr>
            <a:r>
              <a:rPr lang="en-US" altLang="zh-CN" sz="2300" dirty="0">
                <a:latin typeface="+mj-lt"/>
                <a:ea typeface="宋体" charset="-122"/>
              </a:rPr>
              <a:t>An n-gram is a sequence of n words.</a:t>
            </a:r>
          </a:p>
          <a:p>
            <a:pPr marL="742943" lvl="1" indent="-285747">
              <a:lnSpc>
                <a:spcPct val="80000"/>
              </a:lnSpc>
              <a:spcBef>
                <a:spcPct val="20000"/>
              </a:spcBef>
              <a:buFontTx/>
              <a:buChar char="–"/>
            </a:pPr>
            <a:endParaRPr lang="en-US" altLang="zh-CN" dirty="0">
              <a:ea typeface="宋体" charset="-122"/>
            </a:endParaRPr>
          </a:p>
          <a:p>
            <a:pPr marL="742943" lvl="1" indent="-285747">
              <a:lnSpc>
                <a:spcPct val="80000"/>
              </a:lnSpc>
              <a:spcBef>
                <a:spcPct val="20000"/>
              </a:spcBef>
              <a:buFontTx/>
              <a:buChar char="–"/>
            </a:pPr>
            <a:endParaRPr lang="en-US" altLang="zh-CN" dirty="0">
              <a:ea typeface="宋体" charset="-122"/>
            </a:endParaRPr>
          </a:p>
          <a:p>
            <a:pPr>
              <a:lnSpc>
                <a:spcPct val="110000"/>
              </a:lnSpc>
            </a:pPr>
            <a:r>
              <a:rPr lang="en-US" altLang="zh-CN" sz="3100" b="1" dirty="0">
                <a:solidFill>
                  <a:srgbClr val="C00000"/>
                </a:solidFill>
                <a:latin typeface="+mj-lt"/>
              </a:rPr>
              <a:t>Brevity penalty</a:t>
            </a:r>
          </a:p>
          <a:p>
            <a:pPr lvl="1">
              <a:lnSpc>
                <a:spcPct val="110000"/>
              </a:lnSpc>
            </a:pPr>
            <a:r>
              <a:rPr lang="en-US" altLang="zh-CN" sz="2600" dirty="0">
                <a:latin typeface="+mj-lt"/>
                <a:ea typeface="宋体" charset="-122"/>
              </a:rPr>
              <a:t>Can’t just type out single word “the” (precision 1.0!)</a:t>
            </a:r>
          </a:p>
          <a:p>
            <a:pPr lvl="1">
              <a:lnSpc>
                <a:spcPct val="110000"/>
              </a:lnSpc>
            </a:pPr>
            <a:endParaRPr lang="en-US" altLang="zh-CN" sz="2600" dirty="0">
              <a:latin typeface="+mj-lt"/>
              <a:ea typeface="宋体" charset="-122"/>
            </a:endParaRPr>
          </a:p>
          <a:p>
            <a:pPr marL="342896" indent="-342896">
              <a:lnSpc>
                <a:spcPct val="80000"/>
              </a:lnSpc>
              <a:spcBef>
                <a:spcPct val="20000"/>
              </a:spcBef>
            </a:pPr>
            <a:endParaRPr lang="en-US" altLang="zh-CN" sz="1600" dirty="0">
              <a:ea typeface="宋体" charset="-122"/>
            </a:endParaRPr>
          </a:p>
          <a:p>
            <a:pPr marL="342896" indent="-342896">
              <a:lnSpc>
                <a:spcPct val="120000"/>
              </a:lnSpc>
              <a:spcBef>
                <a:spcPct val="20000"/>
              </a:spcBef>
            </a:pPr>
            <a:r>
              <a:rPr lang="en-US" altLang="zh-CN" dirty="0">
                <a:latin typeface="+mj-lt"/>
                <a:ea typeface="宋体" charset="-122"/>
              </a:rPr>
              <a:t>Amazingly hard to “game” the system (i.e., find a way to change machine output so that BLEU goes up, but quality doesn’t)</a:t>
            </a:r>
          </a:p>
          <a:p>
            <a:endParaRPr lang="en-US" dirty="0"/>
          </a:p>
        </p:txBody>
      </p:sp>
      <p:graphicFrame>
        <p:nvGraphicFramePr>
          <p:cNvPr id="12" name="Object 3">
            <a:extLst>
              <a:ext uri="{FF2B5EF4-FFF2-40B4-BE49-F238E27FC236}">
                <a16:creationId xmlns:a16="http://schemas.microsoft.com/office/drawing/2014/main" id="{9D76D985-3277-4087-B91E-DC387EBA8050}"/>
              </a:ext>
            </a:extLst>
          </p:cNvPr>
          <p:cNvGraphicFramePr>
            <a:graphicFrameLocks noChangeAspect="1"/>
          </p:cNvGraphicFramePr>
          <p:nvPr/>
        </p:nvGraphicFramePr>
        <p:xfrm>
          <a:off x="7751257" y="1969820"/>
          <a:ext cx="3527816" cy="710669"/>
        </p:xfrm>
        <a:graphic>
          <a:graphicData uri="http://schemas.openxmlformats.org/presentationml/2006/ole">
            <mc:AlternateContent xmlns:mc="http://schemas.openxmlformats.org/markup-compatibility/2006">
              <mc:Choice xmlns:v="urn:schemas-microsoft-com:vml" Requires="v">
                <p:oleObj spid="_x0000_s2050" name="Equation" r:id="rId4" imgW="1993680" imgH="457200" progId="Equation.3">
                  <p:embed/>
                </p:oleObj>
              </mc:Choice>
              <mc:Fallback>
                <p:oleObj name="Equation" r:id="rId4" imgW="1993680" imgH="457200" progId="Equation.3">
                  <p:embed/>
                  <p:pic>
                    <p:nvPicPr>
                      <p:cNvPr id="12" name="Object 3">
                        <a:extLst>
                          <a:ext uri="{FF2B5EF4-FFF2-40B4-BE49-F238E27FC236}">
                            <a16:creationId xmlns:a16="http://schemas.microsoft.com/office/drawing/2014/main" id="{9D76D985-3277-4087-B91E-DC387EBA8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257" y="1969820"/>
                        <a:ext cx="3527816" cy="710669"/>
                      </a:xfrm>
                      <a:prstGeom prst="rect">
                        <a:avLst/>
                      </a:prstGeom>
                      <a:solidFill>
                        <a:schemeClr val="bg1"/>
                      </a:solidFill>
                    </p:spPr>
                  </p:pic>
                </p:oleObj>
              </mc:Fallback>
            </mc:AlternateContent>
          </a:graphicData>
        </a:graphic>
      </p:graphicFrame>
      <p:graphicFrame>
        <p:nvGraphicFramePr>
          <p:cNvPr id="13" name="Object 4">
            <a:extLst>
              <a:ext uri="{FF2B5EF4-FFF2-40B4-BE49-F238E27FC236}">
                <a16:creationId xmlns:a16="http://schemas.microsoft.com/office/drawing/2014/main" id="{58CA66B3-09EB-49DB-BB51-B839DA0F260A}"/>
              </a:ext>
            </a:extLst>
          </p:cNvPr>
          <p:cNvGraphicFramePr>
            <a:graphicFrameLocks noChangeAspect="1"/>
          </p:cNvGraphicFramePr>
          <p:nvPr/>
        </p:nvGraphicFramePr>
        <p:xfrm>
          <a:off x="7751257" y="3355084"/>
          <a:ext cx="3191240" cy="750396"/>
        </p:xfrm>
        <a:graphic>
          <a:graphicData uri="http://schemas.openxmlformats.org/presentationml/2006/ole">
            <mc:AlternateContent xmlns:mc="http://schemas.openxmlformats.org/markup-compatibility/2006">
              <mc:Choice xmlns:v="urn:schemas-microsoft-com:vml" Requires="v">
                <p:oleObj spid="_x0000_s2051" name="Equation" r:id="rId6" imgW="1803240" imgH="482400" progId="Equation.3">
                  <p:embed/>
                </p:oleObj>
              </mc:Choice>
              <mc:Fallback>
                <p:oleObj name="Equation" r:id="rId6" imgW="1803240" imgH="482400" progId="Equation.3">
                  <p:embed/>
                  <p:pic>
                    <p:nvPicPr>
                      <p:cNvPr id="13" name="Object 4">
                        <a:extLst>
                          <a:ext uri="{FF2B5EF4-FFF2-40B4-BE49-F238E27FC236}">
                            <a16:creationId xmlns:a16="http://schemas.microsoft.com/office/drawing/2014/main" id="{58CA66B3-09EB-49DB-BB51-B839DA0F26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257" y="3355084"/>
                        <a:ext cx="3191240" cy="750396"/>
                      </a:xfrm>
                      <a:prstGeom prst="rect">
                        <a:avLst/>
                      </a:prstGeom>
                      <a:solidFill>
                        <a:schemeClr val="bg1"/>
                      </a:solidFill>
                    </p:spPr>
                  </p:pic>
                </p:oleObj>
              </mc:Fallback>
            </mc:AlternateContent>
          </a:graphicData>
        </a:graphic>
      </p:graphicFrame>
      <p:graphicFrame>
        <p:nvGraphicFramePr>
          <p:cNvPr id="14" name="Object 5">
            <a:extLst>
              <a:ext uri="{FF2B5EF4-FFF2-40B4-BE49-F238E27FC236}">
                <a16:creationId xmlns:a16="http://schemas.microsoft.com/office/drawing/2014/main" id="{DFF13E67-514F-4062-8DB5-588D130007DA}"/>
              </a:ext>
            </a:extLst>
          </p:cNvPr>
          <p:cNvGraphicFramePr>
            <a:graphicFrameLocks noChangeAspect="1"/>
          </p:cNvGraphicFramePr>
          <p:nvPr/>
        </p:nvGraphicFramePr>
        <p:xfrm>
          <a:off x="7751257" y="4720083"/>
          <a:ext cx="4269530" cy="1026276"/>
        </p:xfrm>
        <a:graphic>
          <a:graphicData uri="http://schemas.openxmlformats.org/presentationml/2006/ole">
            <mc:AlternateContent xmlns:mc="http://schemas.openxmlformats.org/markup-compatibility/2006">
              <mc:Choice xmlns:v="urn:schemas-microsoft-com:vml" Requires="v">
                <p:oleObj spid="_x0000_s2052" name="Equation" r:id="rId8" imgW="2412720" imgH="660240" progId="Equation.3">
                  <p:embed/>
                </p:oleObj>
              </mc:Choice>
              <mc:Fallback>
                <p:oleObj name="Equation" r:id="rId8" imgW="2412720" imgH="660240" progId="Equation.3">
                  <p:embed/>
                  <p:pic>
                    <p:nvPicPr>
                      <p:cNvPr id="14" name="Object 5">
                        <a:extLst>
                          <a:ext uri="{FF2B5EF4-FFF2-40B4-BE49-F238E27FC236}">
                            <a16:creationId xmlns:a16="http://schemas.microsoft.com/office/drawing/2014/main" id="{DFF13E67-514F-4062-8DB5-588D130007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257" y="4720083"/>
                        <a:ext cx="4269530" cy="1026276"/>
                      </a:xfrm>
                      <a:prstGeom prst="rect">
                        <a:avLst/>
                      </a:prstGeom>
                      <a:solidFill>
                        <a:schemeClr val="bg1"/>
                      </a:solidFill>
                    </p:spPr>
                  </p:pic>
                </p:oleObj>
              </mc:Fallback>
            </mc:AlternateContent>
          </a:graphicData>
        </a:graphic>
      </p:graphicFrame>
      <p:sp>
        <p:nvSpPr>
          <p:cNvPr id="15" name="Rectangle 14">
            <a:extLst>
              <a:ext uri="{FF2B5EF4-FFF2-40B4-BE49-F238E27FC236}">
                <a16:creationId xmlns:a16="http://schemas.microsoft.com/office/drawing/2014/main" id="{09734D11-3248-4FC9-8D9A-96D3F47AFD98}"/>
              </a:ext>
            </a:extLst>
          </p:cNvPr>
          <p:cNvSpPr/>
          <p:nvPr/>
        </p:nvSpPr>
        <p:spPr>
          <a:xfrm>
            <a:off x="10830296" y="2090058"/>
            <a:ext cx="308759" cy="442052"/>
          </a:xfrm>
          <a:prstGeom prst="rect">
            <a:avLst/>
          </a:prstGeom>
          <a:noFill/>
          <a:ln w="25400">
            <a:solidFill>
              <a:srgbClr val="371E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6E862C-7B6F-4271-A7F0-1A9F451F5A12}"/>
              </a:ext>
            </a:extLst>
          </p:cNvPr>
          <p:cNvSpPr/>
          <p:nvPr/>
        </p:nvSpPr>
        <p:spPr>
          <a:xfrm>
            <a:off x="8768262" y="2104128"/>
            <a:ext cx="308759" cy="44205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4170513A-A0C6-404F-8392-4F117522BC6A}"/>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Papineni</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BLEU: a Method for Automatic Evaluation of Machine Translation</a:t>
            </a:r>
            <a:r>
              <a:rPr lang="en-US" sz="1176" dirty="0">
                <a:solidFill>
                  <a:srgbClr val="002060"/>
                </a:solidFill>
                <a:latin typeface="Arial" panose="020B0604020202020204" pitchFamily="34" charset="0"/>
                <a:cs typeface="Arial" panose="020B0604020202020204" pitchFamily="34" charset="0"/>
              </a:rPr>
              <a:t>. ACL, 2002</a:t>
            </a:r>
          </a:p>
        </p:txBody>
      </p:sp>
    </p:spTree>
    <p:extLst>
      <p:ext uri="{BB962C8B-B14F-4D97-AF65-F5344CB8AC3E}">
        <p14:creationId xmlns:p14="http://schemas.microsoft.com/office/powerpoint/2010/main" val="13174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1CE0-B352-4719-B8EE-B0B715903F6D}"/>
              </a:ext>
            </a:extLst>
          </p:cNvPr>
          <p:cNvSpPr>
            <a:spLocks noGrp="1"/>
          </p:cNvSpPr>
          <p:nvPr>
            <p:ph type="title"/>
          </p:nvPr>
        </p:nvSpPr>
        <p:spPr/>
        <p:txBody>
          <a:bodyPr/>
          <a:lstStyle/>
          <a:p>
            <a:pPr algn="ctr"/>
            <a:r>
              <a:rPr lang="en-US" altLang="zh-CN" dirty="0"/>
              <a:t>Evaluation of Machine Translation: BLEU</a:t>
            </a:r>
            <a:endParaRPr lang="en-US" dirty="0"/>
          </a:p>
        </p:txBody>
      </p:sp>
      <p:sp>
        <p:nvSpPr>
          <p:cNvPr id="3" name="Content Placeholder 2">
            <a:extLst>
              <a:ext uri="{FF2B5EF4-FFF2-40B4-BE49-F238E27FC236}">
                <a16:creationId xmlns:a16="http://schemas.microsoft.com/office/drawing/2014/main" id="{4ED7FB6D-74AB-4078-8D87-58380BC662BB}"/>
              </a:ext>
            </a:extLst>
          </p:cNvPr>
          <p:cNvSpPr>
            <a:spLocks noGrp="1"/>
          </p:cNvSpPr>
          <p:nvPr>
            <p:ph idx="1"/>
          </p:nvPr>
        </p:nvSpPr>
        <p:spPr>
          <a:xfrm>
            <a:off x="838199" y="1825625"/>
            <a:ext cx="6852385" cy="4351338"/>
          </a:xfrm>
        </p:spPr>
        <p:txBody>
          <a:bodyPr>
            <a:normAutofit/>
          </a:bodyPr>
          <a:lstStyle/>
          <a:p>
            <a:r>
              <a:rPr lang="en-US" sz="2400" dirty="0">
                <a:latin typeface="+mj-lt"/>
              </a:rPr>
              <a:t>Example:</a:t>
            </a:r>
          </a:p>
          <a:p>
            <a:pPr lvl="1"/>
            <a:r>
              <a:rPr lang="en-US" sz="2000" b="1" dirty="0">
                <a:latin typeface="+mj-lt"/>
              </a:rPr>
              <a:t>Reference</a:t>
            </a:r>
            <a:r>
              <a:rPr lang="en-US" sz="2000" dirty="0">
                <a:latin typeface="+mj-lt"/>
              </a:rPr>
              <a:t>: “the Iraqi </a:t>
            </a:r>
            <a:r>
              <a:rPr lang="en-US" sz="2000" dirty="0">
                <a:solidFill>
                  <a:srgbClr val="362BC5"/>
                </a:solidFill>
                <a:latin typeface="+mj-lt"/>
              </a:rPr>
              <a:t>weapons</a:t>
            </a:r>
            <a:r>
              <a:rPr lang="en-US" sz="2000" dirty="0">
                <a:latin typeface="+mj-lt"/>
              </a:rPr>
              <a:t> are to be handed over to the </a:t>
            </a:r>
            <a:r>
              <a:rPr lang="en-US" sz="2000" dirty="0">
                <a:solidFill>
                  <a:srgbClr val="362BC5"/>
                </a:solidFill>
                <a:latin typeface="+mj-lt"/>
              </a:rPr>
              <a:t>army</a:t>
            </a:r>
            <a:r>
              <a:rPr lang="en-US" sz="2000" dirty="0">
                <a:latin typeface="+mj-lt"/>
              </a:rPr>
              <a:t> within </a:t>
            </a:r>
            <a:r>
              <a:rPr lang="en-US" sz="2000" dirty="0">
                <a:solidFill>
                  <a:srgbClr val="362BC5"/>
                </a:solidFill>
                <a:latin typeface="+mj-lt"/>
              </a:rPr>
              <a:t>two weeks</a:t>
            </a:r>
            <a:r>
              <a:rPr lang="en-US" sz="2000" dirty="0">
                <a:latin typeface="+mj-lt"/>
              </a:rPr>
              <a:t>”</a:t>
            </a:r>
          </a:p>
          <a:p>
            <a:pPr lvl="1"/>
            <a:r>
              <a:rPr lang="en-US" sz="2000" b="1" dirty="0">
                <a:latin typeface="+mj-lt"/>
              </a:rPr>
              <a:t>MT output</a:t>
            </a:r>
            <a:r>
              <a:rPr lang="en-US" sz="2000" dirty="0">
                <a:latin typeface="+mj-lt"/>
              </a:rPr>
              <a:t>:  “in </a:t>
            </a:r>
            <a:r>
              <a:rPr lang="en-US" sz="2000" dirty="0">
                <a:solidFill>
                  <a:srgbClr val="362BC5"/>
                </a:solidFill>
                <a:latin typeface="+mj-lt"/>
              </a:rPr>
              <a:t>two weeks </a:t>
            </a:r>
            <a:r>
              <a:rPr lang="en-US" sz="2000" dirty="0">
                <a:latin typeface="+mj-lt"/>
              </a:rPr>
              <a:t>Iraq’s </a:t>
            </a:r>
            <a:r>
              <a:rPr lang="en-US" sz="2000" dirty="0">
                <a:solidFill>
                  <a:srgbClr val="362BC5"/>
                </a:solidFill>
                <a:latin typeface="+mj-lt"/>
              </a:rPr>
              <a:t>weapons</a:t>
            </a:r>
            <a:r>
              <a:rPr lang="en-US" sz="2000" dirty="0">
                <a:latin typeface="+mj-lt"/>
              </a:rPr>
              <a:t> will give </a:t>
            </a:r>
            <a:r>
              <a:rPr lang="en-US" sz="2000" dirty="0">
                <a:solidFill>
                  <a:srgbClr val="362BC5"/>
                </a:solidFill>
                <a:latin typeface="+mj-lt"/>
              </a:rPr>
              <a:t>army</a:t>
            </a:r>
            <a:r>
              <a:rPr lang="en-US" sz="2000" dirty="0">
                <a:latin typeface="+mj-lt"/>
              </a:rPr>
              <a:t>”</a:t>
            </a:r>
          </a:p>
          <a:p>
            <a:pPr lvl="1"/>
            <a:endParaRPr lang="en-US" sz="2000" dirty="0">
              <a:latin typeface="+mj-lt"/>
            </a:endParaRPr>
          </a:p>
          <a:p>
            <a:r>
              <a:rPr lang="en-US" sz="2400" dirty="0">
                <a:latin typeface="+mj-lt"/>
              </a:rPr>
              <a:t>BLEU </a:t>
            </a:r>
            <a:r>
              <a:rPr lang="en-US" altLang="zh-CN" sz="2400" dirty="0">
                <a:latin typeface="+mj-lt"/>
              </a:rPr>
              <a:t>metric:</a:t>
            </a:r>
          </a:p>
          <a:p>
            <a:pPr lvl="1"/>
            <a:r>
              <a:rPr lang="en-US" sz="2000" dirty="0">
                <a:latin typeface="+mj-lt"/>
              </a:rPr>
              <a:t>1-gram </a:t>
            </a:r>
            <a:r>
              <a:rPr lang="en-US" altLang="zh-CN" sz="2000" dirty="0">
                <a:latin typeface="+mj-lt"/>
              </a:rPr>
              <a:t>precision 4/8</a:t>
            </a:r>
          </a:p>
          <a:p>
            <a:pPr lvl="1"/>
            <a:r>
              <a:rPr lang="en-US" sz="2000" dirty="0">
                <a:latin typeface="+mj-lt"/>
              </a:rPr>
              <a:t>2-gram precision: 1/7</a:t>
            </a:r>
          </a:p>
          <a:p>
            <a:pPr lvl="1"/>
            <a:r>
              <a:rPr lang="en-US" sz="2000" dirty="0">
                <a:latin typeface="+mj-lt"/>
              </a:rPr>
              <a:t>3-gram precision: 0/6</a:t>
            </a:r>
          </a:p>
          <a:p>
            <a:pPr lvl="1"/>
            <a:r>
              <a:rPr lang="en-US" sz="2000" dirty="0">
                <a:latin typeface="+mj-lt"/>
              </a:rPr>
              <a:t>4-gram precision: 0/5</a:t>
            </a:r>
          </a:p>
          <a:p>
            <a:pPr lvl="1"/>
            <a:r>
              <a:rPr lang="en-US" sz="2000" dirty="0">
                <a:latin typeface="+mj-lt"/>
              </a:rPr>
              <a:t>BLEU score = 0</a:t>
            </a:r>
          </a:p>
        </p:txBody>
      </p:sp>
      <p:graphicFrame>
        <p:nvGraphicFramePr>
          <p:cNvPr id="19" name="Object 3">
            <a:extLst>
              <a:ext uri="{FF2B5EF4-FFF2-40B4-BE49-F238E27FC236}">
                <a16:creationId xmlns:a16="http://schemas.microsoft.com/office/drawing/2014/main" id="{B0A62311-084C-461B-9A20-964E14D5062C}"/>
              </a:ext>
            </a:extLst>
          </p:cNvPr>
          <p:cNvGraphicFramePr>
            <a:graphicFrameLocks noChangeAspect="1"/>
          </p:cNvGraphicFramePr>
          <p:nvPr/>
        </p:nvGraphicFramePr>
        <p:xfrm>
          <a:off x="7751257" y="1969820"/>
          <a:ext cx="3527816" cy="710669"/>
        </p:xfrm>
        <a:graphic>
          <a:graphicData uri="http://schemas.openxmlformats.org/presentationml/2006/ole">
            <mc:AlternateContent xmlns:mc="http://schemas.openxmlformats.org/markup-compatibility/2006">
              <mc:Choice xmlns:v="urn:schemas-microsoft-com:vml" Requires="v">
                <p:oleObj spid="_x0000_s3074" name="Equation" r:id="rId4" imgW="1993680" imgH="457200" progId="Equation.3">
                  <p:embed/>
                </p:oleObj>
              </mc:Choice>
              <mc:Fallback>
                <p:oleObj name="Equation" r:id="rId4" imgW="1993680" imgH="457200" progId="Equation.3">
                  <p:embed/>
                  <p:pic>
                    <p:nvPicPr>
                      <p:cNvPr id="19" name="Object 3">
                        <a:extLst>
                          <a:ext uri="{FF2B5EF4-FFF2-40B4-BE49-F238E27FC236}">
                            <a16:creationId xmlns:a16="http://schemas.microsoft.com/office/drawing/2014/main" id="{B0A62311-084C-461B-9A20-964E14D50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257" y="1969820"/>
                        <a:ext cx="3527816" cy="710669"/>
                      </a:xfrm>
                      <a:prstGeom prst="rect">
                        <a:avLst/>
                      </a:prstGeom>
                      <a:solidFill>
                        <a:schemeClr val="bg1"/>
                      </a:solidFill>
                    </p:spPr>
                  </p:pic>
                </p:oleObj>
              </mc:Fallback>
            </mc:AlternateContent>
          </a:graphicData>
        </a:graphic>
      </p:graphicFrame>
      <p:graphicFrame>
        <p:nvGraphicFramePr>
          <p:cNvPr id="20" name="Object 4">
            <a:extLst>
              <a:ext uri="{FF2B5EF4-FFF2-40B4-BE49-F238E27FC236}">
                <a16:creationId xmlns:a16="http://schemas.microsoft.com/office/drawing/2014/main" id="{983D707E-3649-49BF-B1B8-AA3265057574}"/>
              </a:ext>
            </a:extLst>
          </p:cNvPr>
          <p:cNvGraphicFramePr>
            <a:graphicFrameLocks noChangeAspect="1"/>
          </p:cNvGraphicFramePr>
          <p:nvPr/>
        </p:nvGraphicFramePr>
        <p:xfrm>
          <a:off x="7751257" y="3355084"/>
          <a:ext cx="3191240" cy="750396"/>
        </p:xfrm>
        <a:graphic>
          <a:graphicData uri="http://schemas.openxmlformats.org/presentationml/2006/ole">
            <mc:AlternateContent xmlns:mc="http://schemas.openxmlformats.org/markup-compatibility/2006">
              <mc:Choice xmlns:v="urn:schemas-microsoft-com:vml" Requires="v">
                <p:oleObj spid="_x0000_s3075" name="Equation" r:id="rId6" imgW="1803240" imgH="482400" progId="Equation.3">
                  <p:embed/>
                </p:oleObj>
              </mc:Choice>
              <mc:Fallback>
                <p:oleObj name="Equation" r:id="rId6" imgW="1803240" imgH="482400" progId="Equation.3">
                  <p:embed/>
                  <p:pic>
                    <p:nvPicPr>
                      <p:cNvPr id="20" name="Object 4">
                        <a:extLst>
                          <a:ext uri="{FF2B5EF4-FFF2-40B4-BE49-F238E27FC236}">
                            <a16:creationId xmlns:a16="http://schemas.microsoft.com/office/drawing/2014/main" id="{983D707E-3649-49BF-B1B8-AA32650575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257" y="3355084"/>
                        <a:ext cx="3191240" cy="750396"/>
                      </a:xfrm>
                      <a:prstGeom prst="rect">
                        <a:avLst/>
                      </a:prstGeom>
                      <a:solidFill>
                        <a:schemeClr val="bg1"/>
                      </a:solidFill>
                    </p:spPr>
                  </p:pic>
                </p:oleObj>
              </mc:Fallback>
            </mc:AlternateContent>
          </a:graphicData>
        </a:graphic>
      </p:graphicFrame>
      <p:graphicFrame>
        <p:nvGraphicFramePr>
          <p:cNvPr id="21" name="Object 5">
            <a:extLst>
              <a:ext uri="{FF2B5EF4-FFF2-40B4-BE49-F238E27FC236}">
                <a16:creationId xmlns:a16="http://schemas.microsoft.com/office/drawing/2014/main" id="{AB5EB0D4-A2B2-4396-B52B-83118D073E18}"/>
              </a:ext>
            </a:extLst>
          </p:cNvPr>
          <p:cNvGraphicFramePr>
            <a:graphicFrameLocks noChangeAspect="1"/>
          </p:cNvGraphicFramePr>
          <p:nvPr/>
        </p:nvGraphicFramePr>
        <p:xfrm>
          <a:off x="7751257" y="4720083"/>
          <a:ext cx="4269530" cy="1026276"/>
        </p:xfrm>
        <a:graphic>
          <a:graphicData uri="http://schemas.openxmlformats.org/presentationml/2006/ole">
            <mc:AlternateContent xmlns:mc="http://schemas.openxmlformats.org/markup-compatibility/2006">
              <mc:Choice xmlns:v="urn:schemas-microsoft-com:vml" Requires="v">
                <p:oleObj spid="_x0000_s3076" name="Equation" r:id="rId8" imgW="2412720" imgH="660240" progId="Equation.3">
                  <p:embed/>
                </p:oleObj>
              </mc:Choice>
              <mc:Fallback>
                <p:oleObj name="Equation" r:id="rId8" imgW="2412720" imgH="660240" progId="Equation.3">
                  <p:embed/>
                  <p:pic>
                    <p:nvPicPr>
                      <p:cNvPr id="21" name="Object 5">
                        <a:extLst>
                          <a:ext uri="{FF2B5EF4-FFF2-40B4-BE49-F238E27FC236}">
                            <a16:creationId xmlns:a16="http://schemas.microsoft.com/office/drawing/2014/main" id="{AB5EB0D4-A2B2-4396-B52B-83118D073E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257" y="4720083"/>
                        <a:ext cx="4269530" cy="1026276"/>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84617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1CE0-B352-4719-B8EE-B0B715903F6D}"/>
              </a:ext>
            </a:extLst>
          </p:cNvPr>
          <p:cNvSpPr>
            <a:spLocks noGrp="1"/>
          </p:cNvSpPr>
          <p:nvPr>
            <p:ph type="title"/>
          </p:nvPr>
        </p:nvSpPr>
        <p:spPr/>
        <p:txBody>
          <a:bodyPr/>
          <a:lstStyle/>
          <a:p>
            <a:pPr algn="ctr"/>
            <a:r>
              <a:rPr lang="en-US" altLang="zh-CN" dirty="0"/>
              <a:t>Evaluation of Machine Translation: BLEU</a:t>
            </a:r>
            <a:endParaRPr lang="en-US" dirty="0"/>
          </a:p>
        </p:txBody>
      </p:sp>
      <p:sp>
        <p:nvSpPr>
          <p:cNvPr id="3" name="Content Placeholder 2">
            <a:extLst>
              <a:ext uri="{FF2B5EF4-FFF2-40B4-BE49-F238E27FC236}">
                <a16:creationId xmlns:a16="http://schemas.microsoft.com/office/drawing/2014/main" id="{4ED7FB6D-74AB-4078-8D87-58380BC662BB}"/>
              </a:ext>
            </a:extLst>
          </p:cNvPr>
          <p:cNvSpPr>
            <a:spLocks noGrp="1"/>
          </p:cNvSpPr>
          <p:nvPr>
            <p:ph idx="1"/>
          </p:nvPr>
        </p:nvSpPr>
        <p:spPr>
          <a:xfrm>
            <a:off x="838200" y="1825625"/>
            <a:ext cx="6490714" cy="4351338"/>
          </a:xfrm>
        </p:spPr>
        <p:txBody>
          <a:bodyPr>
            <a:normAutofit/>
          </a:bodyPr>
          <a:lstStyle/>
          <a:p>
            <a:r>
              <a:rPr lang="en-US" sz="2400" dirty="0">
                <a:latin typeface="+mj-lt"/>
              </a:rPr>
              <a:t>Example:</a:t>
            </a:r>
          </a:p>
          <a:p>
            <a:pPr lvl="1"/>
            <a:r>
              <a:rPr lang="en-US" sz="2000" b="1" dirty="0">
                <a:latin typeface="+mj-lt"/>
              </a:rPr>
              <a:t>Reference1</a:t>
            </a:r>
            <a:r>
              <a:rPr lang="en-US" sz="2000" dirty="0">
                <a:latin typeface="+mj-lt"/>
              </a:rPr>
              <a:t>: “</a:t>
            </a:r>
            <a:r>
              <a:rPr lang="en-US" sz="2000" dirty="0">
                <a:solidFill>
                  <a:srgbClr val="362BC5"/>
                </a:solidFill>
                <a:latin typeface="+mj-lt"/>
              </a:rPr>
              <a:t>the</a:t>
            </a:r>
            <a:r>
              <a:rPr lang="en-US" sz="2000" dirty="0">
                <a:latin typeface="+mj-lt"/>
              </a:rPr>
              <a:t> Iraqi weapons are to be handed over to </a:t>
            </a:r>
            <a:r>
              <a:rPr lang="en-US" sz="2000" dirty="0">
                <a:solidFill>
                  <a:srgbClr val="371EA2"/>
                </a:solidFill>
                <a:latin typeface="+mj-lt"/>
              </a:rPr>
              <a:t>the</a:t>
            </a:r>
            <a:r>
              <a:rPr lang="en-US" sz="2000" dirty="0">
                <a:latin typeface="+mj-lt"/>
              </a:rPr>
              <a:t> army within two weeks”</a:t>
            </a:r>
          </a:p>
          <a:p>
            <a:pPr lvl="1"/>
            <a:r>
              <a:rPr lang="en-US" sz="2000" b="1" dirty="0">
                <a:latin typeface="+mj-lt"/>
              </a:rPr>
              <a:t>Reference2</a:t>
            </a:r>
            <a:r>
              <a:rPr lang="en-US" sz="2000" dirty="0">
                <a:latin typeface="+mj-lt"/>
              </a:rPr>
              <a:t>: “</a:t>
            </a:r>
            <a:r>
              <a:rPr lang="en-US" sz="2000" dirty="0">
                <a:solidFill>
                  <a:srgbClr val="362BC5"/>
                </a:solidFill>
                <a:latin typeface="+mj-lt"/>
              </a:rPr>
              <a:t>the</a:t>
            </a:r>
            <a:r>
              <a:rPr lang="en-US" sz="2000" dirty="0">
                <a:latin typeface="+mj-lt"/>
              </a:rPr>
              <a:t> Iraqi weapons will be surrendered to </a:t>
            </a:r>
            <a:r>
              <a:rPr lang="en-US" sz="2000" dirty="0">
                <a:solidFill>
                  <a:srgbClr val="362BC5"/>
                </a:solidFill>
                <a:latin typeface="+mj-lt"/>
              </a:rPr>
              <a:t>the</a:t>
            </a:r>
            <a:r>
              <a:rPr lang="en-US" sz="2000" dirty="0">
                <a:latin typeface="+mj-lt"/>
              </a:rPr>
              <a:t> army in two weeks”</a:t>
            </a:r>
          </a:p>
          <a:p>
            <a:pPr lvl="1"/>
            <a:r>
              <a:rPr lang="en-US" sz="2000" b="1" dirty="0">
                <a:latin typeface="+mj-lt"/>
              </a:rPr>
              <a:t>MT output</a:t>
            </a:r>
            <a:r>
              <a:rPr lang="en-US" sz="2000" dirty="0">
                <a:latin typeface="+mj-lt"/>
              </a:rPr>
              <a:t>:  “ </a:t>
            </a:r>
            <a:r>
              <a:rPr lang="en-US" sz="2000" dirty="0">
                <a:solidFill>
                  <a:srgbClr val="362BC5"/>
                </a:solidFill>
                <a:latin typeface="+mj-lt"/>
              </a:rPr>
              <a:t>the</a:t>
            </a:r>
            <a:r>
              <a:rPr lang="en-US" sz="2000" dirty="0">
                <a:latin typeface="+mj-lt"/>
              </a:rPr>
              <a:t> </a:t>
            </a:r>
            <a:r>
              <a:rPr lang="en-US" sz="2000" dirty="0" err="1">
                <a:solidFill>
                  <a:srgbClr val="362BC5"/>
                </a:solidFill>
                <a:latin typeface="+mj-lt"/>
              </a:rPr>
              <a:t>the</a:t>
            </a:r>
            <a:r>
              <a:rPr lang="en-US" sz="2000" dirty="0">
                <a:latin typeface="+mj-lt"/>
              </a:rPr>
              <a:t> </a:t>
            </a:r>
            <a:r>
              <a:rPr lang="en-US" sz="2000" dirty="0" err="1">
                <a:solidFill>
                  <a:srgbClr val="362BC5"/>
                </a:solidFill>
                <a:latin typeface="+mj-lt"/>
              </a:rPr>
              <a:t>the</a:t>
            </a:r>
            <a:r>
              <a:rPr lang="en-US" sz="2000" dirty="0">
                <a:latin typeface="+mj-lt"/>
              </a:rPr>
              <a:t> </a:t>
            </a:r>
            <a:r>
              <a:rPr lang="en-US" sz="2000" dirty="0" err="1">
                <a:solidFill>
                  <a:srgbClr val="362BC5"/>
                </a:solidFill>
                <a:latin typeface="+mj-lt"/>
              </a:rPr>
              <a:t>the</a:t>
            </a:r>
            <a:r>
              <a:rPr lang="en-US" sz="2000" dirty="0">
                <a:latin typeface="+mj-lt"/>
              </a:rPr>
              <a:t>”</a:t>
            </a:r>
          </a:p>
          <a:p>
            <a:pPr lvl="1"/>
            <a:endParaRPr lang="en-US" sz="2000" dirty="0">
              <a:latin typeface="+mj-lt"/>
            </a:endParaRPr>
          </a:p>
          <a:p>
            <a:r>
              <a:rPr lang="en-US" sz="2400" dirty="0">
                <a:latin typeface="+mj-lt"/>
              </a:rPr>
              <a:t>Clipping precision counts:</a:t>
            </a:r>
          </a:p>
          <a:p>
            <a:pPr lvl="1"/>
            <a:r>
              <a:rPr lang="en-US" sz="2000" dirty="0">
                <a:latin typeface="+mj-lt"/>
              </a:rPr>
              <a:t>Precision count for “the” is clipped at 2: max count of the word in any reference.</a:t>
            </a:r>
          </a:p>
          <a:p>
            <a:pPr lvl="1"/>
            <a:r>
              <a:rPr lang="en-US" sz="2000" dirty="0">
                <a:latin typeface="+mj-lt"/>
              </a:rPr>
              <a:t>Modified unigram score will be 2/4</a:t>
            </a:r>
          </a:p>
        </p:txBody>
      </p:sp>
      <p:graphicFrame>
        <p:nvGraphicFramePr>
          <p:cNvPr id="9" name="Object 3">
            <a:extLst>
              <a:ext uri="{FF2B5EF4-FFF2-40B4-BE49-F238E27FC236}">
                <a16:creationId xmlns:a16="http://schemas.microsoft.com/office/drawing/2014/main" id="{F08BFA32-6469-413A-8CAF-BC15B7761FDF}"/>
              </a:ext>
            </a:extLst>
          </p:cNvPr>
          <p:cNvGraphicFramePr>
            <a:graphicFrameLocks noChangeAspect="1"/>
          </p:cNvGraphicFramePr>
          <p:nvPr/>
        </p:nvGraphicFramePr>
        <p:xfrm>
          <a:off x="7751257" y="1969820"/>
          <a:ext cx="3527816" cy="710669"/>
        </p:xfrm>
        <a:graphic>
          <a:graphicData uri="http://schemas.openxmlformats.org/presentationml/2006/ole">
            <mc:AlternateContent xmlns:mc="http://schemas.openxmlformats.org/markup-compatibility/2006">
              <mc:Choice xmlns:v="urn:schemas-microsoft-com:vml" Requires="v">
                <p:oleObj spid="_x0000_s4098" name="Equation" r:id="rId4" imgW="1993680" imgH="457200" progId="Equation.3">
                  <p:embed/>
                </p:oleObj>
              </mc:Choice>
              <mc:Fallback>
                <p:oleObj name="Equation" r:id="rId4" imgW="1993680" imgH="457200" progId="Equation.3">
                  <p:embed/>
                  <p:pic>
                    <p:nvPicPr>
                      <p:cNvPr id="9" name="Object 3">
                        <a:extLst>
                          <a:ext uri="{FF2B5EF4-FFF2-40B4-BE49-F238E27FC236}">
                            <a16:creationId xmlns:a16="http://schemas.microsoft.com/office/drawing/2014/main" id="{F08BFA32-6469-413A-8CAF-BC15B7761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257" y="1969820"/>
                        <a:ext cx="3527816" cy="710669"/>
                      </a:xfrm>
                      <a:prstGeom prst="rect">
                        <a:avLst/>
                      </a:prstGeom>
                      <a:solidFill>
                        <a:schemeClr val="bg1"/>
                      </a:solidFill>
                    </p:spPr>
                  </p:pic>
                </p:oleObj>
              </mc:Fallback>
            </mc:AlternateContent>
          </a:graphicData>
        </a:graphic>
      </p:graphicFrame>
      <p:graphicFrame>
        <p:nvGraphicFramePr>
          <p:cNvPr id="10" name="Object 4">
            <a:extLst>
              <a:ext uri="{FF2B5EF4-FFF2-40B4-BE49-F238E27FC236}">
                <a16:creationId xmlns:a16="http://schemas.microsoft.com/office/drawing/2014/main" id="{3DE1EF46-7DA1-465D-8787-CFE30CEAEC28}"/>
              </a:ext>
            </a:extLst>
          </p:cNvPr>
          <p:cNvGraphicFramePr>
            <a:graphicFrameLocks noChangeAspect="1"/>
          </p:cNvGraphicFramePr>
          <p:nvPr/>
        </p:nvGraphicFramePr>
        <p:xfrm>
          <a:off x="7751257" y="3355084"/>
          <a:ext cx="3191240" cy="750396"/>
        </p:xfrm>
        <a:graphic>
          <a:graphicData uri="http://schemas.openxmlformats.org/presentationml/2006/ole">
            <mc:AlternateContent xmlns:mc="http://schemas.openxmlformats.org/markup-compatibility/2006">
              <mc:Choice xmlns:v="urn:schemas-microsoft-com:vml" Requires="v">
                <p:oleObj spid="_x0000_s4099" name="Equation" r:id="rId6" imgW="1803240" imgH="482400" progId="Equation.3">
                  <p:embed/>
                </p:oleObj>
              </mc:Choice>
              <mc:Fallback>
                <p:oleObj name="Equation" r:id="rId6" imgW="1803240" imgH="482400" progId="Equation.3">
                  <p:embed/>
                  <p:pic>
                    <p:nvPicPr>
                      <p:cNvPr id="10" name="Object 4">
                        <a:extLst>
                          <a:ext uri="{FF2B5EF4-FFF2-40B4-BE49-F238E27FC236}">
                            <a16:creationId xmlns:a16="http://schemas.microsoft.com/office/drawing/2014/main" id="{3DE1EF46-7DA1-465D-8787-CFE30CEAE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257" y="3355084"/>
                        <a:ext cx="3191240" cy="750396"/>
                      </a:xfrm>
                      <a:prstGeom prst="rect">
                        <a:avLst/>
                      </a:prstGeom>
                      <a:solidFill>
                        <a:schemeClr val="bg1"/>
                      </a:solidFill>
                    </p:spPr>
                  </p:pic>
                </p:oleObj>
              </mc:Fallback>
            </mc:AlternateContent>
          </a:graphicData>
        </a:graphic>
      </p:graphicFrame>
      <p:graphicFrame>
        <p:nvGraphicFramePr>
          <p:cNvPr id="11" name="Object 5">
            <a:extLst>
              <a:ext uri="{FF2B5EF4-FFF2-40B4-BE49-F238E27FC236}">
                <a16:creationId xmlns:a16="http://schemas.microsoft.com/office/drawing/2014/main" id="{96F01E72-6ACC-49A5-A95D-5495A5122D11}"/>
              </a:ext>
            </a:extLst>
          </p:cNvPr>
          <p:cNvGraphicFramePr>
            <a:graphicFrameLocks noChangeAspect="1"/>
          </p:cNvGraphicFramePr>
          <p:nvPr/>
        </p:nvGraphicFramePr>
        <p:xfrm>
          <a:off x="7751257" y="4720083"/>
          <a:ext cx="4269530" cy="1026276"/>
        </p:xfrm>
        <a:graphic>
          <a:graphicData uri="http://schemas.openxmlformats.org/presentationml/2006/ole">
            <mc:AlternateContent xmlns:mc="http://schemas.openxmlformats.org/markup-compatibility/2006">
              <mc:Choice xmlns:v="urn:schemas-microsoft-com:vml" Requires="v">
                <p:oleObj spid="_x0000_s4100" name="Equation" r:id="rId8" imgW="2412720" imgH="660240" progId="Equation.3">
                  <p:embed/>
                </p:oleObj>
              </mc:Choice>
              <mc:Fallback>
                <p:oleObj name="Equation" r:id="rId8" imgW="2412720" imgH="660240" progId="Equation.3">
                  <p:embed/>
                  <p:pic>
                    <p:nvPicPr>
                      <p:cNvPr id="11" name="Object 5">
                        <a:extLst>
                          <a:ext uri="{FF2B5EF4-FFF2-40B4-BE49-F238E27FC236}">
                            <a16:creationId xmlns:a16="http://schemas.microsoft.com/office/drawing/2014/main" id="{96F01E72-6ACC-49A5-A95D-5495A5122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257" y="4720083"/>
                        <a:ext cx="4269530" cy="1026276"/>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0694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1CE0-B352-4719-B8EE-B0B715903F6D}"/>
              </a:ext>
            </a:extLst>
          </p:cNvPr>
          <p:cNvSpPr>
            <a:spLocks noGrp="1"/>
          </p:cNvSpPr>
          <p:nvPr>
            <p:ph type="title"/>
          </p:nvPr>
        </p:nvSpPr>
        <p:spPr/>
        <p:txBody>
          <a:bodyPr/>
          <a:lstStyle/>
          <a:p>
            <a:pPr algn="ctr"/>
            <a:r>
              <a:rPr lang="en-US" altLang="zh-CN" dirty="0"/>
              <a:t>Evaluation of Machine Translation: BLEU</a:t>
            </a:r>
            <a:endParaRPr lang="en-US" dirty="0"/>
          </a:p>
        </p:txBody>
      </p:sp>
      <p:sp>
        <p:nvSpPr>
          <p:cNvPr id="3" name="Content Placeholder 2">
            <a:extLst>
              <a:ext uri="{FF2B5EF4-FFF2-40B4-BE49-F238E27FC236}">
                <a16:creationId xmlns:a16="http://schemas.microsoft.com/office/drawing/2014/main" id="{4ED7FB6D-74AB-4078-8D87-58380BC662BB}"/>
              </a:ext>
            </a:extLst>
          </p:cNvPr>
          <p:cNvSpPr>
            <a:spLocks noGrp="1"/>
          </p:cNvSpPr>
          <p:nvPr>
            <p:ph idx="1"/>
          </p:nvPr>
        </p:nvSpPr>
        <p:spPr>
          <a:xfrm>
            <a:off x="838200" y="1825625"/>
            <a:ext cx="5042836" cy="4029632"/>
          </a:xfrm>
        </p:spPr>
        <p:txBody>
          <a:bodyPr>
            <a:normAutofit/>
          </a:bodyPr>
          <a:lstStyle/>
          <a:p>
            <a:r>
              <a:rPr lang="en-US" altLang="zh-CN" sz="2400" dirty="0">
                <a:latin typeface="+mj-lt"/>
                <a:ea typeface="宋体" charset="-122"/>
              </a:rPr>
              <a:t>BLEU vs The Human Evaluation</a:t>
            </a:r>
          </a:p>
          <a:p>
            <a:pPr lvl="1"/>
            <a:endParaRPr lang="en-US" altLang="zh-CN" sz="2000" dirty="0">
              <a:latin typeface="+mj-lt"/>
              <a:ea typeface="宋体" charset="-122"/>
            </a:endParaRPr>
          </a:p>
          <a:p>
            <a:pPr lvl="1"/>
            <a:r>
              <a:rPr lang="en-US" altLang="zh-CN" sz="2000" dirty="0">
                <a:latin typeface="+mj-lt"/>
                <a:ea typeface="宋体" charset="-122"/>
              </a:rPr>
              <a:t>BLEU tends to be high correlated with human judgments when the translation quality is low.</a:t>
            </a:r>
          </a:p>
          <a:p>
            <a:pPr lvl="1"/>
            <a:endParaRPr lang="en-US" sz="2000" dirty="0">
              <a:latin typeface="+mj-lt"/>
            </a:endParaRPr>
          </a:p>
          <a:p>
            <a:pPr lvl="1"/>
            <a:r>
              <a:rPr lang="en-US" sz="2000" dirty="0">
                <a:latin typeface="+mj-lt"/>
              </a:rPr>
              <a:t>Correlation may be not high when the translation quality is good enough.</a:t>
            </a:r>
          </a:p>
        </p:txBody>
      </p:sp>
      <p:sp>
        <p:nvSpPr>
          <p:cNvPr id="8" name="Text Box 5">
            <a:extLst>
              <a:ext uri="{FF2B5EF4-FFF2-40B4-BE49-F238E27FC236}">
                <a16:creationId xmlns:a16="http://schemas.microsoft.com/office/drawing/2014/main" id="{9BEBB58B-ECE0-49F0-BD46-8E4DCA001593}"/>
              </a:ext>
            </a:extLst>
          </p:cNvPr>
          <p:cNvSpPr txBox="1">
            <a:spLocks noChangeArrowheads="1"/>
          </p:cNvSpPr>
          <p:nvPr/>
        </p:nvSpPr>
        <p:spPr bwMode="auto">
          <a:xfrm>
            <a:off x="8297910" y="4960291"/>
            <a:ext cx="2092494" cy="369330"/>
          </a:xfrm>
          <a:prstGeom prst="rect">
            <a:avLst/>
          </a:prstGeom>
          <a:noFill/>
          <a:ln w="9525">
            <a:noFill/>
            <a:miter lim="800000"/>
            <a:headEnd/>
            <a:tailEnd/>
          </a:ln>
          <a:effectLst/>
        </p:spPr>
        <p:txBody>
          <a:bodyPr wrap="none" lIns="91439" tIns="45719" rIns="91439" bIns="45719">
            <a:spAutoFit/>
          </a:bodyPr>
          <a:lstStyle/>
          <a:p>
            <a:r>
              <a:rPr lang="en-US" dirty="0" err="1"/>
              <a:t>Papineni</a:t>
            </a:r>
            <a:r>
              <a:rPr lang="en-US" dirty="0"/>
              <a:t> et al., 2002</a:t>
            </a:r>
            <a:endParaRPr lang="en-US" altLang="zh-CN" dirty="0">
              <a:ea typeface="宋体" charset="-122"/>
            </a:endParaRPr>
          </a:p>
        </p:txBody>
      </p:sp>
      <p:pic>
        <p:nvPicPr>
          <p:cNvPr id="4" name="Picture 3">
            <a:extLst>
              <a:ext uri="{FF2B5EF4-FFF2-40B4-BE49-F238E27FC236}">
                <a16:creationId xmlns:a16="http://schemas.microsoft.com/office/drawing/2014/main" id="{1E10ABE6-E85F-43A8-A3DB-7226B8D9D59D}"/>
              </a:ext>
            </a:extLst>
          </p:cNvPr>
          <p:cNvPicPr>
            <a:picLocks noChangeAspect="1"/>
          </p:cNvPicPr>
          <p:nvPr/>
        </p:nvPicPr>
        <p:blipFill>
          <a:blip r:embed="rId3"/>
          <a:stretch>
            <a:fillRect/>
          </a:stretch>
        </p:blipFill>
        <p:spPr>
          <a:xfrm>
            <a:off x="7007095" y="1825625"/>
            <a:ext cx="4346705" cy="2977381"/>
          </a:xfrm>
          <a:prstGeom prst="rect">
            <a:avLst/>
          </a:prstGeom>
        </p:spPr>
      </p:pic>
    </p:spTree>
    <p:extLst>
      <p:ext uri="{BB962C8B-B14F-4D97-AF65-F5344CB8AC3E}">
        <p14:creationId xmlns:p14="http://schemas.microsoft.com/office/powerpoint/2010/main" val="1165032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Weak AI:</a:t>
            </a:r>
            <a:r>
              <a:rPr lang="zh-CN" altLang="en-US" sz="4000" dirty="0"/>
              <a:t>  </a:t>
            </a:r>
            <a:r>
              <a:rPr lang="en-US" altLang="zh-CN" sz="4000" dirty="0"/>
              <a:t>Turing Test vs Chinese</a:t>
            </a:r>
            <a:r>
              <a:rPr lang="zh-CN" altLang="en-US" sz="4000" dirty="0"/>
              <a:t> </a:t>
            </a:r>
            <a:r>
              <a:rPr lang="en-US" altLang="zh-CN" sz="4000" dirty="0"/>
              <a:t>Room</a:t>
            </a:r>
            <a:endParaRPr lang="en-US" sz="4000" dirty="0"/>
          </a:p>
        </p:txBody>
      </p:sp>
      <p:pic>
        <p:nvPicPr>
          <p:cNvPr id="10242" name="Picture 2" descr="D:\私人资料\论文\毕业论文\figures\6_chinese-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811" y="1895634"/>
            <a:ext cx="5424779" cy="33657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8F5E5B-0147-4CF5-B342-A69AC5DC3092}"/>
              </a:ext>
            </a:extLst>
          </p:cNvPr>
          <p:cNvSpPr/>
          <p:nvPr/>
        </p:nvSpPr>
        <p:spPr>
          <a:xfrm>
            <a:off x="1518024" y="6093509"/>
            <a:ext cx="10299326" cy="646331"/>
          </a:xfrm>
          <a:prstGeom prst="rect">
            <a:avLst/>
          </a:prstGeom>
        </p:spPr>
        <p:txBody>
          <a:bodyPr wrap="square">
            <a:spAutoFit/>
          </a:bodyPr>
          <a:lstStyle/>
          <a:p>
            <a:r>
              <a:rPr lang="en-US" dirty="0">
                <a:hlinkClick r:id="rId4"/>
              </a:rPr>
              <a:t>http://www.perspecsnews.com/read/tech/HJxOL8vHAM/HkxiJYKBRf</a:t>
            </a:r>
            <a:endParaRPr lang="en-US" dirty="0">
              <a:hlinkClick r:id="" action="ppaction://noaction"/>
            </a:endParaRPr>
          </a:p>
          <a:p>
            <a:r>
              <a:rPr lang="en-US" dirty="0">
                <a:hlinkClick r:id="" action="ppaction://noaction"/>
              </a:rPr>
              <a:t>http://cognitivephilosophy.net/consciousness/human-cognition-and-the-chinese-room/</a:t>
            </a:r>
            <a:endParaRPr lang="en-US" dirty="0"/>
          </a:p>
        </p:txBody>
      </p:sp>
      <p:pic>
        <p:nvPicPr>
          <p:cNvPr id="4" name="Picture 3">
            <a:extLst>
              <a:ext uri="{FF2B5EF4-FFF2-40B4-BE49-F238E27FC236}">
                <a16:creationId xmlns:a16="http://schemas.microsoft.com/office/drawing/2014/main" id="{08D9492F-1D24-4573-B406-878485C5040F}"/>
              </a:ext>
            </a:extLst>
          </p:cNvPr>
          <p:cNvPicPr>
            <a:picLocks noChangeAspect="1"/>
          </p:cNvPicPr>
          <p:nvPr/>
        </p:nvPicPr>
        <p:blipFill>
          <a:blip r:embed="rId5"/>
          <a:stretch>
            <a:fillRect/>
          </a:stretch>
        </p:blipFill>
        <p:spPr>
          <a:xfrm>
            <a:off x="504393" y="1895634"/>
            <a:ext cx="5891212" cy="3389153"/>
          </a:xfrm>
          <a:prstGeom prst="rect">
            <a:avLst/>
          </a:prstGeom>
        </p:spPr>
      </p:pic>
    </p:spTree>
    <p:extLst>
      <p:ext uri="{BB962C8B-B14F-4D97-AF65-F5344CB8AC3E}">
        <p14:creationId xmlns:p14="http://schemas.microsoft.com/office/powerpoint/2010/main" val="408533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8BC1-7764-4F29-9833-E78D2600DADC}"/>
              </a:ext>
            </a:extLst>
          </p:cNvPr>
          <p:cNvSpPr>
            <a:spLocks noGrp="1"/>
          </p:cNvSpPr>
          <p:nvPr>
            <p:ph type="ctrTitle"/>
          </p:nvPr>
        </p:nvSpPr>
        <p:spPr>
          <a:xfrm>
            <a:off x="1524000" y="2235200"/>
            <a:ext cx="9144000" cy="2387600"/>
          </a:xfrm>
        </p:spPr>
        <p:txBody>
          <a:bodyPr anchor="ctr">
            <a:normAutofit/>
          </a:bodyPr>
          <a:lstStyle/>
          <a:p>
            <a:r>
              <a:rPr lang="en-US" dirty="0"/>
              <a:t>Introduction to </a:t>
            </a:r>
            <a:br>
              <a:rPr lang="en-US" dirty="0"/>
            </a:br>
            <a:r>
              <a:rPr lang="en-US" dirty="0"/>
              <a:t>Machine Translation</a:t>
            </a:r>
          </a:p>
        </p:txBody>
      </p:sp>
    </p:spTree>
    <p:extLst>
      <p:ext uri="{BB962C8B-B14F-4D97-AF65-F5344CB8AC3E}">
        <p14:creationId xmlns:p14="http://schemas.microsoft.com/office/powerpoint/2010/main" val="420668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8BC1-7764-4F29-9833-E78D2600DADC}"/>
              </a:ext>
            </a:extLst>
          </p:cNvPr>
          <p:cNvSpPr>
            <a:spLocks noGrp="1"/>
          </p:cNvSpPr>
          <p:nvPr>
            <p:ph type="ctrTitle"/>
          </p:nvPr>
        </p:nvSpPr>
        <p:spPr>
          <a:xfrm>
            <a:off x="1524000" y="2235200"/>
            <a:ext cx="9144000" cy="2387600"/>
          </a:xfrm>
        </p:spPr>
        <p:txBody>
          <a:bodyPr anchor="ctr">
            <a:normAutofit/>
          </a:bodyPr>
          <a:lstStyle/>
          <a:p>
            <a:r>
              <a:rPr lang="en-US" dirty="0"/>
              <a:t>Neural Machine Translation</a:t>
            </a:r>
          </a:p>
        </p:txBody>
      </p:sp>
    </p:spTree>
    <p:extLst>
      <p:ext uri="{BB962C8B-B14F-4D97-AF65-F5344CB8AC3E}">
        <p14:creationId xmlns:p14="http://schemas.microsoft.com/office/powerpoint/2010/main" val="1760953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b="1" dirty="0">
                <a:latin typeface="+mj-lt"/>
              </a:rPr>
              <a:t>Recurrent Neural Networks</a:t>
            </a:r>
          </a:p>
          <a:p>
            <a:r>
              <a:rPr lang="en-US" dirty="0">
                <a:latin typeface="+mj-lt"/>
              </a:rPr>
              <a:t>Naïve Neural Machine Translation</a:t>
            </a:r>
          </a:p>
          <a:p>
            <a:r>
              <a:rPr lang="en-US" dirty="0">
                <a:latin typeface="+mj-lt"/>
              </a:rPr>
              <a:t>RNN-based NMT</a:t>
            </a:r>
          </a:p>
          <a:p>
            <a:r>
              <a:rPr lang="en-US" dirty="0">
                <a:latin typeface="+mj-lt"/>
              </a:rPr>
              <a:t>Transformer-based NMT</a:t>
            </a:r>
          </a:p>
          <a:p>
            <a:pPr>
              <a:lnSpc>
                <a:spcPct val="100000"/>
              </a:lnSpc>
            </a:pPr>
            <a:r>
              <a:rPr lang="en-US" dirty="0">
                <a:latin typeface="+mj-lt"/>
              </a:rPr>
              <a:t>NMT Training</a:t>
            </a:r>
          </a:p>
          <a:p>
            <a:endParaRPr lang="en-US" dirty="0"/>
          </a:p>
        </p:txBody>
      </p:sp>
    </p:spTree>
    <p:extLst>
      <p:ext uri="{BB962C8B-B14F-4D97-AF65-F5344CB8AC3E}">
        <p14:creationId xmlns:p14="http://schemas.microsoft.com/office/powerpoint/2010/main" val="297538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 name="Oval 96"/>
              <p:cNvSpPr/>
              <p:nvPr/>
            </p:nvSpPr>
            <p:spPr>
              <a:xfrm>
                <a:off x="5995032" y="5115422"/>
                <a:ext cx="306668" cy="304355"/>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97" name="Oval 96"/>
              <p:cNvSpPr>
                <a:spLocks noRot="1" noChangeAspect="1" noMove="1" noResize="1" noEditPoints="1" noAdjustHandles="1" noChangeArrowheads="1" noChangeShapeType="1" noTextEdit="1"/>
              </p:cNvSpPr>
              <p:nvPr/>
            </p:nvSpPr>
            <p:spPr>
              <a:xfrm>
                <a:off x="5995032" y="5115422"/>
                <a:ext cx="306668" cy="304355"/>
              </a:xfrm>
              <a:prstGeom prst="ellipse">
                <a:avLst/>
              </a:prstGeom>
              <a:blipFill>
                <a:blip r:embed="rId3"/>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Oval 97"/>
              <p:cNvSpPr/>
              <p:nvPr/>
            </p:nvSpPr>
            <p:spPr>
              <a:xfrm>
                <a:off x="5995032" y="4158244"/>
                <a:ext cx="306668" cy="303508"/>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98" name="Oval 97"/>
              <p:cNvSpPr>
                <a:spLocks noRot="1" noChangeAspect="1" noMove="1" noResize="1" noEditPoints="1" noAdjustHandles="1" noChangeArrowheads="1" noChangeShapeType="1" noTextEdit="1"/>
              </p:cNvSpPr>
              <p:nvPr/>
            </p:nvSpPr>
            <p:spPr>
              <a:xfrm>
                <a:off x="5995032" y="4158244"/>
                <a:ext cx="306668" cy="303508"/>
              </a:xfrm>
              <a:prstGeom prst="ellipse">
                <a:avLst/>
              </a:prstGeom>
              <a:blipFill>
                <a:blip r:embed="rId4"/>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Oval 98"/>
              <p:cNvSpPr/>
              <p:nvPr/>
            </p:nvSpPr>
            <p:spPr>
              <a:xfrm>
                <a:off x="5995032" y="3207725"/>
                <a:ext cx="306668" cy="303508"/>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99" name="Oval 98"/>
              <p:cNvSpPr>
                <a:spLocks noRot="1" noChangeAspect="1" noMove="1" noResize="1" noEditPoints="1" noAdjustHandles="1" noChangeArrowheads="1" noChangeShapeType="1" noTextEdit="1"/>
              </p:cNvSpPr>
              <p:nvPr/>
            </p:nvSpPr>
            <p:spPr>
              <a:xfrm>
                <a:off x="5995032" y="3207725"/>
                <a:ext cx="306668" cy="303508"/>
              </a:xfrm>
              <a:prstGeom prst="ellipse">
                <a:avLst/>
              </a:prstGeom>
              <a:blipFill>
                <a:blip r:embed="rId5"/>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Oval 101"/>
              <p:cNvSpPr/>
              <p:nvPr/>
            </p:nvSpPr>
            <p:spPr>
              <a:xfrm>
                <a:off x="4450877" y="4124816"/>
                <a:ext cx="306668" cy="303508"/>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102" name="Oval 101"/>
              <p:cNvSpPr>
                <a:spLocks noRot="1" noChangeAspect="1" noMove="1" noResize="1" noEditPoints="1" noAdjustHandles="1" noChangeArrowheads="1" noChangeShapeType="1" noTextEdit="1"/>
              </p:cNvSpPr>
              <p:nvPr/>
            </p:nvSpPr>
            <p:spPr>
              <a:xfrm>
                <a:off x="4450877" y="4124816"/>
                <a:ext cx="306668" cy="303508"/>
              </a:xfrm>
              <a:prstGeom prst="ellipse">
                <a:avLst/>
              </a:prstGeom>
              <a:blipFill>
                <a:blip r:embed="rId6"/>
                <a:stretch>
                  <a:fillRect/>
                </a:stretch>
              </a:blipFill>
              <a:ln w="57150" cap="flat" cmpd="sng" algn="ctr">
                <a:solidFill>
                  <a:srgbClr val="F79646"/>
                </a:solidFill>
                <a:prstDash val="solid"/>
              </a:ln>
              <a:effectLst/>
            </p:spPr>
            <p:txBody>
              <a:bodyPr/>
              <a:lstStyle/>
              <a:p>
                <a:r>
                  <a:rPr lang="en-US">
                    <a:noFill/>
                  </a:rPr>
                  <a:t> </a:t>
                </a:r>
              </a:p>
            </p:txBody>
          </p:sp>
        </mc:Fallback>
      </mc:AlternateContent>
      <p:grpSp>
        <p:nvGrpSpPr>
          <p:cNvPr id="4" name="Group 3"/>
          <p:cNvGrpSpPr/>
          <p:nvPr/>
        </p:nvGrpSpPr>
        <p:grpSpPr>
          <a:xfrm>
            <a:off x="4446718" y="5040920"/>
            <a:ext cx="1445194" cy="390001"/>
            <a:chOff x="696070" y="2959418"/>
            <a:chExt cx="1927198" cy="520075"/>
          </a:xfrm>
        </p:grpSpPr>
        <p:cxnSp>
          <p:nvCxnSpPr>
            <p:cNvPr id="356" name="Straight Arrow Connector 355"/>
            <p:cNvCxnSpPr/>
            <p:nvPr/>
          </p:nvCxnSpPr>
          <p:spPr>
            <a:xfrm flipV="1">
              <a:off x="2143787" y="2959418"/>
              <a:ext cx="479481" cy="119909"/>
            </a:xfrm>
            <a:prstGeom prst="straightConnector1">
              <a:avLst/>
            </a:prstGeom>
            <a:ln w="317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57" name="TextBox 356"/>
            <p:cNvSpPr txBox="1"/>
            <p:nvPr/>
          </p:nvSpPr>
          <p:spPr>
            <a:xfrm>
              <a:off x="696070" y="3079327"/>
              <a:ext cx="1510799" cy="400166"/>
            </a:xfrm>
            <a:prstGeom prst="rect">
              <a:avLst/>
            </a:prstGeom>
            <a:noFill/>
          </p:spPr>
          <p:txBody>
            <a:bodyPr wrap="none" rtlCol="0">
              <a:spAutoFit/>
            </a:bodyPr>
            <a:lstStyle/>
            <a:p>
              <a:r>
                <a:rPr lang="en-US" sz="1350" dirty="0">
                  <a:solidFill>
                    <a:schemeClr val="accent2">
                      <a:lumMod val="50000"/>
                    </a:schemeClr>
                  </a:solidFill>
                </a:rPr>
                <a:t>Current input</a:t>
              </a:r>
            </a:p>
          </p:txBody>
        </p:sp>
      </p:grpSp>
      <mc:AlternateContent xmlns:mc="http://schemas.openxmlformats.org/markup-compatibility/2006" xmlns:a14="http://schemas.microsoft.com/office/drawing/2010/main">
        <mc:Choice Requires="a14">
          <p:sp>
            <p:nvSpPr>
              <p:cNvPr id="364" name="Content Placeholder 2"/>
              <p:cNvSpPr>
                <a:spLocks noGrp="1"/>
              </p:cNvSpPr>
              <p:nvPr>
                <p:ph idx="4294967295"/>
              </p:nvPr>
            </p:nvSpPr>
            <p:spPr>
              <a:xfrm>
                <a:off x="1163198" y="1734477"/>
                <a:ext cx="7461038" cy="727362"/>
              </a:xfrm>
              <a:prstGeom prst="rect">
                <a:avLst/>
              </a:prstGeom>
            </p:spPr>
            <p:txBody>
              <a:bodyPr>
                <a:noAutofit/>
              </a:bodyPr>
              <a:lstStyle/>
              <a:p>
                <a:pPr marL="128563" lvl="1">
                  <a:spcBef>
                    <a:spcPts val="563"/>
                  </a:spcBef>
                </a:pPr>
                <a:r>
                  <a:rPr lang="en-US" sz="2000" dirty="0">
                    <a:latin typeface="+mj-lt"/>
                  </a:rPr>
                  <a:t>Inputs: </a:t>
                </a:r>
                <a:r>
                  <a:rPr lang="en-US" sz="1800" dirty="0">
                    <a:latin typeface="+mj-lt"/>
                  </a:rPr>
                  <a:t>History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r>
                          <a:rPr lang="en-US" sz="1800" i="1">
                            <a:latin typeface="Cambria Math" panose="02040503050406030204" pitchFamily="18" charset="0"/>
                          </a:rPr>
                          <m:t>−1</m:t>
                        </m:r>
                      </m:sub>
                    </m:sSub>
                  </m:oMath>
                </a14:m>
                <a:r>
                  <a:rPr lang="en-US" sz="1800" dirty="0">
                    <a:latin typeface="+mj-lt"/>
                  </a:rPr>
                  <a:t> at time </a:t>
                </a:r>
                <a14:m>
                  <m:oMath xmlns:m="http://schemas.openxmlformats.org/officeDocument/2006/math">
                    <m:r>
                      <a:rPr lang="en-US" sz="1800" i="1">
                        <a:latin typeface="Cambria Math" panose="02040503050406030204" pitchFamily="18" charset="0"/>
                      </a:rPr>
                      <m:t>𝑡</m:t>
                    </m:r>
                    <m:r>
                      <a:rPr lang="en-US" sz="1800" i="1">
                        <a:latin typeface="Cambria Math" panose="02040503050406030204" pitchFamily="18" charset="0"/>
                      </a:rPr>
                      <m:t>−1 </m:t>
                    </m:r>
                  </m:oMath>
                </a14:m>
                <a:r>
                  <a:rPr lang="en-US" sz="1800" dirty="0">
                    <a:latin typeface="+mj-lt"/>
                  </a:rPr>
                  <a:t>and input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𝑡</m:t>
                        </m:r>
                      </m:sub>
                    </m:sSub>
                  </m:oMath>
                </a14:m>
                <a:r>
                  <a:rPr lang="en-US" sz="1800" dirty="0">
                    <a:latin typeface="+mj-lt"/>
                  </a:rPr>
                  <a:t> at time </a:t>
                </a:r>
                <a14:m>
                  <m:oMath xmlns:m="http://schemas.openxmlformats.org/officeDocument/2006/math">
                    <m:r>
                      <a:rPr lang="en-US" sz="1800" i="1">
                        <a:latin typeface="Cambria Math" panose="02040503050406030204" pitchFamily="18" charset="0"/>
                      </a:rPr>
                      <m:t>𝑡</m:t>
                    </m:r>
                  </m:oMath>
                </a14:m>
                <a:endParaRPr lang="en-US" sz="1800" dirty="0">
                  <a:latin typeface="+mj-lt"/>
                </a:endParaRPr>
              </a:p>
              <a:p>
                <a:pPr marL="128563" lvl="1">
                  <a:spcBef>
                    <a:spcPts val="563"/>
                  </a:spcBef>
                </a:pPr>
                <a:r>
                  <a:rPr lang="en-US" sz="2000" dirty="0">
                    <a:latin typeface="+mj-lt"/>
                  </a:rPr>
                  <a:t>Output: </a:t>
                </a:r>
                <a:r>
                  <a:rPr lang="en-US" sz="1800" dirty="0">
                    <a:latin typeface="+mj-lt"/>
                  </a:rPr>
                  <a:t>History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oMath>
                </a14:m>
                <a:r>
                  <a:rPr lang="en-US" sz="1800" dirty="0">
                    <a:latin typeface="+mj-lt"/>
                  </a:rPr>
                  <a:t> </a:t>
                </a:r>
                <a:r>
                  <a:rPr lang="en-US" sz="2000" dirty="0">
                    <a:latin typeface="+mj-lt"/>
                  </a:rPr>
                  <a:t>at time </a:t>
                </a:r>
                <a14:m>
                  <m:oMath xmlns:m="http://schemas.openxmlformats.org/officeDocument/2006/math">
                    <m:r>
                      <a:rPr lang="en-US" sz="1800" i="1">
                        <a:latin typeface="Cambria Math" panose="02040503050406030204" pitchFamily="18" charset="0"/>
                      </a:rPr>
                      <m:t>𝑡</m:t>
                    </m:r>
                    <m:r>
                      <a:rPr lang="en-US" sz="1800">
                        <a:latin typeface="Cambria Math" panose="02040503050406030204" pitchFamily="18" charset="0"/>
                      </a:rPr>
                      <m:t> </m:t>
                    </m:r>
                  </m:oMath>
                </a14:m>
                <a:r>
                  <a:rPr lang="en-US" sz="1800" dirty="0">
                    <a:latin typeface="+mj-lt"/>
                  </a:rPr>
                  <a:t>and next input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𝑡</m:t>
                        </m:r>
                      </m:sub>
                    </m:sSub>
                  </m:oMath>
                </a14:m>
                <a:r>
                  <a:rPr lang="en-US" sz="1800" dirty="0">
                    <a:latin typeface="+mj-lt"/>
                  </a:rPr>
                  <a:t> at time </a:t>
                </a:r>
                <a14:m>
                  <m:oMath xmlns:m="http://schemas.openxmlformats.org/officeDocument/2006/math">
                    <m:r>
                      <a:rPr lang="en-US" sz="1800" i="1">
                        <a:latin typeface="Cambria Math" panose="02040503050406030204" pitchFamily="18" charset="0"/>
                      </a:rPr>
                      <m:t>𝑡</m:t>
                    </m:r>
                  </m:oMath>
                </a14:m>
                <a:r>
                  <a:rPr lang="en-US" sz="1800" dirty="0">
                    <a:latin typeface="+mj-lt"/>
                  </a:rPr>
                  <a:t>+1</a:t>
                </a:r>
              </a:p>
            </p:txBody>
          </p:sp>
        </mc:Choice>
        <mc:Fallback xmlns="">
          <p:sp>
            <p:nvSpPr>
              <p:cNvPr id="364" name="Content Placeholder 2"/>
              <p:cNvSpPr>
                <a:spLocks noGrp="1" noRot="1" noChangeAspect="1" noMove="1" noResize="1" noEditPoints="1" noAdjustHandles="1" noChangeArrowheads="1" noChangeShapeType="1" noTextEdit="1"/>
              </p:cNvSpPr>
              <p:nvPr>
                <p:ph idx="4294967295"/>
              </p:nvPr>
            </p:nvSpPr>
            <p:spPr>
              <a:xfrm>
                <a:off x="1163198" y="1734477"/>
                <a:ext cx="7461038" cy="727362"/>
              </a:xfrm>
              <a:prstGeom prst="rect">
                <a:avLst/>
              </a:prstGeom>
              <a:blipFill>
                <a:blip r:embed="rId7"/>
                <a:stretch>
                  <a:fillRect l="-735" t="-9244" b="-14286"/>
                </a:stretch>
              </a:blipFill>
            </p:spPr>
            <p:txBody>
              <a:bodyPr/>
              <a:lstStyle/>
              <a:p>
                <a:r>
                  <a:rPr lang="en-US">
                    <a:noFill/>
                  </a:rPr>
                  <a:t> </a:t>
                </a:r>
              </a:p>
            </p:txBody>
          </p:sp>
        </mc:Fallback>
      </mc:AlternateContent>
      <p:grpSp>
        <p:nvGrpSpPr>
          <p:cNvPr id="5" name="Group 4"/>
          <p:cNvGrpSpPr/>
          <p:nvPr/>
        </p:nvGrpSpPr>
        <p:grpSpPr>
          <a:xfrm>
            <a:off x="2906490" y="3794865"/>
            <a:ext cx="1512843" cy="507831"/>
            <a:chOff x="354661" y="5284378"/>
            <a:chExt cx="2017411" cy="677203"/>
          </a:xfrm>
        </p:grpSpPr>
        <p:cxnSp>
          <p:nvCxnSpPr>
            <p:cNvPr id="366" name="Straight Arrow Connector 365"/>
            <p:cNvCxnSpPr/>
            <p:nvPr/>
          </p:nvCxnSpPr>
          <p:spPr>
            <a:xfrm>
              <a:off x="1740468" y="5723395"/>
              <a:ext cx="631604" cy="91127"/>
            </a:xfrm>
            <a:prstGeom prst="straightConnector1">
              <a:avLst/>
            </a:prstGeom>
            <a:ln w="317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7" name="TextBox 366"/>
            <p:cNvSpPr txBox="1"/>
            <p:nvPr/>
          </p:nvSpPr>
          <p:spPr>
            <a:xfrm>
              <a:off x="354661" y="5284378"/>
              <a:ext cx="1414092" cy="677203"/>
            </a:xfrm>
            <a:prstGeom prst="rect">
              <a:avLst/>
            </a:prstGeom>
            <a:noFill/>
          </p:spPr>
          <p:txBody>
            <a:bodyPr wrap="none" rtlCol="0">
              <a:spAutoFit/>
            </a:bodyPr>
            <a:lstStyle>
              <a:defPPr>
                <a:defRPr lang="zh-CN"/>
              </a:defPPr>
              <a:lvl1pPr>
                <a:defRPr>
                  <a:solidFill>
                    <a:schemeClr val="accent2">
                      <a:lumMod val="50000"/>
                    </a:schemeClr>
                  </a:solidFill>
                </a:defRPr>
              </a:lvl1pPr>
            </a:lstStyle>
            <a:p>
              <a:pPr algn="ctr"/>
              <a:r>
                <a:rPr lang="en-US" sz="1350" dirty="0"/>
                <a:t>Previous </a:t>
              </a:r>
            </a:p>
            <a:p>
              <a:r>
                <a:rPr lang="en-US" sz="1350" dirty="0"/>
                <a:t>hidden state</a:t>
              </a:r>
            </a:p>
          </p:txBody>
        </p:sp>
      </p:grpSp>
      <p:grpSp>
        <p:nvGrpSpPr>
          <p:cNvPr id="8" name="Group 7"/>
          <p:cNvGrpSpPr/>
          <p:nvPr/>
        </p:nvGrpSpPr>
        <p:grpSpPr>
          <a:xfrm>
            <a:off x="6241029" y="4512113"/>
            <a:ext cx="1563997" cy="934691"/>
            <a:chOff x="3967476" y="4480221"/>
            <a:chExt cx="1631829" cy="1246432"/>
          </a:xfrm>
        </p:grpSpPr>
        <p:sp>
          <p:nvSpPr>
            <p:cNvPr id="368" name="TextBox 367"/>
            <p:cNvSpPr txBox="1"/>
            <p:nvPr/>
          </p:nvSpPr>
          <p:spPr>
            <a:xfrm>
              <a:off x="3967476" y="5049449"/>
              <a:ext cx="1631829" cy="677204"/>
            </a:xfrm>
            <a:prstGeom prst="rect">
              <a:avLst/>
            </a:prstGeom>
            <a:noFill/>
          </p:spPr>
          <p:txBody>
            <a:bodyPr wrap="square" rtlCol="0">
              <a:spAutoFit/>
            </a:bodyPr>
            <a:lstStyle>
              <a:defPPr>
                <a:defRPr lang="zh-CN"/>
              </a:defPPr>
              <a:lvl1pPr>
                <a:defRPr>
                  <a:solidFill>
                    <a:schemeClr val="accent2">
                      <a:lumMod val="50000"/>
                    </a:schemeClr>
                  </a:solidFill>
                </a:defRPr>
              </a:lvl1pPr>
            </a:lstStyle>
            <a:p>
              <a:pPr algn="ctr"/>
              <a:r>
                <a:rPr lang="en-US" sz="1350" dirty="0"/>
                <a:t>Current hidden state</a:t>
              </a:r>
            </a:p>
          </p:txBody>
        </p:sp>
        <p:cxnSp>
          <p:nvCxnSpPr>
            <p:cNvPr id="369" name="Straight Arrow Connector 368"/>
            <p:cNvCxnSpPr/>
            <p:nvPr/>
          </p:nvCxnSpPr>
          <p:spPr>
            <a:xfrm flipH="1" flipV="1">
              <a:off x="4251571" y="4480221"/>
              <a:ext cx="343678" cy="587878"/>
            </a:xfrm>
            <a:prstGeom prst="straightConnector1">
              <a:avLst/>
            </a:prstGeom>
            <a:ln w="317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457291" y="3203401"/>
            <a:ext cx="2568294" cy="715581"/>
            <a:chOff x="5722056" y="5176867"/>
            <a:chExt cx="3424877" cy="954242"/>
          </a:xfrm>
        </p:grpSpPr>
        <p:sp>
          <p:nvSpPr>
            <p:cNvPr id="371" name="TextBox 370"/>
            <p:cNvSpPr txBox="1"/>
            <p:nvPr/>
          </p:nvSpPr>
          <p:spPr>
            <a:xfrm>
              <a:off x="6427719" y="5176867"/>
              <a:ext cx="2719214" cy="954242"/>
            </a:xfrm>
            <a:prstGeom prst="rect">
              <a:avLst/>
            </a:prstGeom>
            <a:noFill/>
          </p:spPr>
          <p:txBody>
            <a:bodyPr wrap="square" rtlCol="0">
              <a:spAutoFit/>
            </a:bodyPr>
            <a:lstStyle>
              <a:defPPr>
                <a:defRPr lang="zh-CN"/>
              </a:defPPr>
              <a:lvl1pPr>
                <a:defRPr>
                  <a:solidFill>
                    <a:schemeClr val="accent2">
                      <a:lumMod val="50000"/>
                    </a:schemeClr>
                  </a:solidFill>
                </a:defRPr>
              </a:lvl1pPr>
            </a:lstStyle>
            <a:p>
              <a:r>
                <a:rPr lang="en-US" sz="1350" dirty="0"/>
                <a:t>Predicted next word</a:t>
              </a:r>
              <a:br>
                <a:rPr lang="en-US" sz="1350" dirty="0"/>
              </a:br>
              <a:r>
                <a:rPr lang="en-US" sz="1350" dirty="0"/>
                <a:t>(Probability distribution over all possible words)</a:t>
              </a:r>
            </a:p>
          </p:txBody>
        </p:sp>
        <p:cxnSp>
          <p:nvCxnSpPr>
            <p:cNvPr id="372" name="Straight Arrow Connector 371"/>
            <p:cNvCxnSpPr/>
            <p:nvPr/>
          </p:nvCxnSpPr>
          <p:spPr>
            <a:xfrm flipH="1" flipV="1">
              <a:off x="5722056" y="5273257"/>
              <a:ext cx="705663" cy="217657"/>
            </a:xfrm>
            <a:prstGeom prst="straightConnector1">
              <a:avLst/>
            </a:prstGeom>
            <a:ln w="317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4729333" y="4274670"/>
            <a:ext cx="1300943" cy="2"/>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200"/>
              <p:cNvSpPr txBox="1"/>
              <p:nvPr/>
            </p:nvSpPr>
            <p:spPr>
              <a:xfrm>
                <a:off x="6122835" y="3898735"/>
                <a:ext cx="337657" cy="300082"/>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𝑉</m:t>
                      </m:r>
                    </m:oMath>
                  </m:oMathPara>
                </a14:m>
                <a:endParaRPr lang="en-US" sz="1350" dirty="0"/>
              </a:p>
            </p:txBody>
          </p:sp>
        </mc:Choice>
        <mc:Fallback xmlns="">
          <p:sp>
            <p:nvSpPr>
              <p:cNvPr id="39" name="TextBox 200"/>
              <p:cNvSpPr txBox="1">
                <a:spLocks noRot="1" noChangeAspect="1" noMove="1" noResize="1" noEditPoints="1" noAdjustHandles="1" noChangeArrowheads="1" noChangeShapeType="1" noTextEdit="1"/>
              </p:cNvSpPr>
              <p:nvPr/>
            </p:nvSpPr>
            <p:spPr>
              <a:xfrm>
                <a:off x="6122835" y="3898735"/>
                <a:ext cx="337657"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204"/>
              <p:cNvSpPr txBox="1"/>
              <p:nvPr/>
            </p:nvSpPr>
            <p:spPr>
              <a:xfrm>
                <a:off x="5199922" y="4017696"/>
                <a:ext cx="345159" cy="300082"/>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𝑈</m:t>
                      </m:r>
                    </m:oMath>
                  </m:oMathPara>
                </a14:m>
                <a:endParaRPr lang="en-US" sz="1350" i="1" dirty="0">
                  <a:latin typeface="Cambria Math" panose="02040503050406030204" pitchFamily="18" charset="0"/>
                </a:endParaRPr>
              </a:p>
            </p:txBody>
          </p:sp>
        </mc:Choice>
        <mc:Fallback xmlns="">
          <p:sp>
            <p:nvSpPr>
              <p:cNvPr id="41" name="TextBox 204"/>
              <p:cNvSpPr txBox="1">
                <a:spLocks noRot="1" noChangeAspect="1" noMove="1" noResize="1" noEditPoints="1" noAdjustHandles="1" noChangeArrowheads="1" noChangeShapeType="1" noTextEdit="1"/>
              </p:cNvSpPr>
              <p:nvPr/>
            </p:nvSpPr>
            <p:spPr>
              <a:xfrm>
                <a:off x="5199922" y="4017696"/>
                <a:ext cx="345159"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819575" y="4560689"/>
                <a:ext cx="39498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𝑊</m:t>
                      </m:r>
                    </m:oMath>
                  </m:oMathPara>
                </a14:m>
                <a:endParaRPr lang="en-US" sz="1350" i="1" dirty="0">
                  <a:latin typeface="Cambria Math" panose="02040503050406030204" pitchFamily="18"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5819575" y="4560689"/>
                <a:ext cx="394980" cy="30008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242931" y="3300399"/>
                <a:ext cx="115223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𝑡</m:t>
                          </m:r>
                          <m:r>
                            <a:rPr lang="en-US" sz="1350" i="1">
                              <a:latin typeface="Cambria Math" panose="02040503050406030204" pitchFamily="18" charset="0"/>
                            </a:rPr>
                            <m:t>−1</m:t>
                          </m:r>
                        </m:sub>
                      </m:sSub>
                      <m:r>
                        <a:rPr lang="en-US" sz="1350" i="1">
                          <a:latin typeface="Cambria Math" panose="02040503050406030204" pitchFamily="18" charset="0"/>
                        </a:rPr>
                        <m:t>:</m:t>
                      </m:r>
                      <m:r>
                        <m:rPr>
                          <m:nor/>
                        </m:rPr>
                        <a:rPr lang="en-US" sz="1350">
                          <a:latin typeface="Cambria Math" panose="02040503050406030204" pitchFamily="18" charset="0"/>
                        </a:rPr>
                        <m:t> </m:t>
                      </m:r>
                      <m:r>
                        <m:rPr>
                          <m:nor/>
                        </m:rPr>
                        <a:rPr lang="en-US" sz="1350" dirty="0"/>
                        <m:t>the</m:t>
                      </m:r>
                      <m:r>
                        <m:rPr>
                          <m:nor/>
                        </m:rPr>
                        <a:rPr lang="en-US" sz="1350" dirty="0"/>
                        <m:t> </m:t>
                      </m:r>
                      <m:r>
                        <m:rPr>
                          <m:nor/>
                        </m:rPr>
                        <a:rPr lang="en-US" sz="1350" dirty="0"/>
                        <m:t>cat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4242931" y="3300399"/>
                <a:ext cx="1152239" cy="3000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795655" y="5499639"/>
                <a:ext cx="642420" cy="300082"/>
              </a:xfrm>
              <a:prstGeom prst="rect">
                <a:avLst/>
              </a:prstGeom>
              <a:noFill/>
            </p:spPr>
            <p:txBody>
              <a:bodyPr wrap="none" rtlCol="0">
                <a:spAutoFit/>
              </a:bodyPr>
              <a:lstStyle/>
              <a:p>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𝑡</m:t>
                        </m:r>
                      </m:sub>
                    </m:sSub>
                    <m:r>
                      <a:rPr lang="en-US" sz="1350" i="1">
                        <a:latin typeface="Cambria Math" panose="02040503050406030204" pitchFamily="18" charset="0"/>
                      </a:rPr>
                      <m:t>:</m:t>
                    </m:r>
                  </m:oMath>
                </a14:m>
                <a:r>
                  <a:rPr lang="en-US" sz="1350" dirty="0">
                    <a:latin typeface="Cambria Math" panose="02040503050406030204" pitchFamily="18" charset="0"/>
                  </a:rPr>
                  <a:t> sat</a:t>
                </a:r>
              </a:p>
            </p:txBody>
          </p:sp>
        </mc:Choice>
        <mc:Fallback xmlns="">
          <p:sp>
            <p:nvSpPr>
              <p:cNvPr id="63" name="TextBox 62"/>
              <p:cNvSpPr txBox="1">
                <a:spLocks noRot="1" noChangeAspect="1" noMove="1" noResize="1" noEditPoints="1" noAdjustHandles="1" noChangeArrowheads="1" noChangeShapeType="1" noTextEdit="1"/>
              </p:cNvSpPr>
              <p:nvPr/>
            </p:nvSpPr>
            <p:spPr>
              <a:xfrm>
                <a:off x="5795655" y="5499639"/>
                <a:ext cx="642420" cy="300082"/>
              </a:xfrm>
              <a:prstGeom prst="rect">
                <a:avLst/>
              </a:prstGeom>
              <a:blipFill>
                <a:blip r:embed="rId12"/>
                <a:stretch>
                  <a:fillRect t="-4082" r="-952"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6268764" y="4162941"/>
                <a:ext cx="1163652" cy="300082"/>
              </a:xfrm>
              <a:prstGeom prst="rect">
                <a:avLst/>
              </a:prstGeom>
              <a:noFill/>
            </p:spPr>
            <p:txBody>
              <a:bodyPr wrap="none" rtlCol="0">
                <a:spAutoFit/>
              </a:bodyPr>
              <a:lstStyle/>
              <a:p>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𝑡</m:t>
                        </m:r>
                      </m:sub>
                    </m:sSub>
                  </m:oMath>
                </a14:m>
                <a:r>
                  <a:rPr lang="en-US" sz="1350" dirty="0"/>
                  <a:t>: the cat sat</a:t>
                </a:r>
              </a:p>
            </p:txBody>
          </p:sp>
        </mc:Choice>
        <mc:Fallback xmlns="">
          <p:sp>
            <p:nvSpPr>
              <p:cNvPr id="83" name="TextBox 82"/>
              <p:cNvSpPr txBox="1">
                <a:spLocks noRot="1" noChangeAspect="1" noMove="1" noResize="1" noEditPoints="1" noAdjustHandles="1" noChangeArrowheads="1" noChangeShapeType="1" noTextEdit="1"/>
              </p:cNvSpPr>
              <p:nvPr/>
            </p:nvSpPr>
            <p:spPr>
              <a:xfrm>
                <a:off x="6268764" y="4162941"/>
                <a:ext cx="1163652" cy="300082"/>
              </a:xfrm>
              <a:prstGeom prst="rect">
                <a:avLst/>
              </a:prstGeom>
              <a:blipFill>
                <a:blip r:embed="rId13"/>
                <a:stretch>
                  <a:fillRect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5707837" y="2826228"/>
                <a:ext cx="154689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𝑝</m:t>
                      </m:r>
                      <m:r>
                        <a:rPr lang="en-US" sz="1350" i="1">
                          <a:latin typeface="Cambria Math" panose="02040503050406030204" pitchFamily="18" charset="0"/>
                        </a:rPr>
                        <m:t>(</m:t>
                      </m:r>
                      <m:r>
                        <a:rPr lang="en-US" sz="1350" i="1">
                          <a:latin typeface="Cambria Math" panose="02040503050406030204" pitchFamily="18" charset="0"/>
                        </a:rPr>
                        <m:t>𝑜𝑛</m:t>
                      </m:r>
                      <m:r>
                        <a:rPr lang="en-US" sz="1350" i="1">
                          <a:latin typeface="Cambria Math" panose="02040503050406030204" pitchFamily="18" charset="0"/>
                        </a:rPr>
                        <m:t>|</m:t>
                      </m:r>
                      <m:r>
                        <a:rPr lang="en-US" sz="1350" i="1">
                          <a:latin typeface="Cambria Math" panose="02040503050406030204" pitchFamily="18" charset="0"/>
                        </a:rPr>
                        <m:t>𝑡h𝑒</m:t>
                      </m:r>
                      <m:r>
                        <a:rPr lang="en-US" sz="1350" i="1">
                          <a:latin typeface="Cambria Math" panose="02040503050406030204" pitchFamily="18" charset="0"/>
                        </a:rPr>
                        <m:t> </m:t>
                      </m:r>
                      <m:r>
                        <a:rPr lang="en-US" sz="1350" i="1">
                          <a:latin typeface="Cambria Math" panose="02040503050406030204" pitchFamily="18" charset="0"/>
                        </a:rPr>
                        <m:t>𝑐𝑎𝑡</m:t>
                      </m:r>
                      <m:r>
                        <a:rPr lang="en-US" sz="1350" i="1">
                          <a:latin typeface="Cambria Math" panose="02040503050406030204" pitchFamily="18" charset="0"/>
                        </a:rPr>
                        <m:t> </m:t>
                      </m:r>
                      <m:r>
                        <a:rPr lang="en-US" sz="1350" i="1">
                          <a:latin typeface="Cambria Math" panose="02040503050406030204" pitchFamily="18" charset="0"/>
                        </a:rPr>
                        <m:t>𝑠𝑎𝑡</m:t>
                      </m:r>
                      <m:r>
                        <a:rPr lang="en-US" sz="1350" i="1">
                          <a:latin typeface="Cambria Math" panose="02040503050406030204" pitchFamily="18" charset="0"/>
                        </a:rPr>
                        <m:t>)</m:t>
                      </m:r>
                    </m:oMath>
                  </m:oMathPara>
                </a14:m>
                <a:endParaRPr lang="en-US" sz="1350" dirty="0"/>
              </a:p>
            </p:txBody>
          </p:sp>
        </mc:Choice>
        <mc:Fallback xmlns="">
          <p:sp>
            <p:nvSpPr>
              <p:cNvPr id="84" name="TextBox 83"/>
              <p:cNvSpPr txBox="1">
                <a:spLocks noRot="1" noChangeAspect="1" noMove="1" noResize="1" noEditPoints="1" noAdjustHandles="1" noChangeArrowheads="1" noChangeShapeType="1" noTextEdit="1"/>
              </p:cNvSpPr>
              <p:nvPr/>
            </p:nvSpPr>
            <p:spPr>
              <a:xfrm>
                <a:off x="5707837" y="2826228"/>
                <a:ext cx="1546898" cy="300082"/>
              </a:xfrm>
              <a:prstGeom prst="rect">
                <a:avLst/>
              </a:prstGeom>
              <a:blipFill>
                <a:blip r:embed="rId14"/>
                <a:stretch>
                  <a:fillRect b="-8163"/>
                </a:stretch>
              </a:blipFill>
            </p:spPr>
            <p:txBody>
              <a:bodyPr/>
              <a:lstStyle/>
              <a:p>
                <a:r>
                  <a:rPr lang="en-US">
                    <a:noFill/>
                  </a:rPr>
                  <a:t> </a:t>
                </a:r>
              </a:p>
            </p:txBody>
          </p:sp>
        </mc:Fallback>
      </mc:AlternateContent>
      <p:cxnSp>
        <p:nvCxnSpPr>
          <p:cNvPr id="100" name="Straight Arrow Connector 99"/>
          <p:cNvCxnSpPr>
            <a:cxnSpLocks noChangeShapeType="1"/>
            <a:stCxn id="98" idx="0"/>
            <a:endCxn id="99" idx="4"/>
          </p:cNvCxnSpPr>
          <p:nvPr/>
        </p:nvCxnSpPr>
        <p:spPr bwMode="auto">
          <a:xfrm flipV="1">
            <a:off x="6148366" y="3511232"/>
            <a:ext cx="0" cy="64701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01" name="Straight Arrow Connector 100"/>
          <p:cNvCxnSpPr>
            <a:cxnSpLocks noChangeShapeType="1"/>
            <a:stCxn id="97" idx="0"/>
            <a:endCxn id="98" idx="4"/>
          </p:cNvCxnSpPr>
          <p:nvPr/>
        </p:nvCxnSpPr>
        <p:spPr bwMode="auto">
          <a:xfrm flipV="1">
            <a:off x="6148366" y="4461753"/>
            <a:ext cx="0" cy="653669"/>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30" name="Title 1">
            <a:extLst>
              <a:ext uri="{FF2B5EF4-FFF2-40B4-BE49-F238E27FC236}">
                <a16:creationId xmlns:a16="http://schemas.microsoft.com/office/drawing/2014/main" id="{379275D8-D160-4AE5-9E54-8B379448E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t>Recurrent Neural Network</a:t>
            </a:r>
            <a:endParaRPr lang="en-US" dirty="0"/>
          </a:p>
        </p:txBody>
      </p:sp>
    </p:spTree>
    <p:extLst>
      <p:ext uri="{BB962C8B-B14F-4D97-AF65-F5344CB8AC3E}">
        <p14:creationId xmlns:p14="http://schemas.microsoft.com/office/powerpoint/2010/main" val="796757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Unfolded RNN</a:t>
            </a:r>
          </a:p>
        </p:txBody>
      </p:sp>
      <mc:AlternateContent xmlns:mc="http://schemas.openxmlformats.org/markup-compatibility/2006" xmlns:a14="http://schemas.microsoft.com/office/drawing/2010/main">
        <mc:Choice Requires="a14">
          <p:sp>
            <p:nvSpPr>
              <p:cNvPr id="5" name="Oval 4"/>
              <p:cNvSpPr/>
              <p:nvPr/>
            </p:nvSpPr>
            <p:spPr>
              <a:xfrm>
                <a:off x="3643558" y="3386883"/>
                <a:ext cx="306668" cy="303508"/>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0</m:t>
                          </m:r>
                        </m:sub>
                      </m:sSub>
                    </m:oMath>
                  </m:oMathPara>
                </a14:m>
                <a:endParaRPr lang="en-US" sz="1050" dirty="0">
                  <a:latin typeface="Calibri" panose="020F0502020204030204" pitchFamily="34" charset="0"/>
                </a:endParaRPr>
              </a:p>
            </p:txBody>
          </p:sp>
        </mc:Choice>
        <mc:Fallback xmlns="">
          <p:sp>
            <p:nvSpPr>
              <p:cNvPr id="5" name="Oval 4"/>
              <p:cNvSpPr>
                <a:spLocks noRot="1" noChangeAspect="1" noMove="1" noResize="1" noEditPoints="1" noAdjustHandles="1" noChangeArrowheads="1" noChangeShapeType="1" noTextEdit="1"/>
              </p:cNvSpPr>
              <p:nvPr/>
            </p:nvSpPr>
            <p:spPr>
              <a:xfrm>
                <a:off x="3643558" y="3386883"/>
                <a:ext cx="306668" cy="303508"/>
              </a:xfrm>
              <a:prstGeom prst="ellipse">
                <a:avLst/>
              </a:prstGeom>
              <a:blipFill>
                <a:blip r:embed="rId2"/>
                <a:stretch>
                  <a:fillRect/>
                </a:stretch>
              </a:blipFill>
              <a:ln w="57150" cap="flat" cmpd="sng" algn="ctr">
                <a:solidFill>
                  <a:srgbClr val="F79646"/>
                </a:solidFill>
                <a:prstDash val="solid"/>
              </a:ln>
              <a:effectLst/>
            </p:spPr>
            <p:txBody>
              <a:bodyPr/>
              <a:lstStyle/>
              <a:p>
                <a:r>
                  <a:rPr lang="en-US">
                    <a:noFill/>
                  </a:rPr>
                  <a:t> </a:t>
                </a:r>
              </a:p>
            </p:txBody>
          </p:sp>
        </mc:Fallback>
      </mc:AlternateContent>
      <p:cxnSp>
        <p:nvCxnSpPr>
          <p:cNvPr id="87" name="Straight Arrow Connector 86"/>
          <p:cNvCxnSpPr>
            <a:cxnSpLocks noChangeShapeType="1"/>
            <a:stCxn id="5" idx="6"/>
            <a:endCxn id="33" idx="2"/>
          </p:cNvCxnSpPr>
          <p:nvPr/>
        </p:nvCxnSpPr>
        <p:spPr bwMode="auto">
          <a:xfrm>
            <a:off x="3950227" y="3538637"/>
            <a:ext cx="497001"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p:grpSp>
        <p:nvGrpSpPr>
          <p:cNvPr id="3" name="Group 2"/>
          <p:cNvGrpSpPr/>
          <p:nvPr/>
        </p:nvGrpSpPr>
        <p:grpSpPr>
          <a:xfrm>
            <a:off x="4393655" y="2243793"/>
            <a:ext cx="458780" cy="2597137"/>
            <a:chOff x="3826204" y="1848723"/>
            <a:chExt cx="611707" cy="3462848"/>
          </a:xfrm>
        </p:grpSpPr>
        <p:grpSp>
          <p:nvGrpSpPr>
            <p:cNvPr id="31" name="Group 30"/>
            <p:cNvGrpSpPr/>
            <p:nvPr/>
          </p:nvGrpSpPr>
          <p:grpSpPr>
            <a:xfrm>
              <a:off x="3897636" y="2389569"/>
              <a:ext cx="408891" cy="2372355"/>
              <a:chOff x="4686144" y="2013138"/>
              <a:chExt cx="408891" cy="2372355"/>
            </a:xfrm>
          </p:grpSpPr>
          <mc:AlternateContent xmlns:mc="http://schemas.openxmlformats.org/markup-compatibility/2006" xmlns:a14="http://schemas.microsoft.com/office/drawing/2010/main">
            <mc:Choice Requires="a14">
              <p:sp>
                <p:nvSpPr>
                  <p:cNvPr id="32" name="Oval 31"/>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0</m:t>
                              </m:r>
                            </m:sub>
                          </m:sSub>
                        </m:oMath>
                      </m:oMathPara>
                    </a14:m>
                    <a:endParaRPr lang="en-US" sz="1050" dirty="0">
                      <a:latin typeface="Calibri" panose="020F0502020204030204" pitchFamily="34" charset="0"/>
                    </a:endParaRPr>
                  </a:p>
                </p:txBody>
              </p:sp>
            </mc:Choice>
            <mc:Fallback xmlns="">
              <p:sp>
                <p:nvSpPr>
                  <p:cNvPr id="32" name="Oval 31"/>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6"/>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33" name="Oval 32"/>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7"/>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34" name="Oval 33"/>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8"/>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51" name="Straight Arrow Connector 50"/>
            <p:cNvCxnSpPr>
              <a:cxnSpLocks noChangeShapeType="1"/>
            </p:cNvCxnSpPr>
            <p:nvPr/>
          </p:nvCxnSpPr>
          <p:spPr bwMode="auto">
            <a:xfrm flipV="1">
              <a:off x="4102081"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78" name="Straight Arrow Connector 77"/>
            <p:cNvCxnSpPr>
              <a:cxnSpLocks noChangeShapeType="1"/>
            </p:cNvCxnSpPr>
            <p:nvPr/>
          </p:nvCxnSpPr>
          <p:spPr bwMode="auto">
            <a:xfrm flipV="1">
              <a:off x="4102081"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132" name="Rectangle 131"/>
            <p:cNvSpPr/>
            <p:nvPr/>
          </p:nvSpPr>
          <p:spPr>
            <a:xfrm>
              <a:off x="3849448" y="4911462"/>
              <a:ext cx="566822" cy="400109"/>
            </a:xfrm>
            <a:prstGeom prst="rect">
              <a:avLst/>
            </a:prstGeom>
          </p:spPr>
          <p:txBody>
            <a:bodyPr wrap="none">
              <a:spAutoFit/>
            </a:bodyPr>
            <a:lstStyle/>
            <a:p>
              <a:r>
                <a:rPr lang="en-US" sz="1350" dirty="0"/>
                <a:t>&lt;s&gt;</a:t>
              </a:r>
            </a:p>
          </p:txBody>
        </p:sp>
        <mc:AlternateContent xmlns:mc="http://schemas.openxmlformats.org/markup-compatibility/2006" xmlns:a14="http://schemas.microsoft.com/office/drawing/2010/main">
          <mc:Choice Requires="a14">
            <p:sp>
              <p:nvSpPr>
                <p:cNvPr id="140" name="Rectangle 139"/>
                <p:cNvSpPr/>
                <p:nvPr/>
              </p:nvSpPr>
              <p:spPr>
                <a:xfrm>
                  <a:off x="3826204" y="1848723"/>
                  <a:ext cx="611707"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the</m:t>
                        </m:r>
                      </m:oMath>
                    </m:oMathPara>
                  </a14:m>
                  <a:endParaRPr lang="en-US" sz="1350" dirty="0"/>
                </a:p>
              </p:txBody>
            </p:sp>
          </mc:Choice>
          <mc:Fallback xmlns="">
            <p:sp>
              <p:nvSpPr>
                <p:cNvPr id="140" name="Rectangle 139"/>
                <p:cNvSpPr>
                  <a:spLocks noRot="1" noChangeAspect="1" noMove="1" noResize="1" noEditPoints="1" noAdjustHandles="1" noChangeArrowheads="1" noChangeShapeType="1" noTextEdit="1"/>
                </p:cNvSpPr>
                <p:nvPr/>
              </p:nvSpPr>
              <p:spPr>
                <a:xfrm>
                  <a:off x="3826204" y="1848723"/>
                  <a:ext cx="611707" cy="400109"/>
                </a:xfrm>
                <a:prstGeom prst="rect">
                  <a:avLst/>
                </a:prstGeom>
                <a:blipFill>
                  <a:blip r:embed="rId9"/>
                  <a:stretch>
                    <a:fillRect/>
                  </a:stretch>
                </a:blipFill>
              </p:spPr>
              <p:txBody>
                <a:bodyPr/>
                <a:lstStyle/>
                <a:p>
                  <a:r>
                    <a:rPr lang="en-US">
                      <a:noFill/>
                    </a:rPr>
                    <a:t> </a:t>
                  </a:r>
                </a:p>
              </p:txBody>
            </p:sp>
          </mc:Fallback>
        </mc:AlternateContent>
      </p:grpSp>
      <p:grpSp>
        <p:nvGrpSpPr>
          <p:cNvPr id="147" name="Group 146"/>
          <p:cNvGrpSpPr/>
          <p:nvPr/>
        </p:nvGrpSpPr>
        <p:grpSpPr>
          <a:xfrm>
            <a:off x="2383594" y="2649003"/>
            <a:ext cx="306668" cy="1779266"/>
            <a:chOff x="4686144" y="2013138"/>
            <a:chExt cx="408891" cy="2372355"/>
          </a:xfrm>
        </p:grpSpPr>
        <mc:AlternateContent xmlns:mc="http://schemas.openxmlformats.org/markup-compatibility/2006" xmlns:a14="http://schemas.microsoft.com/office/drawing/2010/main">
          <mc:Choice Requires="a14">
            <p:sp>
              <p:nvSpPr>
                <p:cNvPr id="148" name="Oval 147"/>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148" name="Oval 147"/>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34"/>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Oval 148"/>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149" name="Oval 148"/>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35"/>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Oval 149"/>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150" name="Oval 149"/>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36"/>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151" name="Straight Arrow Connector 150"/>
          <p:cNvCxnSpPr>
            <a:cxnSpLocks noChangeShapeType="1"/>
            <a:stCxn id="149" idx="0"/>
            <a:endCxn id="150" idx="4"/>
          </p:cNvCxnSpPr>
          <p:nvPr/>
        </p:nvCxnSpPr>
        <p:spPr bwMode="auto">
          <a:xfrm flipV="1">
            <a:off x="2536928" y="2952510"/>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54" name="Straight Arrow Connector 153"/>
          <p:cNvCxnSpPr>
            <a:cxnSpLocks noChangeShapeType="1"/>
            <a:stCxn id="148" idx="0"/>
            <a:endCxn id="149" idx="4"/>
          </p:cNvCxnSpPr>
          <p:nvPr/>
        </p:nvCxnSpPr>
        <p:spPr bwMode="auto">
          <a:xfrm flipV="1">
            <a:off x="2536928" y="3689966"/>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157" name="Freeform 156"/>
          <p:cNvSpPr/>
          <p:nvPr/>
        </p:nvSpPr>
        <p:spPr>
          <a:xfrm>
            <a:off x="2543000" y="3256447"/>
            <a:ext cx="448067" cy="574858"/>
          </a:xfrm>
          <a:custGeom>
            <a:avLst/>
            <a:gdLst>
              <a:gd name="connsiteX0" fmla="*/ 0 w 424322"/>
              <a:gd name="connsiteY0" fmla="*/ 0 h 482723"/>
              <a:gd name="connsiteX1" fmla="*/ 382954 w 424322"/>
              <a:gd name="connsiteY1" fmla="*/ 85969 h 482723"/>
              <a:gd name="connsiteX2" fmla="*/ 375139 w 424322"/>
              <a:gd name="connsiteY2" fmla="*/ 445477 h 482723"/>
              <a:gd name="connsiteX3" fmla="*/ 39077 w 424322"/>
              <a:gd name="connsiteY3" fmla="*/ 453292 h 482723"/>
              <a:gd name="connsiteX0" fmla="*/ 0 w 424322"/>
              <a:gd name="connsiteY0" fmla="*/ 82504 h 565227"/>
              <a:gd name="connsiteX1" fmla="*/ 382954 w 424322"/>
              <a:gd name="connsiteY1" fmla="*/ 168473 h 565227"/>
              <a:gd name="connsiteX2" fmla="*/ 375139 w 424322"/>
              <a:gd name="connsiteY2" fmla="*/ 527981 h 565227"/>
              <a:gd name="connsiteX3" fmla="*/ 39077 w 424322"/>
              <a:gd name="connsiteY3" fmla="*/ 535796 h 565227"/>
              <a:gd name="connsiteX0" fmla="*/ 0 w 451847"/>
              <a:gd name="connsiteY0" fmla="*/ 82504 h 565227"/>
              <a:gd name="connsiteX1" fmla="*/ 422031 w 451847"/>
              <a:gd name="connsiteY1" fmla="*/ 168473 h 565227"/>
              <a:gd name="connsiteX2" fmla="*/ 375139 w 451847"/>
              <a:gd name="connsiteY2" fmla="*/ 527981 h 565227"/>
              <a:gd name="connsiteX3" fmla="*/ 39077 w 451847"/>
              <a:gd name="connsiteY3" fmla="*/ 535796 h 565227"/>
              <a:gd name="connsiteX0" fmla="*/ 0 w 457604"/>
              <a:gd name="connsiteY0" fmla="*/ 84297 h 606777"/>
              <a:gd name="connsiteX1" fmla="*/ 422031 w 457604"/>
              <a:gd name="connsiteY1" fmla="*/ 170266 h 606777"/>
              <a:gd name="connsiteX2" fmla="*/ 390770 w 457604"/>
              <a:gd name="connsiteY2" fmla="*/ 584482 h 606777"/>
              <a:gd name="connsiteX3" fmla="*/ 39077 w 457604"/>
              <a:gd name="connsiteY3" fmla="*/ 537589 h 606777"/>
              <a:gd name="connsiteX0" fmla="*/ 0 w 464419"/>
              <a:gd name="connsiteY0" fmla="*/ 82254 h 560713"/>
              <a:gd name="connsiteX1" fmla="*/ 422031 w 464419"/>
              <a:gd name="connsiteY1" fmla="*/ 168223 h 560713"/>
              <a:gd name="connsiteX2" fmla="*/ 406401 w 464419"/>
              <a:gd name="connsiteY2" fmla="*/ 519916 h 560713"/>
              <a:gd name="connsiteX3" fmla="*/ 39077 w 464419"/>
              <a:gd name="connsiteY3" fmla="*/ 535546 h 560713"/>
              <a:gd name="connsiteX0" fmla="*/ 0 w 493660"/>
              <a:gd name="connsiteY0" fmla="*/ 82254 h 593320"/>
              <a:gd name="connsiteX1" fmla="*/ 422031 w 493660"/>
              <a:gd name="connsiteY1" fmla="*/ 168223 h 593320"/>
              <a:gd name="connsiteX2" fmla="*/ 406401 w 493660"/>
              <a:gd name="connsiteY2" fmla="*/ 519916 h 593320"/>
              <a:gd name="connsiteX3" fmla="*/ 39077 w 493660"/>
              <a:gd name="connsiteY3" fmla="*/ 535546 h 593320"/>
              <a:gd name="connsiteX0" fmla="*/ 0 w 493660"/>
              <a:gd name="connsiteY0" fmla="*/ 82254 h 631307"/>
              <a:gd name="connsiteX1" fmla="*/ 422031 w 493660"/>
              <a:gd name="connsiteY1" fmla="*/ 168223 h 631307"/>
              <a:gd name="connsiteX2" fmla="*/ 406401 w 493660"/>
              <a:gd name="connsiteY2" fmla="*/ 519916 h 631307"/>
              <a:gd name="connsiteX3" fmla="*/ 39077 w 493660"/>
              <a:gd name="connsiteY3" fmla="*/ 535546 h 631307"/>
              <a:gd name="connsiteX0" fmla="*/ 0 w 492665"/>
              <a:gd name="connsiteY0" fmla="*/ 87747 h 613150"/>
              <a:gd name="connsiteX1" fmla="*/ 461108 w 492665"/>
              <a:gd name="connsiteY1" fmla="*/ 150270 h 613150"/>
              <a:gd name="connsiteX2" fmla="*/ 406401 w 492665"/>
              <a:gd name="connsiteY2" fmla="*/ 525409 h 613150"/>
              <a:gd name="connsiteX3" fmla="*/ 39077 w 492665"/>
              <a:gd name="connsiteY3" fmla="*/ 541039 h 613150"/>
              <a:gd name="connsiteX0" fmla="*/ 0 w 501321"/>
              <a:gd name="connsiteY0" fmla="*/ 88590 h 622626"/>
              <a:gd name="connsiteX1" fmla="*/ 461108 w 501321"/>
              <a:gd name="connsiteY1" fmla="*/ 151113 h 622626"/>
              <a:gd name="connsiteX2" fmla="*/ 429847 w 501321"/>
              <a:gd name="connsiteY2" fmla="*/ 549698 h 622626"/>
              <a:gd name="connsiteX3" fmla="*/ 39077 w 501321"/>
              <a:gd name="connsiteY3" fmla="*/ 541882 h 622626"/>
              <a:gd name="connsiteX0" fmla="*/ 0 w 518712"/>
              <a:gd name="connsiteY0" fmla="*/ 102064 h 638645"/>
              <a:gd name="connsiteX1" fmla="*/ 484555 w 518712"/>
              <a:gd name="connsiteY1" fmla="*/ 117694 h 638645"/>
              <a:gd name="connsiteX2" fmla="*/ 429847 w 518712"/>
              <a:gd name="connsiteY2" fmla="*/ 563172 h 638645"/>
              <a:gd name="connsiteX3" fmla="*/ 39077 w 518712"/>
              <a:gd name="connsiteY3" fmla="*/ 555356 h 638645"/>
              <a:gd name="connsiteX0" fmla="*/ 0 w 542707"/>
              <a:gd name="connsiteY0" fmla="*/ 103842 h 659403"/>
              <a:gd name="connsiteX1" fmla="*/ 484555 w 542707"/>
              <a:gd name="connsiteY1" fmla="*/ 119472 h 659403"/>
              <a:gd name="connsiteX2" fmla="*/ 484554 w 542707"/>
              <a:gd name="connsiteY2" fmla="*/ 604027 h 659403"/>
              <a:gd name="connsiteX3" fmla="*/ 39077 w 542707"/>
              <a:gd name="connsiteY3" fmla="*/ 557134 h 659403"/>
              <a:gd name="connsiteX0" fmla="*/ 0 w 579589"/>
              <a:gd name="connsiteY0" fmla="*/ 128844 h 688614"/>
              <a:gd name="connsiteX1" fmla="*/ 539263 w 579589"/>
              <a:gd name="connsiteY1" fmla="*/ 81951 h 688614"/>
              <a:gd name="connsiteX2" fmla="*/ 484554 w 579589"/>
              <a:gd name="connsiteY2" fmla="*/ 629029 h 688614"/>
              <a:gd name="connsiteX3" fmla="*/ 39077 w 579589"/>
              <a:gd name="connsiteY3" fmla="*/ 582136 h 688614"/>
              <a:gd name="connsiteX0" fmla="*/ 0 w 596109"/>
              <a:gd name="connsiteY0" fmla="*/ 130262 h 704349"/>
              <a:gd name="connsiteX1" fmla="*/ 539263 w 596109"/>
              <a:gd name="connsiteY1" fmla="*/ 83369 h 704349"/>
              <a:gd name="connsiteX2" fmla="*/ 523631 w 596109"/>
              <a:gd name="connsiteY2" fmla="*/ 653893 h 704349"/>
              <a:gd name="connsiteX3" fmla="*/ 39077 w 596109"/>
              <a:gd name="connsiteY3" fmla="*/ 583554 h 704349"/>
              <a:gd name="connsiteX0" fmla="*/ 0 w 596109"/>
              <a:gd name="connsiteY0" fmla="*/ 130262 h 736208"/>
              <a:gd name="connsiteX1" fmla="*/ 539263 w 596109"/>
              <a:gd name="connsiteY1" fmla="*/ 83369 h 736208"/>
              <a:gd name="connsiteX2" fmla="*/ 523631 w 596109"/>
              <a:gd name="connsiteY2" fmla="*/ 653893 h 736208"/>
              <a:gd name="connsiteX3" fmla="*/ 39077 w 596109"/>
              <a:gd name="connsiteY3" fmla="*/ 583554 h 736208"/>
              <a:gd name="connsiteX0" fmla="*/ 0 w 596109"/>
              <a:gd name="connsiteY0" fmla="*/ 164915 h 770861"/>
              <a:gd name="connsiteX1" fmla="*/ 539263 w 596109"/>
              <a:gd name="connsiteY1" fmla="*/ 118022 h 770861"/>
              <a:gd name="connsiteX2" fmla="*/ 523631 w 596109"/>
              <a:gd name="connsiteY2" fmla="*/ 688546 h 770861"/>
              <a:gd name="connsiteX3" fmla="*/ 39077 w 596109"/>
              <a:gd name="connsiteY3" fmla="*/ 618207 h 770861"/>
              <a:gd name="connsiteX0" fmla="*/ 0 w 597423"/>
              <a:gd name="connsiteY0" fmla="*/ 164915 h 766477"/>
              <a:gd name="connsiteX1" fmla="*/ 539263 w 597423"/>
              <a:gd name="connsiteY1" fmla="*/ 118022 h 766477"/>
              <a:gd name="connsiteX2" fmla="*/ 523631 w 597423"/>
              <a:gd name="connsiteY2" fmla="*/ 688546 h 766477"/>
              <a:gd name="connsiteX3" fmla="*/ 15631 w 597423"/>
              <a:gd name="connsiteY3" fmla="*/ 610392 h 766477"/>
            </a:gdLst>
            <a:ahLst/>
            <a:cxnLst>
              <a:cxn ang="0">
                <a:pos x="connsiteX0" y="connsiteY0"/>
              </a:cxn>
              <a:cxn ang="0">
                <a:pos x="connsiteX1" y="connsiteY1"/>
              </a:cxn>
              <a:cxn ang="0">
                <a:pos x="connsiteX2" y="connsiteY2"/>
              </a:cxn>
              <a:cxn ang="0">
                <a:pos x="connsiteX3" y="connsiteY3"/>
              </a:cxn>
            </a:cxnLst>
            <a:rect l="l" t="t" r="r" b="b"/>
            <a:pathLst>
              <a:path w="597423" h="766477">
                <a:moveTo>
                  <a:pt x="0" y="164915"/>
                </a:moveTo>
                <a:cubicBezTo>
                  <a:pt x="207107" y="-118393"/>
                  <a:pt x="451991" y="30750"/>
                  <a:pt x="539263" y="118022"/>
                </a:cubicBezTo>
                <a:cubicBezTo>
                  <a:pt x="626535" y="205294"/>
                  <a:pt x="610903" y="606484"/>
                  <a:pt x="523631" y="688546"/>
                </a:cubicBezTo>
                <a:cubicBezTo>
                  <a:pt x="436359" y="770608"/>
                  <a:pt x="147188" y="840295"/>
                  <a:pt x="15631" y="610392"/>
                </a:cubicBezTo>
              </a:path>
            </a:pathLst>
          </a:cu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p:grpSp>
        <p:nvGrpSpPr>
          <p:cNvPr id="4" name="Group 3"/>
          <p:cNvGrpSpPr/>
          <p:nvPr/>
        </p:nvGrpSpPr>
        <p:grpSpPr>
          <a:xfrm>
            <a:off x="4708986" y="2243793"/>
            <a:ext cx="1020359" cy="2597137"/>
            <a:chOff x="4246646" y="1848723"/>
            <a:chExt cx="1360479" cy="3462848"/>
          </a:xfrm>
        </p:grpSpPr>
        <p:grpSp>
          <p:nvGrpSpPr>
            <p:cNvPr id="35" name="Group 34"/>
            <p:cNvGrpSpPr/>
            <p:nvPr/>
          </p:nvGrpSpPr>
          <p:grpSpPr>
            <a:xfrm>
              <a:off x="5066850" y="2389569"/>
              <a:ext cx="408891" cy="2372355"/>
              <a:chOff x="4686144" y="2013138"/>
              <a:chExt cx="408891" cy="2372355"/>
            </a:xfrm>
          </p:grpSpPr>
          <mc:AlternateContent xmlns:mc="http://schemas.openxmlformats.org/markup-compatibility/2006" xmlns:a14="http://schemas.microsoft.com/office/drawing/2010/main">
            <mc:Choice Requires="a14">
              <p:sp>
                <p:nvSpPr>
                  <p:cNvPr id="36" name="Oval 35"/>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36" name="Oval 35"/>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37"/>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37" name="Oval 36"/>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10"/>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38" name="Oval 37"/>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11"/>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54" name="Straight Arrow Connector 53"/>
            <p:cNvCxnSpPr>
              <a:cxnSpLocks noChangeShapeType="1"/>
            </p:cNvCxnSpPr>
            <p:nvPr/>
          </p:nvCxnSpPr>
          <p:spPr bwMode="auto">
            <a:xfrm flipV="1">
              <a:off x="5271295"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75" name="Straight Arrow Connector 74"/>
            <p:cNvCxnSpPr>
              <a:cxnSpLocks noChangeShapeType="1"/>
            </p:cNvCxnSpPr>
            <p:nvPr/>
          </p:nvCxnSpPr>
          <p:spPr bwMode="auto">
            <a:xfrm flipV="1">
              <a:off x="5271295"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91" name="Straight Arrow Connector 90"/>
            <p:cNvCxnSpPr>
              <a:cxnSpLocks noChangeShapeType="1"/>
              <a:stCxn id="33" idx="6"/>
              <a:endCxn id="37" idx="2"/>
            </p:cNvCxnSpPr>
            <p:nvPr/>
          </p:nvCxnSpPr>
          <p:spPr bwMode="auto">
            <a:xfrm>
              <a:off x="4306527" y="3575182"/>
              <a:ext cx="760323"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15" name="Rectangle 114"/>
                <p:cNvSpPr/>
                <p:nvPr/>
              </p:nvSpPr>
              <p:spPr>
                <a:xfrm>
                  <a:off x="4995418" y="4911462"/>
                  <a:ext cx="611707"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the</m:t>
                        </m:r>
                      </m:oMath>
                    </m:oMathPara>
                  </a14:m>
                  <a:endParaRPr lang="en-US" sz="1350" dirty="0"/>
                </a:p>
              </p:txBody>
            </p:sp>
          </mc:Choice>
          <mc:Fallback xmlns="">
            <p:sp>
              <p:nvSpPr>
                <p:cNvPr id="115" name="Rectangle 114"/>
                <p:cNvSpPr>
                  <a:spLocks noRot="1" noChangeAspect="1" noMove="1" noResize="1" noEditPoints="1" noAdjustHandles="1" noChangeArrowheads="1" noChangeShapeType="1" noTextEdit="1"/>
                </p:cNvSpPr>
                <p:nvPr/>
              </p:nvSpPr>
              <p:spPr>
                <a:xfrm>
                  <a:off x="4995418" y="4911462"/>
                  <a:ext cx="611707" cy="400109"/>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140"/>
                <p:cNvSpPr/>
                <p:nvPr/>
              </p:nvSpPr>
              <p:spPr>
                <a:xfrm>
                  <a:off x="5009845" y="1848723"/>
                  <a:ext cx="583920"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cat</m:t>
                        </m:r>
                      </m:oMath>
                    </m:oMathPara>
                  </a14:m>
                  <a:endParaRPr lang="en-US" sz="1350" dirty="0"/>
                </a:p>
              </p:txBody>
            </p:sp>
          </mc:Choice>
          <mc:Fallback xmlns="">
            <p:sp>
              <p:nvSpPr>
                <p:cNvPr id="141" name="Rectangle 140"/>
                <p:cNvSpPr>
                  <a:spLocks noRot="1" noChangeAspect="1" noMove="1" noResize="1" noEditPoints="1" noAdjustHandles="1" noChangeArrowheads="1" noChangeShapeType="1" noTextEdit="1"/>
                </p:cNvSpPr>
                <p:nvPr/>
              </p:nvSpPr>
              <p:spPr>
                <a:xfrm>
                  <a:off x="5009845" y="1848723"/>
                  <a:ext cx="583920" cy="400109"/>
                </a:xfrm>
                <a:prstGeom prst="rect">
                  <a:avLst/>
                </a:prstGeom>
                <a:blipFill>
                  <a:blip r:embed="rId39"/>
                  <a:stretch>
                    <a:fillRect/>
                  </a:stretch>
                </a:blipFill>
              </p:spPr>
              <p:txBody>
                <a:bodyPr/>
                <a:lstStyle/>
                <a:p>
                  <a:r>
                    <a:rPr lang="en-US">
                      <a:noFill/>
                    </a:rPr>
                    <a:t> </a:t>
                  </a:r>
                </a:p>
              </p:txBody>
            </p:sp>
          </mc:Fallback>
        </mc:AlternateContent>
        <p:cxnSp>
          <p:nvCxnSpPr>
            <p:cNvPr id="166" name="Straight Arrow Connector 165"/>
            <p:cNvCxnSpPr>
              <a:cxnSpLocks noChangeShapeType="1"/>
              <a:stCxn id="34" idx="5"/>
              <a:endCxn id="36" idx="1"/>
            </p:cNvCxnSpPr>
            <p:nvPr/>
          </p:nvCxnSpPr>
          <p:spPr bwMode="auto">
            <a:xfrm>
              <a:off x="4246646" y="2734982"/>
              <a:ext cx="880085"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grpSp>
      <p:grpSp>
        <p:nvGrpSpPr>
          <p:cNvPr id="6" name="Group 5"/>
          <p:cNvGrpSpPr/>
          <p:nvPr/>
        </p:nvGrpSpPr>
        <p:grpSpPr>
          <a:xfrm>
            <a:off x="5585896" y="2243793"/>
            <a:ext cx="997497" cy="2597137"/>
            <a:chOff x="5415860" y="1848723"/>
            <a:chExt cx="1329996" cy="3462848"/>
          </a:xfrm>
        </p:grpSpPr>
        <p:grpSp>
          <p:nvGrpSpPr>
            <p:cNvPr id="39" name="Group 38"/>
            <p:cNvGrpSpPr/>
            <p:nvPr/>
          </p:nvGrpSpPr>
          <p:grpSpPr>
            <a:xfrm>
              <a:off x="6218941" y="2389569"/>
              <a:ext cx="408891" cy="2372355"/>
              <a:chOff x="4686144" y="2013138"/>
              <a:chExt cx="408891" cy="2372355"/>
            </a:xfrm>
          </p:grpSpPr>
          <mc:AlternateContent xmlns:mc="http://schemas.openxmlformats.org/markup-compatibility/2006" xmlns:a14="http://schemas.microsoft.com/office/drawing/2010/main">
            <mc:Choice Requires="a14">
              <p:sp>
                <p:nvSpPr>
                  <p:cNvPr id="40" name="Oval 39"/>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40" name="Oval 39"/>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12"/>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3</m:t>
                              </m:r>
                            </m:sub>
                          </m:sSub>
                        </m:oMath>
                      </m:oMathPara>
                    </a14:m>
                    <a:endParaRPr lang="en-US" sz="1050" dirty="0">
                      <a:latin typeface="Calibri" panose="020F0502020204030204" pitchFamily="34" charset="0"/>
                    </a:endParaRPr>
                  </a:p>
                </p:txBody>
              </p:sp>
            </mc:Choice>
            <mc:Fallback xmlns="">
              <p:sp>
                <p:nvSpPr>
                  <p:cNvPr id="41" name="Oval 40"/>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13"/>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3</m:t>
                              </m:r>
                            </m:sub>
                          </m:sSub>
                        </m:oMath>
                      </m:oMathPara>
                    </a14:m>
                    <a:endParaRPr lang="en-US" sz="1050" dirty="0">
                      <a:latin typeface="Calibri" panose="020F0502020204030204" pitchFamily="34" charset="0"/>
                    </a:endParaRPr>
                  </a:p>
                </p:txBody>
              </p:sp>
            </mc:Choice>
            <mc:Fallback xmlns="">
              <p:sp>
                <p:nvSpPr>
                  <p:cNvPr id="42" name="Oval 41"/>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14"/>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57" name="Straight Arrow Connector 56"/>
            <p:cNvCxnSpPr>
              <a:cxnSpLocks noChangeShapeType="1"/>
            </p:cNvCxnSpPr>
            <p:nvPr/>
          </p:nvCxnSpPr>
          <p:spPr bwMode="auto">
            <a:xfrm flipV="1">
              <a:off x="6423386"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72" name="Straight Arrow Connector 71"/>
            <p:cNvCxnSpPr>
              <a:cxnSpLocks noChangeShapeType="1"/>
            </p:cNvCxnSpPr>
            <p:nvPr/>
          </p:nvCxnSpPr>
          <p:spPr bwMode="auto">
            <a:xfrm flipV="1">
              <a:off x="6423386"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94" name="Straight Arrow Connector 93"/>
            <p:cNvCxnSpPr>
              <a:cxnSpLocks noChangeShapeType="1"/>
              <a:stCxn id="37" idx="6"/>
              <a:endCxn id="41" idx="2"/>
            </p:cNvCxnSpPr>
            <p:nvPr/>
          </p:nvCxnSpPr>
          <p:spPr bwMode="auto">
            <a:xfrm>
              <a:off x="5475741" y="3575182"/>
              <a:ext cx="743200"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16" name="Rectangle 115"/>
                <p:cNvSpPr/>
                <p:nvPr/>
              </p:nvSpPr>
              <p:spPr>
                <a:xfrm>
                  <a:off x="6161936" y="4911462"/>
                  <a:ext cx="583920"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cat</m:t>
                        </m:r>
                      </m:oMath>
                    </m:oMathPara>
                  </a14:m>
                  <a:endParaRPr lang="en-US" sz="1350" dirty="0"/>
                </a:p>
              </p:txBody>
            </p:sp>
          </mc:Choice>
          <mc:Fallback xmlns="">
            <p:sp>
              <p:nvSpPr>
                <p:cNvPr id="116" name="Rectangle 115"/>
                <p:cNvSpPr>
                  <a:spLocks noRot="1" noChangeAspect="1" noMove="1" noResize="1" noEditPoints="1" noAdjustHandles="1" noChangeArrowheads="1" noChangeShapeType="1" noTextEdit="1"/>
                </p:cNvSpPr>
                <p:nvPr/>
              </p:nvSpPr>
              <p:spPr>
                <a:xfrm>
                  <a:off x="6161936" y="4911462"/>
                  <a:ext cx="583920" cy="400109"/>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Rectangle 141"/>
                <p:cNvSpPr/>
                <p:nvPr/>
              </p:nvSpPr>
              <p:spPr>
                <a:xfrm>
                  <a:off x="6165944" y="1848723"/>
                  <a:ext cx="575371"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sat</m:t>
                        </m:r>
                      </m:oMath>
                    </m:oMathPara>
                  </a14:m>
                  <a:endParaRPr lang="en-US" sz="1350" dirty="0"/>
                </a:p>
              </p:txBody>
            </p:sp>
          </mc:Choice>
          <mc:Fallback xmlns="">
            <p:sp>
              <p:nvSpPr>
                <p:cNvPr id="142" name="Rectangle 141"/>
                <p:cNvSpPr>
                  <a:spLocks noRot="1" noChangeAspect="1" noMove="1" noResize="1" noEditPoints="1" noAdjustHandles="1" noChangeArrowheads="1" noChangeShapeType="1" noTextEdit="1"/>
                </p:cNvSpPr>
                <p:nvPr/>
              </p:nvSpPr>
              <p:spPr>
                <a:xfrm>
                  <a:off x="6165944" y="1848723"/>
                  <a:ext cx="575371" cy="400109"/>
                </a:xfrm>
                <a:prstGeom prst="rect">
                  <a:avLst/>
                </a:prstGeom>
                <a:blipFill>
                  <a:blip r:embed="rId41"/>
                  <a:stretch>
                    <a:fillRect/>
                  </a:stretch>
                </a:blipFill>
              </p:spPr>
              <p:txBody>
                <a:bodyPr/>
                <a:lstStyle/>
                <a:p>
                  <a:r>
                    <a:rPr lang="en-US">
                      <a:noFill/>
                    </a:rPr>
                    <a:t> </a:t>
                  </a:r>
                </a:p>
              </p:txBody>
            </p:sp>
          </mc:Fallback>
        </mc:AlternateContent>
        <p:cxnSp>
          <p:nvCxnSpPr>
            <p:cNvPr id="169" name="Straight Arrow Connector 168"/>
            <p:cNvCxnSpPr>
              <a:cxnSpLocks noChangeShapeType="1"/>
              <a:stCxn id="38" idx="5"/>
              <a:endCxn id="40" idx="1"/>
            </p:cNvCxnSpPr>
            <p:nvPr/>
          </p:nvCxnSpPr>
          <p:spPr bwMode="auto">
            <a:xfrm>
              <a:off x="5415860" y="2734982"/>
              <a:ext cx="862962"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grpSp>
      <p:grpSp>
        <p:nvGrpSpPr>
          <p:cNvPr id="8" name="Group 7"/>
          <p:cNvGrpSpPr/>
          <p:nvPr/>
        </p:nvGrpSpPr>
        <p:grpSpPr>
          <a:xfrm>
            <a:off x="6457851" y="2243792"/>
            <a:ext cx="3597511" cy="2597138"/>
            <a:chOff x="6578465" y="1848723"/>
            <a:chExt cx="4796680" cy="3462849"/>
          </a:xfrm>
        </p:grpSpPr>
        <p:grpSp>
          <p:nvGrpSpPr>
            <p:cNvPr id="119" name="Group 118"/>
            <p:cNvGrpSpPr/>
            <p:nvPr/>
          </p:nvGrpSpPr>
          <p:grpSpPr>
            <a:xfrm>
              <a:off x="9671499" y="2389569"/>
              <a:ext cx="408891" cy="2372355"/>
              <a:chOff x="4686144" y="2013138"/>
              <a:chExt cx="408891" cy="2372355"/>
            </a:xfrm>
          </p:grpSpPr>
          <mc:AlternateContent xmlns:mc="http://schemas.openxmlformats.org/markup-compatibility/2006" xmlns:a14="http://schemas.microsoft.com/office/drawing/2010/main">
            <mc:Choice Requires="a14">
              <p:sp>
                <p:nvSpPr>
                  <p:cNvPr id="120" name="Oval 119"/>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5</m:t>
                              </m:r>
                            </m:sub>
                          </m:sSub>
                        </m:oMath>
                      </m:oMathPara>
                    </a14:m>
                    <a:endParaRPr lang="en-US" sz="1050" dirty="0">
                      <a:latin typeface="Calibri" panose="020F0502020204030204" pitchFamily="34" charset="0"/>
                    </a:endParaRPr>
                  </a:p>
                </p:txBody>
              </p:sp>
            </mc:Choice>
            <mc:Fallback xmlns="">
              <p:sp>
                <p:nvSpPr>
                  <p:cNvPr id="120" name="Oval 119"/>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42"/>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Oval 120"/>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6</m:t>
                              </m:r>
                            </m:sub>
                          </m:sSub>
                        </m:oMath>
                      </m:oMathPara>
                    </a14:m>
                    <a:endParaRPr lang="en-US" sz="1050" dirty="0">
                      <a:latin typeface="Calibri" panose="020F0502020204030204" pitchFamily="34" charset="0"/>
                    </a:endParaRPr>
                  </a:p>
                </p:txBody>
              </p:sp>
            </mc:Choice>
            <mc:Fallback xmlns="">
              <p:sp>
                <p:nvSpPr>
                  <p:cNvPr id="121" name="Oval 120"/>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3"/>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Oval 121"/>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5</m:t>
                              </m:r>
                            </m:sub>
                          </m:sSub>
                        </m:oMath>
                      </m:oMathPara>
                    </a14:m>
                    <a:endParaRPr lang="en-US" sz="1050" dirty="0">
                      <a:latin typeface="Calibri" panose="020F0502020204030204" pitchFamily="34" charset="0"/>
                    </a:endParaRPr>
                  </a:p>
                </p:txBody>
              </p:sp>
            </mc:Choice>
            <mc:Fallback xmlns="">
              <p:sp>
                <p:nvSpPr>
                  <p:cNvPr id="122" name="Oval 121"/>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4"/>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123" name="Straight Arrow Connector 122"/>
            <p:cNvCxnSpPr>
              <a:cxnSpLocks noChangeShapeType="1"/>
            </p:cNvCxnSpPr>
            <p:nvPr/>
          </p:nvCxnSpPr>
          <p:spPr bwMode="auto">
            <a:xfrm flipV="1">
              <a:off x="9875944"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47" name="Group 46"/>
            <p:cNvGrpSpPr/>
            <p:nvPr/>
          </p:nvGrpSpPr>
          <p:grpSpPr>
            <a:xfrm>
              <a:off x="8469521" y="2389569"/>
              <a:ext cx="408891" cy="2372355"/>
              <a:chOff x="4686144" y="2013138"/>
              <a:chExt cx="408891" cy="2372355"/>
            </a:xfrm>
          </p:grpSpPr>
          <mc:AlternateContent xmlns:mc="http://schemas.openxmlformats.org/markup-compatibility/2006" xmlns:a14="http://schemas.microsoft.com/office/drawing/2010/main">
            <mc:Choice Requires="a14">
              <p:sp>
                <p:nvSpPr>
                  <p:cNvPr id="48" name="Oval 47"/>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4</m:t>
                              </m:r>
                            </m:sub>
                          </m:sSub>
                        </m:oMath>
                      </m:oMathPara>
                    </a14:m>
                    <a:endParaRPr lang="en-US" sz="1050" dirty="0">
                      <a:latin typeface="Calibri" panose="020F0502020204030204" pitchFamily="34" charset="0"/>
                    </a:endParaRPr>
                  </a:p>
                </p:txBody>
              </p:sp>
            </mc:Choice>
            <mc:Fallback xmlns="">
              <p:sp>
                <p:nvSpPr>
                  <p:cNvPr id="48" name="Oval 47"/>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18"/>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5</m:t>
                              </m:r>
                            </m:sub>
                          </m:sSub>
                        </m:oMath>
                      </m:oMathPara>
                    </a14:m>
                    <a:endParaRPr lang="en-US" sz="1050" dirty="0">
                      <a:latin typeface="Calibri" panose="020F0502020204030204" pitchFamily="34" charset="0"/>
                    </a:endParaRPr>
                  </a:p>
                </p:txBody>
              </p:sp>
            </mc:Choice>
            <mc:Fallback xmlns="">
              <p:sp>
                <p:nvSpPr>
                  <p:cNvPr id="49" name="Oval 48"/>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19"/>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5</m:t>
                              </m:r>
                            </m:sub>
                          </m:sSub>
                        </m:oMath>
                      </m:oMathPara>
                    </a14:m>
                    <a:endParaRPr lang="en-US" sz="1050" dirty="0">
                      <a:latin typeface="Calibri" panose="020F0502020204030204" pitchFamily="34" charset="0"/>
                    </a:endParaRPr>
                  </a:p>
                </p:txBody>
              </p:sp>
            </mc:Choice>
            <mc:Fallback xmlns="">
              <p:sp>
                <p:nvSpPr>
                  <p:cNvPr id="50" name="Oval 49"/>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4"/>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63" name="Straight Arrow Connector 62"/>
            <p:cNvCxnSpPr>
              <a:cxnSpLocks noChangeShapeType="1"/>
            </p:cNvCxnSpPr>
            <p:nvPr/>
          </p:nvCxnSpPr>
          <p:spPr bwMode="auto">
            <a:xfrm flipV="1">
              <a:off x="8673966"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66" name="Straight Arrow Connector 65"/>
            <p:cNvCxnSpPr>
              <a:cxnSpLocks noChangeShapeType="1"/>
            </p:cNvCxnSpPr>
            <p:nvPr/>
          </p:nvCxnSpPr>
          <p:spPr bwMode="auto">
            <a:xfrm flipV="1">
              <a:off x="8673966"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00" name="Straight Arrow Connector 99"/>
            <p:cNvCxnSpPr>
              <a:cxnSpLocks noChangeShapeType="1"/>
              <a:stCxn id="45" idx="6"/>
              <a:endCxn id="49" idx="2"/>
            </p:cNvCxnSpPr>
            <p:nvPr/>
          </p:nvCxnSpPr>
          <p:spPr bwMode="auto">
            <a:xfrm>
              <a:off x="7767998" y="3575182"/>
              <a:ext cx="701523"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p:grpSp>
          <p:nvGrpSpPr>
            <p:cNvPr id="108" name="Group 107"/>
            <p:cNvGrpSpPr/>
            <p:nvPr/>
          </p:nvGrpSpPr>
          <p:grpSpPr>
            <a:xfrm>
              <a:off x="10806016" y="2389569"/>
              <a:ext cx="408891" cy="1387951"/>
              <a:chOff x="4686144" y="2013138"/>
              <a:chExt cx="408891" cy="1387951"/>
            </a:xfrm>
          </p:grpSpPr>
          <mc:AlternateContent xmlns:mc="http://schemas.openxmlformats.org/markup-compatibility/2006" xmlns:a14="http://schemas.microsoft.com/office/drawing/2010/main">
            <mc:Choice Requires="a14">
              <p:sp>
                <p:nvSpPr>
                  <p:cNvPr id="110" name="Oval 109"/>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7</m:t>
                              </m:r>
                            </m:sub>
                          </m:sSub>
                        </m:oMath>
                      </m:oMathPara>
                    </a14:m>
                    <a:endParaRPr lang="en-US" sz="1050" dirty="0">
                      <a:latin typeface="Calibri" panose="020F0502020204030204" pitchFamily="34" charset="0"/>
                    </a:endParaRPr>
                  </a:p>
                </p:txBody>
              </p:sp>
            </mc:Choice>
            <mc:Fallback xmlns="">
              <p:sp>
                <p:nvSpPr>
                  <p:cNvPr id="110" name="Oval 109"/>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20"/>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Oval 110"/>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6</m:t>
                              </m:r>
                            </m:sub>
                          </m:sSub>
                        </m:oMath>
                      </m:oMathPara>
                    </a14:m>
                    <a:endParaRPr lang="en-US" sz="1050" dirty="0">
                      <a:latin typeface="Calibri" panose="020F0502020204030204" pitchFamily="34" charset="0"/>
                    </a:endParaRPr>
                  </a:p>
                </p:txBody>
              </p:sp>
            </mc:Choice>
            <mc:Fallback xmlns="">
              <p:sp>
                <p:nvSpPr>
                  <p:cNvPr id="111" name="Oval 110"/>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21"/>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112" name="Straight Arrow Connector 111"/>
            <p:cNvCxnSpPr>
              <a:cxnSpLocks noChangeShapeType="1"/>
            </p:cNvCxnSpPr>
            <p:nvPr/>
          </p:nvCxnSpPr>
          <p:spPr bwMode="auto">
            <a:xfrm flipV="1">
              <a:off x="10991096" y="3777520"/>
              <a:ext cx="38730" cy="578031"/>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13" name="Straight Arrow Connector 112"/>
            <p:cNvCxnSpPr>
              <a:cxnSpLocks noChangeShapeType="1"/>
            </p:cNvCxnSpPr>
            <p:nvPr/>
          </p:nvCxnSpPr>
          <p:spPr bwMode="auto">
            <a:xfrm flipV="1">
              <a:off x="11010461"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14" name="Straight Arrow Connector 113"/>
            <p:cNvCxnSpPr>
              <a:cxnSpLocks noChangeShapeType="1"/>
              <a:stCxn id="121" idx="6"/>
              <a:endCxn id="110" idx="2"/>
            </p:cNvCxnSpPr>
            <p:nvPr/>
          </p:nvCxnSpPr>
          <p:spPr bwMode="auto">
            <a:xfrm>
              <a:off x="10080390" y="3575182"/>
              <a:ext cx="725626"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18" name="Rectangle 117"/>
                <p:cNvSpPr/>
                <p:nvPr/>
              </p:nvSpPr>
              <p:spPr>
                <a:xfrm>
                  <a:off x="8433355" y="4911462"/>
                  <a:ext cx="541173"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on</m:t>
                        </m:r>
                      </m:oMath>
                    </m:oMathPara>
                  </a14:m>
                  <a:endParaRPr lang="en-US" sz="1350" dirty="0"/>
                </a:p>
              </p:txBody>
            </p:sp>
          </mc:Choice>
          <mc:Fallback xmlns="">
            <p:sp>
              <p:nvSpPr>
                <p:cNvPr id="118" name="Rectangle 117"/>
                <p:cNvSpPr>
                  <a:spLocks noRot="1" noChangeAspect="1" noMove="1" noResize="1" noEditPoints="1" noAdjustHandles="1" noChangeArrowheads="1" noChangeShapeType="1" noTextEdit="1"/>
                </p:cNvSpPr>
                <p:nvPr/>
              </p:nvSpPr>
              <p:spPr>
                <a:xfrm>
                  <a:off x="8433355" y="4911462"/>
                  <a:ext cx="541173" cy="400109"/>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p:cNvSpPr/>
                <p:nvPr/>
              </p:nvSpPr>
              <p:spPr>
                <a:xfrm>
                  <a:off x="9600067" y="4911463"/>
                  <a:ext cx="611707"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the</m:t>
                        </m:r>
                      </m:oMath>
                    </m:oMathPara>
                  </a14:m>
                  <a:endParaRPr lang="en-US" sz="1350" dirty="0"/>
                </a:p>
              </p:txBody>
            </p:sp>
          </mc:Choice>
          <mc:Fallback xmlns="">
            <p:sp>
              <p:nvSpPr>
                <p:cNvPr id="124" name="Rectangle 123"/>
                <p:cNvSpPr>
                  <a:spLocks noRot="1" noChangeAspect="1" noMove="1" noResize="1" noEditPoints="1" noAdjustHandles="1" noChangeArrowheads="1" noChangeShapeType="1" noTextEdit="1"/>
                </p:cNvSpPr>
                <p:nvPr/>
              </p:nvSpPr>
              <p:spPr>
                <a:xfrm>
                  <a:off x="9600067" y="4911463"/>
                  <a:ext cx="611707" cy="400109"/>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p:cNvSpPr/>
                <p:nvPr/>
              </p:nvSpPr>
              <p:spPr>
                <a:xfrm>
                  <a:off x="10705730" y="4911463"/>
                  <a:ext cx="669415"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mat</m:t>
                        </m:r>
                      </m:oMath>
                    </m:oMathPara>
                  </a14:m>
                  <a:endParaRPr lang="en-US" sz="1350" dirty="0"/>
                </a:p>
              </p:txBody>
            </p:sp>
          </mc:Choice>
          <mc:Fallback xmlns="">
            <p:sp>
              <p:nvSpPr>
                <p:cNvPr id="125" name="Rectangle 124"/>
                <p:cNvSpPr>
                  <a:spLocks noRot="1" noChangeAspect="1" noMove="1" noResize="1" noEditPoints="1" noAdjustHandles="1" noChangeArrowheads="1" noChangeShapeType="1" noTextEdit="1"/>
                </p:cNvSpPr>
                <p:nvPr/>
              </p:nvSpPr>
              <p:spPr>
                <a:xfrm>
                  <a:off x="10705730" y="4911463"/>
                  <a:ext cx="669415" cy="400109"/>
                </a:xfrm>
                <a:prstGeom prst="rect">
                  <a:avLst/>
                </a:prstGeom>
                <a:blipFill>
                  <a:blip r:embed="rId44"/>
                  <a:stretch>
                    <a:fillRect/>
                  </a:stretch>
                </a:blipFill>
              </p:spPr>
              <p:txBody>
                <a:bodyPr/>
                <a:lstStyle/>
                <a:p>
                  <a:r>
                    <a:rPr lang="en-US">
                      <a:noFill/>
                    </a:rPr>
                    <a:t> </a:t>
                  </a:r>
                </a:p>
              </p:txBody>
            </p:sp>
          </mc:Fallback>
        </mc:AlternateContent>
        <p:cxnSp>
          <p:nvCxnSpPr>
            <p:cNvPr id="134" name="Straight Arrow Connector 133"/>
            <p:cNvCxnSpPr>
              <a:cxnSpLocks noChangeShapeType="1"/>
              <a:stCxn id="49" idx="6"/>
              <a:endCxn id="121" idx="2"/>
            </p:cNvCxnSpPr>
            <p:nvPr/>
          </p:nvCxnSpPr>
          <p:spPr bwMode="auto">
            <a:xfrm>
              <a:off x="8878412" y="3575182"/>
              <a:ext cx="793087"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p:cxnSp>
          <p:nvCxnSpPr>
            <p:cNvPr id="137" name="Straight Arrow Connector 136"/>
            <p:cNvCxnSpPr>
              <a:cxnSpLocks noChangeShapeType="1"/>
            </p:cNvCxnSpPr>
            <p:nvPr/>
          </p:nvCxnSpPr>
          <p:spPr bwMode="auto">
            <a:xfrm flipV="1">
              <a:off x="9875944"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44" name="Rectangle 143"/>
                <p:cNvSpPr/>
                <p:nvPr/>
              </p:nvSpPr>
              <p:spPr>
                <a:xfrm>
                  <a:off x="8398088" y="1848723"/>
                  <a:ext cx="611706"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the</m:t>
                        </m:r>
                      </m:oMath>
                    </m:oMathPara>
                  </a14:m>
                  <a:endParaRPr lang="en-US" sz="1350" dirty="0"/>
                </a:p>
              </p:txBody>
            </p:sp>
          </mc:Choice>
          <mc:Fallback xmlns="">
            <p:sp>
              <p:nvSpPr>
                <p:cNvPr id="144" name="Rectangle 143"/>
                <p:cNvSpPr>
                  <a:spLocks noRot="1" noChangeAspect="1" noMove="1" noResize="1" noEditPoints="1" noAdjustHandles="1" noChangeArrowheads="1" noChangeShapeType="1" noTextEdit="1"/>
                </p:cNvSpPr>
                <p:nvPr/>
              </p:nvSpPr>
              <p:spPr>
                <a:xfrm>
                  <a:off x="8398088" y="1848723"/>
                  <a:ext cx="611706" cy="40010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Rectangle 144"/>
                <p:cNvSpPr/>
                <p:nvPr/>
              </p:nvSpPr>
              <p:spPr>
                <a:xfrm>
                  <a:off x="9571214" y="1848723"/>
                  <a:ext cx="669414"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mat</m:t>
                        </m:r>
                      </m:oMath>
                    </m:oMathPara>
                  </a14:m>
                  <a:endParaRPr lang="en-US" sz="1350" dirty="0"/>
                </a:p>
              </p:txBody>
            </p:sp>
          </mc:Choice>
          <mc:Fallback xmlns="">
            <p:sp>
              <p:nvSpPr>
                <p:cNvPr id="145" name="Rectangle 144"/>
                <p:cNvSpPr>
                  <a:spLocks noRot="1" noChangeAspect="1" noMove="1" noResize="1" noEditPoints="1" noAdjustHandles="1" noChangeArrowheads="1" noChangeShapeType="1" noTextEdit="1"/>
                </p:cNvSpPr>
                <p:nvPr/>
              </p:nvSpPr>
              <p:spPr>
                <a:xfrm>
                  <a:off x="9571214" y="1848723"/>
                  <a:ext cx="669414" cy="400109"/>
                </a:xfrm>
                <a:prstGeom prst="rect">
                  <a:avLst/>
                </a:prstGeom>
                <a:blipFill>
                  <a:blip r:embed="rId45"/>
                  <a:stretch>
                    <a:fillRect/>
                  </a:stretch>
                </a:blipFill>
              </p:spPr>
              <p:txBody>
                <a:bodyPr/>
                <a:lstStyle/>
                <a:p>
                  <a:r>
                    <a:rPr lang="en-US">
                      <a:noFill/>
                    </a:rPr>
                    <a:t> </a:t>
                  </a:r>
                </a:p>
              </p:txBody>
            </p:sp>
          </mc:Fallback>
        </mc:AlternateContent>
        <p:sp>
          <p:nvSpPr>
            <p:cNvPr id="146" name="Rectangle 145"/>
            <p:cNvSpPr/>
            <p:nvPr/>
          </p:nvSpPr>
          <p:spPr>
            <a:xfrm>
              <a:off x="10715156" y="1848723"/>
              <a:ext cx="652230" cy="400109"/>
            </a:xfrm>
            <a:prstGeom prst="rect">
              <a:avLst/>
            </a:prstGeom>
          </p:spPr>
          <p:txBody>
            <a:bodyPr wrap="none">
              <a:spAutoFit/>
            </a:bodyPr>
            <a:lstStyle/>
            <a:p>
              <a:r>
                <a:rPr lang="en-US" sz="1350" dirty="0"/>
                <a:t>&lt;/s&gt;</a:t>
              </a:r>
            </a:p>
          </p:txBody>
        </p:sp>
        <mc:AlternateContent xmlns:mc="http://schemas.openxmlformats.org/markup-compatibility/2006" xmlns:a14="http://schemas.microsoft.com/office/drawing/2010/main">
          <mc:Choice Requires="a14">
            <p:sp>
              <p:nvSpPr>
                <p:cNvPr id="158" name="Oval 157"/>
                <p:cNvSpPr/>
                <p:nvPr/>
              </p:nvSpPr>
              <p:spPr>
                <a:xfrm>
                  <a:off x="10806016" y="4355551"/>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6</m:t>
                            </m:r>
                          </m:sub>
                        </m:sSub>
                      </m:oMath>
                    </m:oMathPara>
                  </a14:m>
                  <a:endParaRPr lang="en-US" sz="1050" dirty="0">
                    <a:latin typeface="Calibri" panose="020F0502020204030204" pitchFamily="34" charset="0"/>
                  </a:endParaRPr>
                </a:p>
              </p:txBody>
            </p:sp>
          </mc:Choice>
          <mc:Fallback xmlns="">
            <p:sp>
              <p:nvSpPr>
                <p:cNvPr id="158" name="Oval 157"/>
                <p:cNvSpPr>
                  <a:spLocks noRot="1" noChangeAspect="1" noMove="1" noResize="1" noEditPoints="1" noAdjustHandles="1" noChangeArrowheads="1" noChangeShapeType="1" noTextEdit="1"/>
                </p:cNvSpPr>
                <p:nvPr/>
              </p:nvSpPr>
              <p:spPr>
                <a:xfrm>
                  <a:off x="10806016" y="4355551"/>
                  <a:ext cx="408891" cy="405807"/>
                </a:xfrm>
                <a:prstGeom prst="ellipse">
                  <a:avLst/>
                </a:prstGeom>
                <a:blipFill>
                  <a:blip r:embed="rId47"/>
                  <a:stretch>
                    <a:fillRect/>
                  </a:stretch>
                </a:blipFill>
                <a:ln w="57150" cap="flat" cmpd="sng" algn="ctr">
                  <a:solidFill>
                    <a:srgbClr val="00B0F0"/>
                  </a:solidFill>
                  <a:prstDash val="solid"/>
                </a:ln>
                <a:effectLst/>
              </p:spPr>
              <p:txBody>
                <a:bodyPr/>
                <a:lstStyle/>
                <a:p>
                  <a:r>
                    <a:rPr lang="en-US">
                      <a:noFill/>
                    </a:rPr>
                    <a:t> </a:t>
                  </a:r>
                </a:p>
              </p:txBody>
            </p:sp>
          </mc:Fallback>
        </mc:AlternateContent>
        <p:grpSp>
          <p:nvGrpSpPr>
            <p:cNvPr id="7" name="Group 6"/>
            <p:cNvGrpSpPr/>
            <p:nvPr/>
          </p:nvGrpSpPr>
          <p:grpSpPr>
            <a:xfrm>
              <a:off x="6578465" y="1848723"/>
              <a:ext cx="1303016" cy="3462849"/>
              <a:chOff x="6578465" y="1848723"/>
              <a:chExt cx="1303016" cy="3462849"/>
            </a:xfrm>
          </p:grpSpPr>
          <p:grpSp>
            <p:nvGrpSpPr>
              <p:cNvPr id="43" name="Group 42"/>
              <p:cNvGrpSpPr/>
              <p:nvPr/>
            </p:nvGrpSpPr>
            <p:grpSpPr>
              <a:xfrm>
                <a:off x="7359107" y="2389569"/>
                <a:ext cx="408891" cy="2372355"/>
                <a:chOff x="4686144" y="2013138"/>
                <a:chExt cx="408891" cy="2372355"/>
              </a:xfrm>
            </p:grpSpPr>
            <mc:AlternateContent xmlns:mc="http://schemas.openxmlformats.org/markup-compatibility/2006" xmlns:a14="http://schemas.microsoft.com/office/drawing/2010/main">
              <mc:Choice Requires="a14">
                <p:sp>
                  <p:nvSpPr>
                    <p:cNvPr id="44" name="Oval 43"/>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3</m:t>
                                </m:r>
                              </m:sub>
                            </m:sSub>
                          </m:oMath>
                        </m:oMathPara>
                      </a14:m>
                      <a:endParaRPr lang="en-US" sz="1050" dirty="0">
                        <a:latin typeface="Calibri" panose="020F0502020204030204" pitchFamily="34" charset="0"/>
                      </a:endParaRPr>
                    </a:p>
                  </p:txBody>
                </p:sp>
              </mc:Choice>
              <mc:Fallback xmlns="">
                <p:sp>
                  <p:nvSpPr>
                    <p:cNvPr id="44" name="Oval 43"/>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15"/>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4</m:t>
                                </m:r>
                              </m:sub>
                            </m:sSub>
                          </m:oMath>
                        </m:oMathPara>
                      </a14:m>
                      <a:endParaRPr lang="en-US" sz="1050" dirty="0">
                        <a:latin typeface="Calibri" panose="020F0502020204030204" pitchFamily="34" charset="0"/>
                      </a:endParaRPr>
                    </a:p>
                  </p:txBody>
                </p:sp>
              </mc:Choice>
              <mc:Fallback xmlns="">
                <p:sp>
                  <p:nvSpPr>
                    <p:cNvPr id="45" name="Oval 44"/>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16"/>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val 45"/>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4</m:t>
                                </m:r>
                              </m:sub>
                            </m:sSub>
                          </m:oMath>
                        </m:oMathPara>
                      </a14:m>
                      <a:endParaRPr lang="en-US" sz="1050" dirty="0">
                        <a:latin typeface="Calibri" panose="020F0502020204030204" pitchFamily="34" charset="0"/>
                      </a:endParaRPr>
                    </a:p>
                  </p:txBody>
                </p:sp>
              </mc:Choice>
              <mc:Fallback xmlns="">
                <p:sp>
                  <p:nvSpPr>
                    <p:cNvPr id="46" name="Oval 45"/>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17"/>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60" name="Straight Arrow Connector 59"/>
              <p:cNvCxnSpPr>
                <a:cxnSpLocks noChangeShapeType="1"/>
              </p:cNvCxnSpPr>
              <p:nvPr/>
            </p:nvCxnSpPr>
            <p:spPr bwMode="auto">
              <a:xfrm flipV="1">
                <a:off x="7563552" y="3777520"/>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69" name="Straight Arrow Connector 68"/>
              <p:cNvCxnSpPr>
                <a:cxnSpLocks noChangeShapeType="1"/>
              </p:cNvCxnSpPr>
              <p:nvPr/>
            </p:nvCxnSpPr>
            <p:spPr bwMode="auto">
              <a:xfrm flipV="1">
                <a:off x="7563552" y="2794246"/>
                <a:ext cx="0" cy="578597"/>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97" name="Straight Arrow Connector 96"/>
              <p:cNvCxnSpPr>
                <a:cxnSpLocks noChangeShapeType="1"/>
                <a:stCxn id="41" idx="6"/>
                <a:endCxn id="45" idx="2"/>
              </p:cNvCxnSpPr>
              <p:nvPr/>
            </p:nvCxnSpPr>
            <p:spPr bwMode="auto">
              <a:xfrm>
                <a:off x="6627832" y="3575182"/>
                <a:ext cx="731275" cy="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17" name="Rectangle 116"/>
                  <p:cNvSpPr/>
                  <p:nvPr/>
                </p:nvSpPr>
                <p:spPr>
                  <a:xfrm>
                    <a:off x="7306110" y="4911463"/>
                    <a:ext cx="575371"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sat</m:t>
                          </m:r>
                        </m:oMath>
                      </m:oMathPara>
                    </a14:m>
                    <a:endParaRPr lang="en-US" sz="1350" dirty="0"/>
                  </a:p>
                </p:txBody>
              </p:sp>
            </mc:Choice>
            <mc:Fallback xmlns="">
              <p:sp>
                <p:nvSpPr>
                  <p:cNvPr id="117" name="Rectangle 116"/>
                  <p:cNvSpPr>
                    <a:spLocks noRot="1" noChangeAspect="1" noMove="1" noResize="1" noEditPoints="1" noAdjustHandles="1" noChangeArrowheads="1" noChangeShapeType="1" noTextEdit="1"/>
                  </p:cNvSpPr>
                  <p:nvPr/>
                </p:nvSpPr>
                <p:spPr>
                  <a:xfrm>
                    <a:off x="7306110" y="4911463"/>
                    <a:ext cx="575371" cy="400109"/>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142"/>
                  <p:cNvSpPr/>
                  <p:nvPr/>
                </p:nvSpPr>
                <p:spPr>
                  <a:xfrm>
                    <a:off x="7322941" y="1848723"/>
                    <a:ext cx="541173" cy="40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350" dirty="0"/>
                            <m:t>on</m:t>
                          </m:r>
                        </m:oMath>
                      </m:oMathPara>
                    </a14:m>
                    <a:endParaRPr lang="en-US" sz="1350" dirty="0"/>
                  </a:p>
                </p:txBody>
              </p:sp>
            </mc:Choice>
            <mc:Fallback xmlns="">
              <p:sp>
                <p:nvSpPr>
                  <p:cNvPr id="143" name="Rectangle 142"/>
                  <p:cNvSpPr>
                    <a:spLocks noRot="1" noChangeAspect="1" noMove="1" noResize="1" noEditPoints="1" noAdjustHandles="1" noChangeArrowheads="1" noChangeShapeType="1" noTextEdit="1"/>
                  </p:cNvSpPr>
                  <p:nvPr/>
                </p:nvSpPr>
                <p:spPr>
                  <a:xfrm>
                    <a:off x="7322941" y="1848723"/>
                    <a:ext cx="541173" cy="400109"/>
                  </a:xfrm>
                  <a:prstGeom prst="rect">
                    <a:avLst/>
                  </a:prstGeom>
                  <a:blipFill>
                    <a:blip r:embed="rId49"/>
                    <a:stretch>
                      <a:fillRect/>
                    </a:stretch>
                  </a:blipFill>
                </p:spPr>
                <p:txBody>
                  <a:bodyPr/>
                  <a:lstStyle/>
                  <a:p>
                    <a:r>
                      <a:rPr lang="en-US">
                        <a:noFill/>
                      </a:rPr>
                      <a:t> </a:t>
                    </a:r>
                  </a:p>
                </p:txBody>
              </p:sp>
            </mc:Fallback>
          </mc:AlternateContent>
          <p:cxnSp>
            <p:nvCxnSpPr>
              <p:cNvPr id="172" name="Straight Arrow Connector 171"/>
              <p:cNvCxnSpPr>
                <a:cxnSpLocks noChangeShapeType="1"/>
              </p:cNvCxnSpPr>
              <p:nvPr/>
            </p:nvCxnSpPr>
            <p:spPr bwMode="auto">
              <a:xfrm>
                <a:off x="6578465" y="2726255"/>
                <a:ext cx="845331"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grpSp>
        <p:cxnSp>
          <p:nvCxnSpPr>
            <p:cNvPr id="173" name="Straight Arrow Connector 172"/>
            <p:cNvCxnSpPr>
              <a:cxnSpLocks noChangeShapeType="1"/>
            </p:cNvCxnSpPr>
            <p:nvPr/>
          </p:nvCxnSpPr>
          <p:spPr bwMode="auto">
            <a:xfrm>
              <a:off x="7712925" y="2726255"/>
              <a:ext cx="845331"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174" name="Straight Arrow Connector 173"/>
            <p:cNvCxnSpPr>
              <a:cxnSpLocks noChangeShapeType="1"/>
            </p:cNvCxnSpPr>
            <p:nvPr/>
          </p:nvCxnSpPr>
          <p:spPr bwMode="auto">
            <a:xfrm>
              <a:off x="8853648" y="2793444"/>
              <a:ext cx="845331"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cxnSp>
          <p:nvCxnSpPr>
            <p:cNvPr id="175" name="Straight Arrow Connector 174"/>
            <p:cNvCxnSpPr>
              <a:cxnSpLocks noChangeShapeType="1"/>
            </p:cNvCxnSpPr>
            <p:nvPr/>
          </p:nvCxnSpPr>
          <p:spPr bwMode="auto">
            <a:xfrm>
              <a:off x="9988108" y="2793444"/>
              <a:ext cx="845331" cy="1680564"/>
            </a:xfrm>
            <a:prstGeom prst="straightConnector1">
              <a:avLst/>
            </a:prstGeom>
            <a:noFill/>
            <a:ln w="19050" algn="ctr">
              <a:solidFill>
                <a:schemeClr val="tx1">
                  <a:lumMod val="50000"/>
                  <a:lumOff val="50000"/>
                </a:schemeClr>
              </a:solidFill>
              <a:prstDash val="lgDash"/>
              <a:round/>
              <a:headEnd/>
              <a:tailEnd type="arrow" w="med" len="med"/>
            </a:ln>
            <a:effectLst/>
            <a:extLst>
              <a:ext uri="{909E8E84-426E-40DD-AFC4-6F175D3DCCD1}">
                <a14:hiddenFill xmlns:a14="http://schemas.microsoft.com/office/drawing/2010/main">
                  <a:noFill/>
                </a14:hiddenFill>
              </a:ext>
            </a:extLst>
          </p:spPr>
        </p:cxnSp>
      </p:grpSp>
      <p:sp>
        <p:nvSpPr>
          <p:cNvPr id="176" name="TextBox 175"/>
          <p:cNvSpPr txBox="1"/>
          <p:nvPr/>
        </p:nvSpPr>
        <p:spPr>
          <a:xfrm>
            <a:off x="2278410" y="4962485"/>
            <a:ext cx="503664" cy="300082"/>
          </a:xfrm>
          <a:prstGeom prst="rect">
            <a:avLst/>
          </a:prstGeom>
          <a:noFill/>
        </p:spPr>
        <p:txBody>
          <a:bodyPr wrap="none" rtlCol="0">
            <a:spAutoFit/>
          </a:bodyPr>
          <a:lstStyle/>
          <a:p>
            <a:r>
              <a:rPr lang="en-US" sz="1350" dirty="0"/>
              <a:t>RNN</a:t>
            </a:r>
          </a:p>
        </p:txBody>
      </p:sp>
      <p:sp>
        <p:nvSpPr>
          <p:cNvPr id="177" name="TextBox 176"/>
          <p:cNvSpPr txBox="1"/>
          <p:nvPr/>
        </p:nvSpPr>
        <p:spPr>
          <a:xfrm>
            <a:off x="5643861" y="4934857"/>
            <a:ext cx="2850332" cy="300082"/>
          </a:xfrm>
          <a:prstGeom prst="rect">
            <a:avLst/>
          </a:prstGeom>
          <a:noFill/>
        </p:spPr>
        <p:txBody>
          <a:bodyPr wrap="none" rtlCol="0">
            <a:spAutoFit/>
          </a:bodyPr>
          <a:lstStyle/>
          <a:p>
            <a:r>
              <a:rPr lang="en-US" sz="1350" dirty="0"/>
              <a:t>Unfolded RNN for Language Modeling</a:t>
            </a:r>
          </a:p>
        </p:txBody>
      </p:sp>
      <p:cxnSp>
        <p:nvCxnSpPr>
          <p:cNvPr id="178" name="Straight Connector 177"/>
          <p:cNvCxnSpPr/>
          <p:nvPr/>
        </p:nvCxnSpPr>
        <p:spPr>
          <a:xfrm flipH="1">
            <a:off x="3491345" y="1944294"/>
            <a:ext cx="0" cy="349134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00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Vanishing Gradient Problem</a:t>
            </a:r>
            <a:endParaRPr lang="zh-TW" altLang="en-US" dirty="0"/>
          </a:p>
        </p:txBody>
      </p:sp>
      <p:grpSp>
        <p:nvGrpSpPr>
          <p:cNvPr id="17" name="Group 16"/>
          <p:cNvGrpSpPr/>
          <p:nvPr/>
        </p:nvGrpSpPr>
        <p:grpSpPr>
          <a:xfrm>
            <a:off x="6704703" y="2125267"/>
            <a:ext cx="306668" cy="1779266"/>
            <a:chOff x="4686144" y="2013138"/>
            <a:chExt cx="408891" cy="2372355"/>
          </a:xfrm>
        </p:grpSpPr>
        <mc:AlternateContent xmlns:mc="http://schemas.openxmlformats.org/markup-compatibility/2006" xmlns:a14="http://schemas.microsoft.com/office/drawing/2010/main">
          <mc:Choice Requires="a14">
            <p:sp>
              <p:nvSpPr>
                <p:cNvPr id="21" name="Oval 20"/>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21" name="Oval 20"/>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3"/>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𝑡</m:t>
                            </m:r>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25" name="Oval 24"/>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4"/>
                  <a:stretch>
                    <a:fillRect l="-5263"/>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𝑡</m:t>
                            </m:r>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26" name="Oval 25"/>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5"/>
                  <a:stretch>
                    <a:fillRect l="-3947"/>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27" name="Straight Arrow Connector 26"/>
          <p:cNvCxnSpPr>
            <a:cxnSpLocks noChangeShapeType="1"/>
            <a:stCxn id="21" idx="0"/>
            <a:endCxn id="25" idx="4"/>
          </p:cNvCxnSpPr>
          <p:nvPr/>
        </p:nvCxnSpPr>
        <p:spPr bwMode="auto">
          <a:xfrm flipV="1">
            <a:off x="6858037" y="3166230"/>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a:stCxn id="25" idx="0"/>
            <a:endCxn id="26" idx="4"/>
          </p:cNvCxnSpPr>
          <p:nvPr/>
        </p:nvCxnSpPr>
        <p:spPr bwMode="auto">
          <a:xfrm flipV="1">
            <a:off x="6858037" y="2428774"/>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0" name="TextBox 29"/>
              <p:cNvSpPr txBox="1"/>
              <p:nvPr/>
            </p:nvSpPr>
            <p:spPr>
              <a:xfrm>
                <a:off x="6870909" y="2562995"/>
                <a:ext cx="403637"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𝑜𝑢𝑡</m:t>
                          </m:r>
                          <m:r>
                            <a:rPr lang="en-US" sz="900" i="1">
                              <a:latin typeface="Cambria Math" panose="02040503050406030204" pitchFamily="18" charset="0"/>
                            </a:rPr>
                            <m:t>,</m:t>
                          </m:r>
                          <m:r>
                            <a:rPr lang="en-US" sz="900" i="1">
                              <a:latin typeface="Cambria Math" panose="02040503050406030204" pitchFamily="18" charset="0"/>
                            </a:rPr>
                            <m:t>𝑡</m:t>
                          </m:r>
                          <m:r>
                            <a:rPr lang="en-US" sz="900" i="1">
                              <a:latin typeface="Cambria Math" panose="02040503050406030204" pitchFamily="18" charset="0"/>
                            </a:rPr>
                            <m:t>−1</m:t>
                          </m:r>
                        </m:sub>
                      </m:sSub>
                    </m:oMath>
                  </m:oMathPara>
                </a14:m>
                <a:endParaRPr lang="en-US" sz="9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870909" y="2562995"/>
                <a:ext cx="403637" cy="144527"/>
              </a:xfrm>
              <a:prstGeom prst="rect">
                <a:avLst/>
              </a:prstGeom>
              <a:blipFill>
                <a:blip r:embed="rId6"/>
                <a:stretch>
                  <a:fillRect l="-7576"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890215" y="3194700"/>
                <a:ext cx="345094"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𝑖𝑛</m:t>
                          </m:r>
                          <m:r>
                            <a:rPr lang="en-US" sz="900" i="1">
                              <a:latin typeface="Cambria Math" panose="02040503050406030204" pitchFamily="18" charset="0"/>
                            </a:rPr>
                            <m:t>,</m:t>
                          </m:r>
                          <m:r>
                            <a:rPr lang="en-US" sz="900" i="1">
                              <a:latin typeface="Cambria Math" panose="02040503050406030204" pitchFamily="18" charset="0"/>
                            </a:rPr>
                            <m:t>𝑡</m:t>
                          </m:r>
                          <m:r>
                            <a:rPr lang="en-US" sz="900" i="1">
                              <a:latin typeface="Cambria Math" panose="02040503050406030204" pitchFamily="18" charset="0"/>
                            </a:rPr>
                            <m:t>−1</m:t>
                          </m:r>
                        </m:sub>
                      </m:sSub>
                    </m:oMath>
                  </m:oMathPara>
                </a14:m>
                <a:endParaRPr lang="en-US" sz="9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890215" y="3194700"/>
                <a:ext cx="345094" cy="144527"/>
              </a:xfrm>
              <a:prstGeom prst="rect">
                <a:avLst/>
              </a:prstGeom>
              <a:blipFill>
                <a:blip r:embed="rId7"/>
                <a:stretch>
                  <a:fillRect l="-8772" r="-3509" b="-12500"/>
                </a:stretch>
              </a:blipFill>
            </p:spPr>
            <p:txBody>
              <a:bodyPr/>
              <a:lstStyle/>
              <a:p>
                <a:r>
                  <a:rPr lang="en-US">
                    <a:noFill/>
                  </a:rPr>
                  <a:t> </a:t>
                </a:r>
              </a:p>
            </p:txBody>
          </p:sp>
        </mc:Fallback>
      </mc:AlternateContent>
      <p:grpSp>
        <p:nvGrpSpPr>
          <p:cNvPr id="32" name="Group 31"/>
          <p:cNvGrpSpPr/>
          <p:nvPr/>
        </p:nvGrpSpPr>
        <p:grpSpPr>
          <a:xfrm>
            <a:off x="8198773" y="2125267"/>
            <a:ext cx="306668" cy="1779266"/>
            <a:chOff x="4686144" y="2013138"/>
            <a:chExt cx="408891" cy="2372355"/>
          </a:xfrm>
        </p:grpSpPr>
        <mc:AlternateContent xmlns:mc="http://schemas.openxmlformats.org/markup-compatibility/2006" xmlns:a14="http://schemas.microsoft.com/office/drawing/2010/main">
          <mc:Choice Requires="a14">
            <p:sp>
              <p:nvSpPr>
                <p:cNvPr id="33" name="Oval 32"/>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𝑡</m:t>
                            </m:r>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33" name="Oval 32"/>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8"/>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34" name="Oval 33"/>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9"/>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𝑡</m:t>
                            </m:r>
                          </m:sub>
                        </m:sSub>
                      </m:oMath>
                    </m:oMathPara>
                  </a14:m>
                  <a:endParaRPr lang="en-US" sz="1050" dirty="0">
                    <a:latin typeface="Calibri" panose="020F0502020204030204" pitchFamily="34" charset="0"/>
                  </a:endParaRPr>
                </a:p>
              </p:txBody>
            </p:sp>
          </mc:Choice>
          <mc:Fallback xmlns="">
            <p:sp>
              <p:nvSpPr>
                <p:cNvPr id="35" name="Oval 34"/>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10"/>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36" name="Straight Arrow Connector 35"/>
          <p:cNvCxnSpPr>
            <a:cxnSpLocks noChangeShapeType="1"/>
            <a:stCxn id="33" idx="0"/>
            <a:endCxn id="34" idx="4"/>
          </p:cNvCxnSpPr>
          <p:nvPr/>
        </p:nvCxnSpPr>
        <p:spPr bwMode="auto">
          <a:xfrm flipV="1">
            <a:off x="8352107" y="3166230"/>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37" name="Straight Arrow Connector 36"/>
          <p:cNvCxnSpPr>
            <a:cxnSpLocks noChangeShapeType="1"/>
            <a:stCxn id="34" idx="0"/>
            <a:endCxn id="35" idx="4"/>
          </p:cNvCxnSpPr>
          <p:nvPr/>
        </p:nvCxnSpPr>
        <p:spPr bwMode="auto">
          <a:xfrm flipV="1">
            <a:off x="8352107" y="2428774"/>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38" name="TextBox 37"/>
              <p:cNvSpPr txBox="1"/>
              <p:nvPr/>
            </p:nvSpPr>
            <p:spPr>
              <a:xfrm>
                <a:off x="8352107" y="2645749"/>
                <a:ext cx="294632"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𝑜𝑢𝑡</m:t>
                          </m:r>
                          <m:r>
                            <a:rPr lang="en-US" sz="900" i="1">
                              <a:latin typeface="Cambria Math" panose="02040503050406030204" pitchFamily="18" charset="0"/>
                            </a:rPr>
                            <m:t>,</m:t>
                          </m:r>
                          <m:r>
                            <a:rPr lang="en-US" sz="900" i="1">
                              <a:latin typeface="Cambria Math" panose="02040503050406030204" pitchFamily="18" charset="0"/>
                            </a:rPr>
                            <m:t>𝑡</m:t>
                          </m:r>
                        </m:sub>
                      </m:sSub>
                    </m:oMath>
                  </m:oMathPara>
                </a14:m>
                <a:endParaRPr lang="en-US" sz="900" dirty="0"/>
              </a:p>
            </p:txBody>
          </p:sp>
        </mc:Choice>
        <mc:Fallback xmlns="">
          <p:sp>
            <p:nvSpPr>
              <p:cNvPr id="38" name="TextBox 37"/>
              <p:cNvSpPr txBox="1">
                <a:spLocks noRot="1" noChangeAspect="1" noMove="1" noResize="1" noEditPoints="1" noAdjustHandles="1" noChangeArrowheads="1" noChangeShapeType="1" noTextEdit="1"/>
              </p:cNvSpPr>
              <p:nvPr/>
            </p:nvSpPr>
            <p:spPr>
              <a:xfrm>
                <a:off x="8352107" y="2645749"/>
                <a:ext cx="294632" cy="144527"/>
              </a:xfrm>
              <a:prstGeom prst="rect">
                <a:avLst/>
              </a:prstGeom>
              <a:blipFill>
                <a:blip r:embed="rId11"/>
                <a:stretch>
                  <a:fillRect l="-10417" r="-4167" b="-12500"/>
                </a:stretch>
              </a:blipFill>
            </p:spPr>
            <p:txBody>
              <a:bodyPr/>
              <a:lstStyle/>
              <a:p>
                <a:r>
                  <a:rPr lang="en-US">
                    <a:noFill/>
                  </a:rPr>
                  <a:t> </a:t>
                </a:r>
              </a:p>
            </p:txBody>
          </p:sp>
        </mc:Fallback>
      </mc:AlternateContent>
      <p:cxnSp>
        <p:nvCxnSpPr>
          <p:cNvPr id="39" name="Straight Arrow Connector 38"/>
          <p:cNvCxnSpPr>
            <a:stCxn id="35" idx="4"/>
            <a:endCxn id="34" idx="0"/>
          </p:cNvCxnSpPr>
          <p:nvPr/>
        </p:nvCxnSpPr>
        <p:spPr>
          <a:xfrm>
            <a:off x="8352107" y="2428774"/>
            <a:ext cx="0" cy="43394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8384285" y="3194700"/>
                <a:ext cx="236090"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𝑖𝑛</m:t>
                          </m:r>
                          <m:r>
                            <a:rPr lang="en-US" sz="900" i="1">
                              <a:latin typeface="Cambria Math" panose="02040503050406030204" pitchFamily="18" charset="0"/>
                            </a:rPr>
                            <m:t>,</m:t>
                          </m:r>
                          <m:r>
                            <a:rPr lang="en-US" sz="900" i="1">
                              <a:latin typeface="Cambria Math" panose="02040503050406030204" pitchFamily="18" charset="0"/>
                            </a:rPr>
                            <m:t>𝑡</m:t>
                          </m:r>
                        </m:sub>
                      </m:sSub>
                    </m:oMath>
                  </m:oMathPara>
                </a14:m>
                <a:endParaRPr lang="en-US" sz="900" dirty="0"/>
              </a:p>
            </p:txBody>
          </p:sp>
        </mc:Choice>
        <mc:Fallback xmlns="">
          <p:sp>
            <p:nvSpPr>
              <p:cNvPr id="40" name="TextBox 39"/>
              <p:cNvSpPr txBox="1">
                <a:spLocks noRot="1" noChangeAspect="1" noMove="1" noResize="1" noEditPoints="1" noAdjustHandles="1" noChangeArrowheads="1" noChangeShapeType="1" noTextEdit="1"/>
              </p:cNvSpPr>
              <p:nvPr/>
            </p:nvSpPr>
            <p:spPr>
              <a:xfrm>
                <a:off x="8384285" y="3194700"/>
                <a:ext cx="236090" cy="144527"/>
              </a:xfrm>
              <a:prstGeom prst="rect">
                <a:avLst/>
              </a:prstGeom>
              <a:blipFill>
                <a:blip r:embed="rId12"/>
                <a:stretch>
                  <a:fillRect l="-12821" r="-5128" b="-12500"/>
                </a:stretch>
              </a:blipFill>
            </p:spPr>
            <p:txBody>
              <a:bodyPr/>
              <a:lstStyle/>
              <a:p>
                <a:r>
                  <a:rPr lang="en-US">
                    <a:noFill/>
                  </a:rPr>
                  <a:t> </a:t>
                </a:r>
              </a:p>
            </p:txBody>
          </p:sp>
        </mc:Fallback>
      </mc:AlternateContent>
      <p:sp>
        <p:nvSpPr>
          <p:cNvPr id="41" name="Freeform 40"/>
          <p:cNvSpPr/>
          <p:nvPr/>
        </p:nvSpPr>
        <p:spPr>
          <a:xfrm>
            <a:off x="6879185" y="2681898"/>
            <a:ext cx="1461654"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p:sp>
        <p:nvSpPr>
          <p:cNvPr id="42" name="Freeform 41"/>
          <p:cNvSpPr/>
          <p:nvPr/>
        </p:nvSpPr>
        <p:spPr>
          <a:xfrm>
            <a:off x="6890214" y="2700126"/>
            <a:ext cx="1461654"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25400" algn="ctr">
            <a:solidFill>
              <a:srgbClr val="FF0000"/>
            </a:solidFill>
            <a:round/>
            <a:headEnd type="stealth" w="lg" len="lg"/>
            <a:tailEnd type="none"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mc:AlternateContent xmlns:mc="http://schemas.openxmlformats.org/markup-compatibility/2006" xmlns:a14="http://schemas.microsoft.com/office/drawing/2010/main">
        <mc:Choice Requires="a14">
          <p:sp>
            <p:nvSpPr>
              <p:cNvPr id="43" name="TextBox 42"/>
              <p:cNvSpPr txBox="1"/>
              <p:nvPr/>
            </p:nvSpPr>
            <p:spPr>
              <a:xfrm>
                <a:off x="6695782" y="3325737"/>
                <a:ext cx="1391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𝑊</m:t>
                      </m:r>
                    </m:oMath>
                  </m:oMathPara>
                </a14:m>
                <a:endParaRPr lang="en-US" sz="9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95782" y="3325737"/>
                <a:ext cx="139141" cy="138499"/>
              </a:xfrm>
              <a:prstGeom prst="rect">
                <a:avLst/>
              </a:prstGeom>
              <a:blipFill>
                <a:blip r:embed="rId13"/>
                <a:stretch>
                  <a:fillRect l="-21739" r="-1739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6741393" y="2561627"/>
                <a:ext cx="10143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𝑉</m:t>
                      </m:r>
                    </m:oMath>
                  </m:oMathPara>
                </a14:m>
                <a:endParaRPr lang="en-US" sz="900" dirty="0"/>
              </a:p>
            </p:txBody>
          </p:sp>
        </mc:Choice>
        <mc:Fallback xmlns="">
          <p:sp>
            <p:nvSpPr>
              <p:cNvPr id="44" name="TextBox 43"/>
              <p:cNvSpPr txBox="1">
                <a:spLocks noRot="1" noChangeAspect="1" noMove="1" noResize="1" noEditPoints="1" noAdjustHandles="1" noChangeArrowheads="1" noChangeShapeType="1" noTextEdit="1"/>
              </p:cNvSpPr>
              <p:nvPr/>
            </p:nvSpPr>
            <p:spPr>
              <a:xfrm>
                <a:off x="6741393" y="2561627"/>
                <a:ext cx="101438" cy="138499"/>
              </a:xfrm>
              <a:prstGeom prst="rect">
                <a:avLst/>
              </a:prstGeom>
              <a:blipFill>
                <a:blip r:embed="rId14"/>
                <a:stretch>
                  <a:fillRect l="-29412"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196727" y="3314135"/>
                <a:ext cx="1391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𝑊</m:t>
                      </m:r>
                    </m:oMath>
                  </m:oMathPara>
                </a14:m>
                <a:endParaRPr lang="en-US" sz="9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196727" y="3314135"/>
                <a:ext cx="139141" cy="138499"/>
              </a:xfrm>
              <a:prstGeom prst="rect">
                <a:avLst/>
              </a:prstGeom>
              <a:blipFill>
                <a:blip r:embed="rId13"/>
                <a:stretch>
                  <a:fillRect l="-22727" r="-2272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8242338" y="2550026"/>
                <a:ext cx="10143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𝑉</m:t>
                      </m:r>
                    </m:oMath>
                  </m:oMathPara>
                </a14:m>
                <a:endParaRPr lang="en-US" sz="9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242338" y="2550026"/>
                <a:ext cx="101438" cy="138499"/>
              </a:xfrm>
              <a:prstGeom prst="rect">
                <a:avLst/>
              </a:prstGeom>
              <a:blipFill>
                <a:blip r:embed="rId14"/>
                <a:stretch>
                  <a:fillRect l="-29412"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602143" y="2862723"/>
                <a:ext cx="10804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𝑈</m:t>
                      </m:r>
                    </m:oMath>
                  </m:oMathPara>
                </a14:m>
                <a:endParaRPr lang="en-US" sz="900" dirty="0"/>
              </a:p>
            </p:txBody>
          </p:sp>
        </mc:Choice>
        <mc:Fallback xmlns="">
          <p:sp>
            <p:nvSpPr>
              <p:cNvPr id="47" name="TextBox 46"/>
              <p:cNvSpPr txBox="1">
                <a:spLocks noRot="1" noChangeAspect="1" noMove="1" noResize="1" noEditPoints="1" noAdjustHandles="1" noChangeArrowheads="1" noChangeShapeType="1" noTextEdit="1"/>
              </p:cNvSpPr>
              <p:nvPr/>
            </p:nvSpPr>
            <p:spPr>
              <a:xfrm>
                <a:off x="7602143" y="2862723"/>
                <a:ext cx="108043" cy="138499"/>
              </a:xfrm>
              <a:prstGeom prst="rect">
                <a:avLst/>
              </a:prstGeom>
              <a:blipFill>
                <a:blip r:embed="rId15"/>
                <a:stretch>
                  <a:fillRect l="-27778" r="-22222" b="-13636"/>
                </a:stretch>
              </a:blipFill>
            </p:spPr>
            <p:txBody>
              <a:bodyPr/>
              <a:lstStyle/>
              <a:p>
                <a:r>
                  <a:rPr lang="en-US">
                    <a:noFill/>
                  </a:rPr>
                  <a:t> </a:t>
                </a:r>
              </a:p>
            </p:txBody>
          </p:sp>
        </mc:Fallback>
      </mc:AlternateContent>
      <p:grpSp>
        <p:nvGrpSpPr>
          <p:cNvPr id="48" name="Group 47"/>
          <p:cNvGrpSpPr/>
          <p:nvPr/>
        </p:nvGrpSpPr>
        <p:grpSpPr>
          <a:xfrm>
            <a:off x="2896168" y="2125267"/>
            <a:ext cx="306668" cy="1779266"/>
            <a:chOff x="4686144" y="2013138"/>
            <a:chExt cx="408891" cy="2372355"/>
          </a:xfrm>
        </p:grpSpPr>
        <mc:AlternateContent xmlns:mc="http://schemas.openxmlformats.org/markup-compatibility/2006" xmlns:a14="http://schemas.microsoft.com/office/drawing/2010/main">
          <mc:Choice Requires="a14">
            <p:sp>
              <p:nvSpPr>
                <p:cNvPr id="49" name="Oval 48"/>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0</m:t>
                            </m:r>
                          </m:sub>
                        </m:sSub>
                      </m:oMath>
                    </m:oMathPara>
                  </a14:m>
                  <a:endParaRPr lang="en-US" sz="1050" dirty="0">
                    <a:latin typeface="Calibri" panose="020F0502020204030204" pitchFamily="34" charset="0"/>
                  </a:endParaRPr>
                </a:p>
              </p:txBody>
            </p:sp>
          </mc:Choice>
          <mc:Fallback xmlns="">
            <p:sp>
              <p:nvSpPr>
                <p:cNvPr id="49" name="Oval 48"/>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17"/>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50" name="Oval 49"/>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18"/>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51" name="Oval 50"/>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19"/>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52" name="Straight Arrow Connector 51"/>
          <p:cNvCxnSpPr>
            <a:cxnSpLocks noChangeShapeType="1"/>
            <a:stCxn id="49" idx="0"/>
            <a:endCxn id="50" idx="4"/>
          </p:cNvCxnSpPr>
          <p:nvPr/>
        </p:nvCxnSpPr>
        <p:spPr bwMode="auto">
          <a:xfrm flipV="1">
            <a:off x="3049502" y="3166230"/>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53" name="Straight Arrow Connector 52"/>
          <p:cNvCxnSpPr>
            <a:cxnSpLocks noChangeShapeType="1"/>
            <a:stCxn id="50" idx="0"/>
            <a:endCxn id="51" idx="4"/>
          </p:cNvCxnSpPr>
          <p:nvPr/>
        </p:nvCxnSpPr>
        <p:spPr bwMode="auto">
          <a:xfrm flipV="1">
            <a:off x="3049502" y="2428774"/>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54" name="TextBox 53"/>
              <p:cNvSpPr txBox="1"/>
              <p:nvPr/>
            </p:nvSpPr>
            <p:spPr>
              <a:xfrm>
                <a:off x="3062375" y="2562995"/>
                <a:ext cx="303609"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𝑜𝑢𝑡</m:t>
                          </m:r>
                          <m:r>
                            <a:rPr lang="en-US" sz="900" i="1">
                              <a:latin typeface="Cambria Math" panose="02040503050406030204" pitchFamily="18" charset="0"/>
                            </a:rPr>
                            <m:t>,1</m:t>
                          </m:r>
                        </m:sub>
                      </m:sSub>
                    </m:oMath>
                  </m:oMathPara>
                </a14:m>
                <a:endParaRPr lang="en-US" sz="900" dirty="0"/>
              </a:p>
            </p:txBody>
          </p:sp>
        </mc:Choice>
        <mc:Fallback xmlns="">
          <p:sp>
            <p:nvSpPr>
              <p:cNvPr id="54" name="TextBox 53"/>
              <p:cNvSpPr txBox="1">
                <a:spLocks noRot="1" noChangeAspect="1" noMove="1" noResize="1" noEditPoints="1" noAdjustHandles="1" noChangeArrowheads="1" noChangeShapeType="1" noTextEdit="1"/>
              </p:cNvSpPr>
              <p:nvPr/>
            </p:nvSpPr>
            <p:spPr>
              <a:xfrm>
                <a:off x="3062375" y="2562995"/>
                <a:ext cx="303609" cy="144527"/>
              </a:xfrm>
              <a:prstGeom prst="rect">
                <a:avLst/>
              </a:prstGeom>
              <a:blipFill>
                <a:blip r:embed="rId20"/>
                <a:stretch>
                  <a:fillRect l="-10000" r="-4000" b="-12500"/>
                </a:stretch>
              </a:blipFill>
            </p:spPr>
            <p:txBody>
              <a:bodyPr/>
              <a:lstStyle/>
              <a:p>
                <a:r>
                  <a:rPr lang="en-US">
                    <a:noFill/>
                  </a:rPr>
                  <a:t> </a:t>
                </a:r>
              </a:p>
            </p:txBody>
          </p:sp>
        </mc:Fallback>
      </mc:AlternateContent>
      <p:cxnSp>
        <p:nvCxnSpPr>
          <p:cNvPr id="55" name="Straight Arrow Connector 54"/>
          <p:cNvCxnSpPr>
            <a:endCxn id="49" idx="0"/>
          </p:cNvCxnSpPr>
          <p:nvPr/>
        </p:nvCxnSpPr>
        <p:spPr>
          <a:xfrm>
            <a:off x="3046128" y="3190659"/>
            <a:ext cx="3375" cy="409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3081682" y="3194700"/>
                <a:ext cx="245067"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𝑖𝑛</m:t>
                          </m:r>
                          <m:r>
                            <a:rPr lang="en-US" sz="900" i="1">
                              <a:latin typeface="Cambria Math" panose="02040503050406030204" pitchFamily="18" charset="0"/>
                            </a:rPr>
                            <m:t>,1</m:t>
                          </m:r>
                        </m:sub>
                      </m:sSub>
                    </m:oMath>
                  </m:oMathPara>
                </a14:m>
                <a:endParaRPr lang="en-US" sz="900" dirty="0"/>
              </a:p>
            </p:txBody>
          </p:sp>
        </mc:Choice>
        <mc:Fallback xmlns="">
          <p:sp>
            <p:nvSpPr>
              <p:cNvPr id="56" name="TextBox 55"/>
              <p:cNvSpPr txBox="1">
                <a:spLocks noRot="1" noChangeAspect="1" noMove="1" noResize="1" noEditPoints="1" noAdjustHandles="1" noChangeArrowheads="1" noChangeShapeType="1" noTextEdit="1"/>
              </p:cNvSpPr>
              <p:nvPr/>
            </p:nvSpPr>
            <p:spPr>
              <a:xfrm>
                <a:off x="3081682" y="3194700"/>
                <a:ext cx="245067" cy="144527"/>
              </a:xfrm>
              <a:prstGeom prst="rect">
                <a:avLst/>
              </a:prstGeom>
              <a:blipFill>
                <a:blip r:embed="rId21"/>
                <a:stretch>
                  <a:fillRect l="-12500" r="-7500" b="-12500"/>
                </a:stretch>
              </a:blipFill>
            </p:spPr>
            <p:txBody>
              <a:bodyPr/>
              <a:lstStyle/>
              <a:p>
                <a:r>
                  <a:rPr lang="en-US">
                    <a:noFill/>
                  </a:rPr>
                  <a:t> </a:t>
                </a:r>
              </a:p>
            </p:txBody>
          </p:sp>
        </mc:Fallback>
      </mc:AlternateContent>
      <p:grpSp>
        <p:nvGrpSpPr>
          <p:cNvPr id="57" name="Group 56"/>
          <p:cNvGrpSpPr/>
          <p:nvPr/>
        </p:nvGrpSpPr>
        <p:grpSpPr>
          <a:xfrm>
            <a:off x="4390239" y="2125267"/>
            <a:ext cx="306668" cy="1779266"/>
            <a:chOff x="4686144" y="2013138"/>
            <a:chExt cx="408891" cy="2372355"/>
          </a:xfrm>
        </p:grpSpPr>
        <mc:AlternateContent xmlns:mc="http://schemas.openxmlformats.org/markup-compatibility/2006" xmlns:a14="http://schemas.microsoft.com/office/drawing/2010/main">
          <mc:Choice Requires="a14">
            <p:sp>
              <p:nvSpPr>
                <p:cNvPr id="58" name="Oval 57"/>
                <p:cNvSpPr/>
                <p:nvPr/>
              </p:nvSpPr>
              <p:spPr>
                <a:xfrm>
                  <a:off x="4686144" y="3979686"/>
                  <a:ext cx="408891" cy="405807"/>
                </a:xfrm>
                <a:prstGeom prst="ellipse">
                  <a:avLst/>
                </a:prstGeom>
                <a:noFill/>
                <a:ln w="57150" cap="flat" cmpd="sng" algn="ctr">
                  <a:solidFill>
                    <a:srgbClr val="00B0F0"/>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1</m:t>
                            </m:r>
                          </m:sub>
                        </m:sSub>
                      </m:oMath>
                    </m:oMathPara>
                  </a14:m>
                  <a:endParaRPr lang="en-US" sz="1050" dirty="0">
                    <a:latin typeface="Calibri" panose="020F0502020204030204" pitchFamily="34" charset="0"/>
                  </a:endParaRPr>
                </a:p>
              </p:txBody>
            </p:sp>
          </mc:Choice>
          <mc:Fallback xmlns="">
            <p:sp>
              <p:nvSpPr>
                <p:cNvPr id="58" name="Oval 57"/>
                <p:cNvSpPr>
                  <a:spLocks noRot="1" noChangeAspect="1" noMove="1" noResize="1" noEditPoints="1" noAdjustHandles="1" noChangeArrowheads="1" noChangeShapeType="1" noTextEdit="1"/>
                </p:cNvSpPr>
                <p:nvPr/>
              </p:nvSpPr>
              <p:spPr>
                <a:xfrm>
                  <a:off x="4686144" y="3979686"/>
                  <a:ext cx="408891" cy="405807"/>
                </a:xfrm>
                <a:prstGeom prst="ellipse">
                  <a:avLst/>
                </a:prstGeom>
                <a:blipFill>
                  <a:blip r:embed="rId22"/>
                  <a:stretch>
                    <a:fillRect/>
                  </a:stretch>
                </a:blipFill>
                <a:ln w="57150" cap="flat" cmpd="sng" algn="ctr">
                  <a:solidFill>
                    <a:srgbClr val="00B0F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4686144" y="2996412"/>
                  <a:ext cx="408891" cy="404677"/>
                </a:xfrm>
                <a:prstGeom prst="ellipse">
                  <a:avLst/>
                </a:prstGeom>
                <a:noFill/>
                <a:ln w="57150" cap="flat" cmpd="sng" algn="ctr">
                  <a:solidFill>
                    <a:srgbClr val="F79646"/>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h</m:t>
                            </m:r>
                          </m:e>
                          <m:sub>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59" name="Oval 58"/>
                <p:cNvSpPr>
                  <a:spLocks noRot="1" noChangeAspect="1" noMove="1" noResize="1" noEditPoints="1" noAdjustHandles="1" noChangeArrowheads="1" noChangeShapeType="1" noTextEdit="1"/>
                </p:cNvSpPr>
                <p:nvPr/>
              </p:nvSpPr>
              <p:spPr>
                <a:xfrm>
                  <a:off x="4686144" y="2996412"/>
                  <a:ext cx="408891" cy="404677"/>
                </a:xfrm>
                <a:prstGeom prst="ellipse">
                  <a:avLst/>
                </a:prstGeom>
                <a:blipFill>
                  <a:blip r:embed="rId23"/>
                  <a:stretch>
                    <a:fillRect/>
                  </a:stretch>
                </a:blipFill>
                <a:ln w="57150" cap="flat" cmpd="sng" algn="ctr">
                  <a:solidFill>
                    <a:srgbClr val="F79646"/>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Oval 59"/>
                <p:cNvSpPr/>
                <p:nvPr/>
              </p:nvSpPr>
              <p:spPr>
                <a:xfrm>
                  <a:off x="4686144" y="2013138"/>
                  <a:ext cx="408891" cy="404677"/>
                </a:xfrm>
                <a:prstGeom prst="ellipse">
                  <a:avLst/>
                </a:prstGeom>
                <a:noFill/>
                <a:ln w="57150" cap="flat" cmpd="sng" algn="ctr">
                  <a:solidFill>
                    <a:schemeClr val="accent6">
                      <a:lumMod val="50000"/>
                    </a:schemeClr>
                  </a:solidFill>
                  <a:prstDash val="solid"/>
                </a:ln>
                <a:effectLst/>
              </p:spPr>
              <p:txBody>
                <a:bodyPr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𝑦</m:t>
                            </m:r>
                          </m:e>
                          <m:sub>
                            <m:r>
                              <a:rPr lang="en-US" sz="1050" i="1">
                                <a:latin typeface="Cambria Math" panose="02040503050406030204" pitchFamily="18" charset="0"/>
                              </a:rPr>
                              <m:t>2</m:t>
                            </m:r>
                          </m:sub>
                        </m:sSub>
                      </m:oMath>
                    </m:oMathPara>
                  </a14:m>
                  <a:endParaRPr lang="en-US" sz="1050" dirty="0">
                    <a:latin typeface="Calibri" panose="020F0502020204030204" pitchFamily="34" charset="0"/>
                  </a:endParaRPr>
                </a:p>
              </p:txBody>
            </p:sp>
          </mc:Choice>
          <mc:Fallback xmlns="">
            <p:sp>
              <p:nvSpPr>
                <p:cNvPr id="60" name="Oval 59"/>
                <p:cNvSpPr>
                  <a:spLocks noRot="1" noChangeAspect="1" noMove="1" noResize="1" noEditPoints="1" noAdjustHandles="1" noChangeArrowheads="1" noChangeShapeType="1" noTextEdit="1"/>
                </p:cNvSpPr>
                <p:nvPr/>
              </p:nvSpPr>
              <p:spPr>
                <a:xfrm>
                  <a:off x="4686144" y="2013138"/>
                  <a:ext cx="408891" cy="404677"/>
                </a:xfrm>
                <a:prstGeom prst="ellipse">
                  <a:avLst/>
                </a:prstGeom>
                <a:blipFill>
                  <a:blip r:embed="rId24"/>
                  <a:stretch>
                    <a:fillRect/>
                  </a:stretch>
                </a:blipFill>
                <a:ln w="57150" cap="flat" cmpd="sng" algn="ctr">
                  <a:solidFill>
                    <a:schemeClr val="accent6">
                      <a:lumMod val="50000"/>
                    </a:schemeClr>
                  </a:solidFill>
                  <a:prstDash val="solid"/>
                </a:ln>
                <a:effectLst/>
              </p:spPr>
              <p:txBody>
                <a:bodyPr/>
                <a:lstStyle/>
                <a:p>
                  <a:r>
                    <a:rPr lang="en-US">
                      <a:noFill/>
                    </a:rPr>
                    <a:t> </a:t>
                  </a:r>
                </a:p>
              </p:txBody>
            </p:sp>
          </mc:Fallback>
        </mc:AlternateContent>
      </p:grpSp>
      <p:cxnSp>
        <p:nvCxnSpPr>
          <p:cNvPr id="61" name="Straight Arrow Connector 60"/>
          <p:cNvCxnSpPr>
            <a:cxnSpLocks noChangeShapeType="1"/>
            <a:stCxn id="58" idx="0"/>
            <a:endCxn id="59" idx="4"/>
          </p:cNvCxnSpPr>
          <p:nvPr/>
        </p:nvCxnSpPr>
        <p:spPr bwMode="auto">
          <a:xfrm flipV="1">
            <a:off x="4543573" y="3166230"/>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62" name="Straight Arrow Connector 61"/>
          <p:cNvCxnSpPr>
            <a:cxnSpLocks noChangeShapeType="1"/>
            <a:stCxn id="59" idx="0"/>
            <a:endCxn id="60" idx="4"/>
          </p:cNvCxnSpPr>
          <p:nvPr/>
        </p:nvCxnSpPr>
        <p:spPr bwMode="auto">
          <a:xfrm flipV="1">
            <a:off x="4543573" y="2428774"/>
            <a:ext cx="0" cy="43394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63" name="TextBox 62"/>
              <p:cNvSpPr txBox="1"/>
              <p:nvPr/>
            </p:nvSpPr>
            <p:spPr>
              <a:xfrm>
                <a:off x="4543573" y="2645749"/>
                <a:ext cx="303609"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𝑜𝑢𝑡</m:t>
                          </m:r>
                          <m:r>
                            <a:rPr lang="en-US" sz="900" i="1">
                              <a:latin typeface="Cambria Math" panose="02040503050406030204" pitchFamily="18" charset="0"/>
                            </a:rPr>
                            <m:t>,2</m:t>
                          </m:r>
                        </m:sub>
                      </m:sSub>
                    </m:oMath>
                  </m:oMathPara>
                </a14:m>
                <a:endParaRPr lang="en-US" sz="9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543573" y="2645749"/>
                <a:ext cx="303609" cy="144527"/>
              </a:xfrm>
              <a:prstGeom prst="rect">
                <a:avLst/>
              </a:prstGeom>
              <a:blipFill>
                <a:blip r:embed="rId25"/>
                <a:stretch>
                  <a:fillRect l="-10000" r="-400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575752" y="3194700"/>
                <a:ext cx="245067" cy="144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h</m:t>
                          </m:r>
                        </m:e>
                        <m:sub>
                          <m:r>
                            <a:rPr lang="en-US" sz="900" i="1">
                              <a:latin typeface="Cambria Math" panose="02040503050406030204" pitchFamily="18" charset="0"/>
                            </a:rPr>
                            <m:t>𝑖𝑛</m:t>
                          </m:r>
                          <m:r>
                            <a:rPr lang="en-US" sz="900" i="1">
                              <a:latin typeface="Cambria Math" panose="02040503050406030204" pitchFamily="18" charset="0"/>
                            </a:rPr>
                            <m:t>,2</m:t>
                          </m:r>
                        </m:sub>
                      </m:sSub>
                    </m:oMath>
                  </m:oMathPara>
                </a14:m>
                <a:endParaRPr lang="en-US" sz="9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575752" y="3194700"/>
                <a:ext cx="245067" cy="144527"/>
              </a:xfrm>
              <a:prstGeom prst="rect">
                <a:avLst/>
              </a:prstGeom>
              <a:blipFill>
                <a:blip r:embed="rId26"/>
                <a:stretch>
                  <a:fillRect l="-12500" r="-7500" b="-12500"/>
                </a:stretch>
              </a:blipFill>
            </p:spPr>
            <p:txBody>
              <a:bodyPr/>
              <a:lstStyle/>
              <a:p>
                <a:r>
                  <a:rPr lang="en-US">
                    <a:noFill/>
                  </a:rPr>
                  <a:t> </a:t>
                </a:r>
              </a:p>
            </p:txBody>
          </p:sp>
        </mc:Fallback>
      </mc:AlternateContent>
      <p:sp>
        <p:nvSpPr>
          <p:cNvPr id="65" name="Freeform 64"/>
          <p:cNvSpPr/>
          <p:nvPr/>
        </p:nvSpPr>
        <p:spPr>
          <a:xfrm>
            <a:off x="3070650" y="2681898"/>
            <a:ext cx="1461654"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p:sp>
        <p:nvSpPr>
          <p:cNvPr id="66" name="Freeform 65"/>
          <p:cNvSpPr/>
          <p:nvPr/>
        </p:nvSpPr>
        <p:spPr>
          <a:xfrm>
            <a:off x="3081680" y="2700126"/>
            <a:ext cx="1461654"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25400" algn="ctr">
            <a:solidFill>
              <a:srgbClr val="FF0000"/>
            </a:solidFill>
            <a:round/>
            <a:headEnd type="stealth" w="lg" len="lg"/>
            <a:tailEnd type="none"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mc:AlternateContent xmlns:mc="http://schemas.openxmlformats.org/markup-compatibility/2006" xmlns:a14="http://schemas.microsoft.com/office/drawing/2010/main">
        <mc:Choice Requires="a14">
          <p:sp>
            <p:nvSpPr>
              <p:cNvPr id="68" name="TextBox 67"/>
              <p:cNvSpPr txBox="1"/>
              <p:nvPr/>
            </p:nvSpPr>
            <p:spPr>
              <a:xfrm>
                <a:off x="2887248" y="3325737"/>
                <a:ext cx="1391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𝑊</m:t>
                      </m:r>
                    </m:oMath>
                  </m:oMathPara>
                </a14:m>
                <a:endParaRPr lang="en-US" sz="9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887248" y="3325737"/>
                <a:ext cx="139141" cy="138499"/>
              </a:xfrm>
              <a:prstGeom prst="rect">
                <a:avLst/>
              </a:prstGeom>
              <a:blipFill>
                <a:blip r:embed="rId13"/>
                <a:stretch>
                  <a:fillRect l="-22727" r="-2272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932858" y="2561627"/>
                <a:ext cx="10143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𝑉</m:t>
                      </m:r>
                    </m:oMath>
                  </m:oMathPara>
                </a14:m>
                <a:endParaRPr lang="en-US" sz="900" dirty="0"/>
              </a:p>
            </p:txBody>
          </p:sp>
        </mc:Choice>
        <mc:Fallback xmlns="">
          <p:sp>
            <p:nvSpPr>
              <p:cNvPr id="69" name="TextBox 68"/>
              <p:cNvSpPr txBox="1">
                <a:spLocks noRot="1" noChangeAspect="1" noMove="1" noResize="1" noEditPoints="1" noAdjustHandles="1" noChangeArrowheads="1" noChangeShapeType="1" noTextEdit="1"/>
              </p:cNvSpPr>
              <p:nvPr/>
            </p:nvSpPr>
            <p:spPr>
              <a:xfrm>
                <a:off x="2932858" y="2561627"/>
                <a:ext cx="101438" cy="138499"/>
              </a:xfrm>
              <a:prstGeom prst="rect">
                <a:avLst/>
              </a:prstGeom>
              <a:blipFill>
                <a:blip r:embed="rId14"/>
                <a:stretch>
                  <a:fillRect l="-29412"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4388193" y="3314135"/>
                <a:ext cx="139141"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𝑊</m:t>
                      </m:r>
                    </m:oMath>
                  </m:oMathPara>
                </a14:m>
                <a:endParaRPr lang="en-US" sz="900" dirty="0"/>
              </a:p>
            </p:txBody>
          </p:sp>
        </mc:Choice>
        <mc:Fallback xmlns="">
          <p:sp>
            <p:nvSpPr>
              <p:cNvPr id="70" name="TextBox 69"/>
              <p:cNvSpPr txBox="1">
                <a:spLocks noRot="1" noChangeAspect="1" noMove="1" noResize="1" noEditPoints="1" noAdjustHandles="1" noChangeArrowheads="1" noChangeShapeType="1" noTextEdit="1"/>
              </p:cNvSpPr>
              <p:nvPr/>
            </p:nvSpPr>
            <p:spPr>
              <a:xfrm>
                <a:off x="4388193" y="3314135"/>
                <a:ext cx="139141" cy="138499"/>
              </a:xfrm>
              <a:prstGeom prst="rect">
                <a:avLst/>
              </a:prstGeom>
              <a:blipFill>
                <a:blip r:embed="rId13"/>
                <a:stretch>
                  <a:fillRect l="-21739" r="-17391"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4433803" y="2550026"/>
                <a:ext cx="101438"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𝑉</m:t>
                      </m:r>
                    </m:oMath>
                  </m:oMathPara>
                </a14:m>
                <a:endParaRPr lang="en-US" sz="900" dirty="0"/>
              </a:p>
            </p:txBody>
          </p:sp>
        </mc:Choice>
        <mc:Fallback xmlns="">
          <p:sp>
            <p:nvSpPr>
              <p:cNvPr id="71" name="TextBox 70"/>
              <p:cNvSpPr txBox="1">
                <a:spLocks noRot="1" noChangeAspect="1" noMove="1" noResize="1" noEditPoints="1" noAdjustHandles="1" noChangeArrowheads="1" noChangeShapeType="1" noTextEdit="1"/>
              </p:cNvSpPr>
              <p:nvPr/>
            </p:nvSpPr>
            <p:spPr>
              <a:xfrm>
                <a:off x="4433803" y="2550026"/>
                <a:ext cx="101438" cy="138499"/>
              </a:xfrm>
              <a:prstGeom prst="rect">
                <a:avLst/>
              </a:prstGeom>
              <a:blipFill>
                <a:blip r:embed="rId14"/>
                <a:stretch>
                  <a:fillRect l="-29412"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793609" y="2862723"/>
                <a:ext cx="108043"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panose="02040503050406030204" pitchFamily="18" charset="0"/>
                        </a:rPr>
                        <m:t>𝑈</m:t>
                      </m:r>
                    </m:oMath>
                  </m:oMathPara>
                </a14:m>
                <a:endParaRPr lang="en-US" sz="900" dirty="0"/>
              </a:p>
            </p:txBody>
          </p:sp>
        </mc:Choice>
        <mc:Fallback xmlns="">
          <p:sp>
            <p:nvSpPr>
              <p:cNvPr id="72" name="TextBox 71"/>
              <p:cNvSpPr txBox="1">
                <a:spLocks noRot="1" noChangeAspect="1" noMove="1" noResize="1" noEditPoints="1" noAdjustHandles="1" noChangeArrowheads="1" noChangeShapeType="1" noTextEdit="1"/>
              </p:cNvSpPr>
              <p:nvPr/>
            </p:nvSpPr>
            <p:spPr>
              <a:xfrm>
                <a:off x="3793609" y="2862723"/>
                <a:ext cx="108043" cy="138499"/>
              </a:xfrm>
              <a:prstGeom prst="rect">
                <a:avLst/>
              </a:prstGeom>
              <a:blipFill>
                <a:blip r:embed="rId15"/>
                <a:stretch>
                  <a:fillRect l="-27778" r="-22222" b="-13636"/>
                </a:stretch>
              </a:blipFill>
            </p:spPr>
            <p:txBody>
              <a:bodyPr/>
              <a:lstStyle/>
              <a:p>
                <a:r>
                  <a:rPr lang="en-US">
                    <a:noFill/>
                  </a:rPr>
                  <a:t> </a:t>
                </a:r>
              </a:p>
            </p:txBody>
          </p:sp>
        </mc:Fallback>
      </mc:AlternateContent>
      <p:sp>
        <p:nvSpPr>
          <p:cNvPr id="73" name="Freeform 72"/>
          <p:cNvSpPr/>
          <p:nvPr/>
        </p:nvSpPr>
        <p:spPr>
          <a:xfrm>
            <a:off x="5791836" y="2688524"/>
            <a:ext cx="1029834"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25400" algn="ctr">
            <a:solidFill>
              <a:srgbClr val="FF0000"/>
            </a:solidFill>
            <a:round/>
            <a:headEnd type="stealth" w="lg" len="lg"/>
            <a:tailEnd type="none"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p:sp>
        <p:nvSpPr>
          <p:cNvPr id="74" name="Freeform 73"/>
          <p:cNvSpPr/>
          <p:nvPr/>
        </p:nvSpPr>
        <p:spPr>
          <a:xfrm>
            <a:off x="4548914" y="2681520"/>
            <a:ext cx="953070" cy="701486"/>
          </a:xfrm>
          <a:custGeom>
            <a:avLst/>
            <a:gdLst>
              <a:gd name="connsiteX0" fmla="*/ 0 w 1948872"/>
              <a:gd name="connsiteY0" fmla="*/ 208835 h 935315"/>
              <a:gd name="connsiteX1" fmla="*/ 674254 w 1948872"/>
              <a:gd name="connsiteY1" fmla="*/ 42580 h 935315"/>
              <a:gd name="connsiteX2" fmla="*/ 1357745 w 1948872"/>
              <a:gd name="connsiteY2" fmla="*/ 901562 h 935315"/>
              <a:gd name="connsiteX3" fmla="*/ 1948872 w 1948872"/>
              <a:gd name="connsiteY3" fmla="*/ 679889 h 935315"/>
            </a:gdLst>
            <a:ahLst/>
            <a:cxnLst>
              <a:cxn ang="0">
                <a:pos x="connsiteX0" y="connsiteY0"/>
              </a:cxn>
              <a:cxn ang="0">
                <a:pos x="connsiteX1" y="connsiteY1"/>
              </a:cxn>
              <a:cxn ang="0">
                <a:pos x="connsiteX2" y="connsiteY2"/>
              </a:cxn>
              <a:cxn ang="0">
                <a:pos x="connsiteX3" y="connsiteY3"/>
              </a:cxn>
            </a:cxnLst>
            <a:rect l="l" t="t" r="r" b="b"/>
            <a:pathLst>
              <a:path w="1948872" h="935315">
                <a:moveTo>
                  <a:pt x="0" y="208835"/>
                </a:moveTo>
                <a:cubicBezTo>
                  <a:pt x="223981" y="67980"/>
                  <a:pt x="447963" y="-72874"/>
                  <a:pt x="674254" y="42580"/>
                </a:cubicBezTo>
                <a:cubicBezTo>
                  <a:pt x="900545" y="158034"/>
                  <a:pt x="1145309" y="795344"/>
                  <a:pt x="1357745" y="901562"/>
                </a:cubicBezTo>
                <a:cubicBezTo>
                  <a:pt x="1570181" y="1007780"/>
                  <a:pt x="1759526" y="843834"/>
                  <a:pt x="1948872" y="679889"/>
                </a:cubicBezTo>
              </a:path>
            </a:pathLst>
          </a:custGeom>
          <a:noFill/>
          <a:ln w="25400" algn="ctr">
            <a:solidFill>
              <a:srgbClr val="FF0000"/>
            </a:solidFill>
            <a:round/>
            <a:headEnd type="stealth" w="lg" len="lg"/>
            <a:tailEnd type="none" w="med" len="med"/>
          </a:ln>
          <a:effectLst/>
          <a:extLst>
            <a:ext uri="{909E8E84-426E-40DD-AFC4-6F175D3DCCD1}">
              <a14:hiddenFill xmlns:a14="http://schemas.microsoft.com/office/drawing/2010/main">
                <a:noFill/>
              </a14:hiddenFill>
            </a:ext>
          </a:extLst>
        </p:spPr>
        <p:txBody>
          <a:bodyPr rtlCol="0" anchor="ctr"/>
          <a:lstStyle/>
          <a:p>
            <a:pPr algn="ctr"/>
            <a:endParaRPr lang="en-US" sz="1350"/>
          </a:p>
        </p:txBody>
      </p:sp>
      <p:sp>
        <p:nvSpPr>
          <p:cNvPr id="75" name="TextBox 74"/>
          <p:cNvSpPr txBox="1"/>
          <p:nvPr/>
        </p:nvSpPr>
        <p:spPr>
          <a:xfrm>
            <a:off x="5501984" y="2858360"/>
            <a:ext cx="304892" cy="300082"/>
          </a:xfrm>
          <a:prstGeom prst="rect">
            <a:avLst/>
          </a:prstGeom>
          <a:noFill/>
        </p:spPr>
        <p:txBody>
          <a:bodyPr wrap="none" rtlCol="0">
            <a:spAutoFit/>
          </a:bodyPr>
          <a:lstStyle/>
          <a:p>
            <a:r>
              <a:rPr lang="en-US" sz="1350" dirty="0"/>
              <a:t>…</a:t>
            </a:r>
          </a:p>
        </p:txBody>
      </p:sp>
      <mc:AlternateContent xmlns:mc="http://schemas.openxmlformats.org/markup-compatibility/2006" xmlns:a14="http://schemas.microsoft.com/office/drawing/2010/main">
        <mc:Choice Requires="a14">
          <p:sp>
            <p:nvSpPr>
              <p:cNvPr id="3" name="Rectangle 2"/>
              <p:cNvSpPr/>
              <p:nvPr/>
            </p:nvSpPr>
            <p:spPr>
              <a:xfrm>
                <a:off x="3381934" y="4489693"/>
                <a:ext cx="5387052" cy="538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𝛿</m:t>
                          </m:r>
                        </m:e>
                        <m:sub>
                          <m:r>
                            <a:rPr lang="en-US" sz="1350" i="1">
                              <a:latin typeface="Cambria Math" panose="02040503050406030204" pitchFamily="18" charset="0"/>
                              <a:ea typeface="Cambria Math" panose="02040503050406030204" pitchFamily="18" charset="0"/>
                            </a:rPr>
                            <m:t>𝑖𝑛</m:t>
                          </m:r>
                          <m:r>
                            <a:rPr lang="en-US" sz="1350" i="1">
                              <a:latin typeface="Cambria Math" panose="02040503050406030204" pitchFamily="18" charset="0"/>
                              <a:ea typeface="Cambria Math" panose="02040503050406030204" pitchFamily="18" charset="0"/>
                            </a:rPr>
                            <m:t>,1</m:t>
                          </m:r>
                        </m:sub>
                      </m:sSub>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ea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𝛿</m:t>
                          </m:r>
                        </m:e>
                        <m:sub>
                          <m:r>
                            <a:rPr lang="en-US" sz="1350" i="1">
                              <a:latin typeface="Cambria Math" panose="02040503050406030204" pitchFamily="18" charset="0"/>
                              <a:ea typeface="Cambria Math" panose="02040503050406030204" pitchFamily="18" charset="0"/>
                            </a:rPr>
                            <m:t>𝑜𝑢𝑡</m:t>
                          </m:r>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𝑡</m:t>
                          </m:r>
                        </m:sub>
                      </m:sSub>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𝑜𝑢𝑡</m:t>
                              </m:r>
                              <m:r>
                                <a:rPr lang="en-US" sz="1350" i="1">
                                  <a:latin typeface="Cambria Math" panose="02040503050406030204" pitchFamily="18" charset="0"/>
                                </a:rPr>
                                <m:t>,</m:t>
                              </m:r>
                              <m:r>
                                <a:rPr lang="en-US" sz="1350" i="1">
                                  <a:latin typeface="Cambria Math" panose="02040503050406030204" pitchFamily="18" charset="0"/>
                                </a:rPr>
                                <m:t>𝑡</m:t>
                              </m:r>
                            </m:sub>
                          </m:sSub>
                        </m:num>
                        <m:den>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𝑖𝑛</m:t>
                              </m:r>
                              <m:r>
                                <a:rPr lang="en-US" sz="1350" i="1">
                                  <a:latin typeface="Cambria Math" panose="02040503050406030204" pitchFamily="18" charset="0"/>
                                </a:rPr>
                                <m:t>,</m:t>
                              </m:r>
                              <m:r>
                                <a:rPr lang="en-US" sz="1350" i="1">
                                  <a:latin typeface="Cambria Math" panose="02040503050406030204" pitchFamily="18" charset="0"/>
                                </a:rPr>
                                <m:t>𝑡</m:t>
                              </m:r>
                            </m:sub>
                          </m:sSub>
                        </m:den>
                      </m:f>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𝑖𝑛</m:t>
                              </m:r>
                              <m:r>
                                <a:rPr lang="en-US" sz="1350" i="1">
                                  <a:latin typeface="Cambria Math" panose="02040503050406030204" pitchFamily="18" charset="0"/>
                                </a:rPr>
                                <m:t>,</m:t>
                              </m:r>
                              <m:r>
                                <a:rPr lang="en-US" sz="1350" i="1">
                                  <a:latin typeface="Cambria Math" panose="02040503050406030204" pitchFamily="18" charset="0"/>
                                </a:rPr>
                                <m:t>𝑡</m:t>
                              </m:r>
                            </m:sub>
                          </m:sSub>
                        </m:num>
                        <m:den>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𝑜𝑢𝑡</m:t>
                              </m:r>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b>
                          </m:sSub>
                        </m:den>
                      </m:f>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𝑜𝑢𝑡</m:t>
                              </m:r>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b>
                          </m:sSub>
                        </m:num>
                        <m:den>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m:rPr>
                                  <m:sty m:val="p"/>
                                </m:rPr>
                                <a:rPr lang="en-US" altLang="zh-CN" sz="1350" i="1">
                                  <a:latin typeface="Cambria Math" panose="02040503050406030204" pitchFamily="18" charset="0"/>
                                </a:rPr>
                                <m:t>in</m:t>
                              </m:r>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b>
                          </m:sSub>
                        </m:den>
                      </m:f>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𝑖𝑛</m:t>
                              </m:r>
                              <m:r>
                                <a:rPr lang="en-US" sz="1350" i="1">
                                  <a:latin typeface="Cambria Math" panose="02040503050406030204" pitchFamily="18" charset="0"/>
                                </a:rPr>
                                <m:t>, 2</m:t>
                              </m:r>
                            </m:sub>
                          </m:sSub>
                        </m:num>
                        <m:den>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𝑜𝑢𝑡</m:t>
                              </m:r>
                              <m:r>
                                <a:rPr lang="en-US" sz="1350" i="1">
                                  <a:latin typeface="Cambria Math" panose="02040503050406030204" pitchFamily="18" charset="0"/>
                                </a:rPr>
                                <m:t>,1</m:t>
                              </m:r>
                            </m:sub>
                          </m:sSub>
                        </m:den>
                      </m:f>
                      <m:r>
                        <a:rPr lang="en-US" sz="1350" i="1">
                          <a:latin typeface="Cambria Math" panose="02040503050406030204" pitchFamily="18" charset="0"/>
                          <a:ea typeface="Cambria Math" panose="02040503050406030204" pitchFamily="18" charset="0"/>
                        </a:rPr>
                        <m:t>×</m:t>
                      </m:r>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𝑜𝑢𝑡</m:t>
                              </m:r>
                              <m:r>
                                <a:rPr lang="en-US" sz="1350" i="1">
                                  <a:latin typeface="Cambria Math" panose="02040503050406030204" pitchFamily="18" charset="0"/>
                                </a:rPr>
                                <m:t>,1</m:t>
                              </m:r>
                            </m:sub>
                          </m:sSub>
                        </m:num>
                        <m:den>
                          <m:r>
                            <a:rPr lang="en-US" sz="1350" i="1">
                              <a:latin typeface="Cambria Math" panose="02040503050406030204" pitchFamily="18" charset="0"/>
                              <a:ea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h</m:t>
                              </m:r>
                            </m:e>
                            <m:sub>
                              <m:r>
                                <a:rPr lang="en-US" sz="1350" i="1">
                                  <a:latin typeface="Cambria Math" panose="02040503050406030204" pitchFamily="18" charset="0"/>
                                </a:rPr>
                                <m:t>𝑖𝑛</m:t>
                              </m:r>
                              <m:r>
                                <a:rPr lang="en-US" sz="1350" i="1">
                                  <a:latin typeface="Cambria Math" panose="02040503050406030204" pitchFamily="18" charset="0"/>
                                </a:rPr>
                                <m:t>,1</m:t>
                              </m:r>
                            </m:sub>
                          </m:sSub>
                        </m:den>
                      </m:f>
                    </m:oMath>
                  </m:oMathPara>
                </a14:m>
                <a:endParaRPr lang="en-US" sz="1350" dirty="0"/>
              </a:p>
            </p:txBody>
          </p:sp>
        </mc:Choice>
        <mc:Fallback xmlns="">
          <p:sp>
            <p:nvSpPr>
              <p:cNvPr id="3" name="Rectangle 2"/>
              <p:cNvSpPr>
                <a:spLocks noRot="1" noChangeAspect="1" noMove="1" noResize="1" noEditPoints="1" noAdjustHandles="1" noChangeArrowheads="1" noChangeShapeType="1" noTextEdit="1"/>
              </p:cNvSpPr>
              <p:nvPr/>
            </p:nvSpPr>
            <p:spPr>
              <a:xfrm>
                <a:off x="3381934" y="4489693"/>
                <a:ext cx="5387052" cy="538353"/>
              </a:xfrm>
              <a:prstGeom prst="rect">
                <a:avLst/>
              </a:prstGeom>
              <a:blipFill>
                <a:blip r:embed="rId2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20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righ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6" grpId="0" animBg="1"/>
      <p:bldP spid="73" grpId="0" animBg="1"/>
      <p:bldP spid="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p:nvPr/>
        </p:nvSpPr>
        <p:spPr>
          <a:xfrm flipH="1">
            <a:off x="7500383" y="2151252"/>
            <a:ext cx="2396063" cy="276465"/>
          </a:xfrm>
          <a:prstGeom prst="rect">
            <a:avLst/>
          </a:prstGeom>
          <a:solidFill>
            <a:srgbClr val="00B0F0">
              <a:alpha val="45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Rectangle 116"/>
          <p:cNvSpPr/>
          <p:nvPr/>
        </p:nvSpPr>
        <p:spPr>
          <a:xfrm flipH="1">
            <a:off x="7494734" y="2715463"/>
            <a:ext cx="2396063" cy="276465"/>
          </a:xfrm>
          <a:prstGeom prst="rect">
            <a:avLst/>
          </a:prstGeom>
          <a:solidFill>
            <a:schemeClr val="accent6">
              <a:lumMod val="60000"/>
              <a:lumOff val="40000"/>
              <a:alpha val="78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6" name="Rectangle 95"/>
          <p:cNvSpPr/>
          <p:nvPr/>
        </p:nvSpPr>
        <p:spPr>
          <a:xfrm>
            <a:off x="2051870" y="4949060"/>
            <a:ext cx="1702254" cy="809285"/>
          </a:xfrm>
          <a:prstGeom prst="rect">
            <a:avLst/>
          </a:prstGeom>
          <a:solidFill>
            <a:srgbClr val="7030A0">
              <a:alpha val="54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6" name="Rectangle 75"/>
          <p:cNvSpPr/>
          <p:nvPr/>
        </p:nvSpPr>
        <p:spPr>
          <a:xfrm>
            <a:off x="2056727" y="2198021"/>
            <a:ext cx="1702254" cy="809285"/>
          </a:xfrm>
          <a:prstGeom prst="rect">
            <a:avLst/>
          </a:prstGeom>
          <a:solidFill>
            <a:srgbClr val="00B0F0">
              <a:alpha val="53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142" name="TextBox 141"/>
              <p:cNvSpPr txBox="1"/>
              <p:nvPr/>
            </p:nvSpPr>
            <p:spPr>
              <a:xfrm>
                <a:off x="7500382" y="2188141"/>
                <a:ext cx="2290114"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𝑖</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𝑖</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𝑖</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42" name="TextBox 141"/>
              <p:cNvSpPr txBox="1">
                <a:spLocks noRot="1" noChangeAspect="1" noMove="1" noResize="1" noEditPoints="1" noAdjustHandles="1" noChangeArrowheads="1" noChangeShapeType="1" noTextEdit="1"/>
              </p:cNvSpPr>
              <p:nvPr/>
            </p:nvSpPr>
            <p:spPr>
              <a:xfrm>
                <a:off x="7500382" y="2188141"/>
                <a:ext cx="2290114" cy="221920"/>
              </a:xfrm>
              <a:prstGeom prst="rect">
                <a:avLst/>
              </a:prstGeom>
              <a:blipFill>
                <a:blip r:embed="rId2"/>
                <a:stretch>
                  <a:fillRect l="-1330" r="-2394" b="-36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7500383" y="3054367"/>
                <a:ext cx="2611677"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𝑐</m:t>
                              </m:r>
                            </m:e>
                          </m:acc>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𝑡𝑎𝑛h</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𝑐</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𝑐</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7500383" y="3054367"/>
                <a:ext cx="2611677" cy="221920"/>
              </a:xfrm>
              <a:prstGeom prst="rect">
                <a:avLst/>
              </a:prstGeom>
              <a:blipFill>
                <a:blip r:embed="rId3"/>
                <a:stretch>
                  <a:fillRect l="-466" r="-186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Rectangle 144"/>
              <p:cNvSpPr/>
              <p:nvPr/>
            </p:nvSpPr>
            <p:spPr>
              <a:xfrm>
                <a:off x="7500384" y="3329779"/>
                <a:ext cx="2246641" cy="31425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𝑐</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𝑓</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𝑐</m:t>
                              </m:r>
                            </m:e>
                          </m:acc>
                        </m:e>
                        <m:sup>
                          <m:d>
                            <m:dPr>
                              <m:ctrlPr>
                                <a:rPr lang="en-US" sz="1350" i="1">
                                  <a:latin typeface="Cambria Math" panose="02040503050406030204" pitchFamily="18" charset="0"/>
                                </a:rPr>
                              </m:ctrlPr>
                            </m:dPr>
                            <m:e>
                              <m:r>
                                <a:rPr lang="en-US" sz="1350" i="1">
                                  <a:latin typeface="Cambria Math" panose="02040503050406030204" pitchFamily="18" charset="0"/>
                                </a:rPr>
                                <m:t>𝑡</m:t>
                              </m:r>
                              <m:r>
                                <a:rPr lang="en-US" sz="1350" i="1">
                                  <a:latin typeface="Cambria Math" panose="02040503050406030204" pitchFamily="18" charset="0"/>
                                </a:rPr>
                                <m:t>−1</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𝑖</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𝑐</m:t>
                              </m:r>
                            </m:e>
                          </m:acc>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45" name="Rectangle 144"/>
              <p:cNvSpPr>
                <a:spLocks noRot="1" noChangeAspect="1" noMove="1" noResize="1" noEditPoints="1" noAdjustHandles="1" noChangeArrowheads="1" noChangeShapeType="1" noTextEdit="1"/>
              </p:cNvSpPr>
              <p:nvPr/>
            </p:nvSpPr>
            <p:spPr>
              <a:xfrm>
                <a:off x="7500384" y="3329779"/>
                <a:ext cx="2246641" cy="314253"/>
              </a:xfrm>
              <a:prstGeom prst="rect">
                <a:avLst/>
              </a:prstGeom>
              <a:blipFill>
                <a:blip r:embed="rId4"/>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3351845" y="2431212"/>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𝜎</m:t>
                      </m:r>
                    </m:oMath>
                  </m:oMathPara>
                </a14:m>
                <a:endParaRPr lang="en-US" sz="1350" i="1" dirty="0">
                  <a:solidFill>
                    <a:schemeClr val="tx1"/>
                  </a:solidFill>
                  <a:latin typeface="Cambria Math" panose="02040503050406030204" pitchFamily="18" charset="0"/>
                </a:endParaRPr>
              </a:p>
            </p:txBody>
          </p:sp>
        </mc:Choice>
        <mc:Fallback xmlns="">
          <p:sp>
            <p:nvSpPr>
              <p:cNvPr id="7" name="Oval 6"/>
              <p:cNvSpPr>
                <a:spLocks noRot="1" noChangeAspect="1" noMove="1" noResize="1" noEditPoints="1" noAdjustHandles="1" noChangeArrowheads="1" noChangeShapeType="1" noTextEdit="1"/>
              </p:cNvSpPr>
              <p:nvPr/>
            </p:nvSpPr>
            <p:spPr>
              <a:xfrm>
                <a:off x="3351845" y="2431212"/>
                <a:ext cx="342900" cy="3429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p:cxnSp>
        <p:nvCxnSpPr>
          <p:cNvPr id="9" name="Straight Arrow Connector 8"/>
          <p:cNvCxnSpPr>
            <a:stCxn id="5" idx="3"/>
            <a:endCxn id="7" idx="2"/>
          </p:cNvCxnSpPr>
          <p:nvPr/>
        </p:nvCxnSpPr>
        <p:spPr>
          <a:xfrm>
            <a:off x="3078825" y="2450150"/>
            <a:ext cx="273021" cy="15251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2"/>
          </p:cNvCxnSpPr>
          <p:nvPr/>
        </p:nvCxnSpPr>
        <p:spPr>
          <a:xfrm flipV="1">
            <a:off x="3078825" y="2602662"/>
            <a:ext cx="273021" cy="2023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ounded Rectangle 4"/>
              <p:cNvSpPr/>
              <p:nvPr/>
            </p:nvSpPr>
            <p:spPr>
              <a:xfrm>
                <a:off x="2667344" y="2312989"/>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𝑖</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2667344" y="2312989"/>
                <a:ext cx="411480" cy="274320"/>
              </a:xfrm>
              <a:prstGeom prst="roundRect">
                <a:avLst/>
              </a:prstGeom>
              <a:blipFill>
                <a:blip r:embed="rId6"/>
                <a:stretch>
                  <a:fillRect l="-289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p:cNvSpPr/>
              <p:nvPr/>
            </p:nvSpPr>
            <p:spPr>
              <a:xfrm>
                <a:off x="2667344" y="2667892"/>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𝑖</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667344" y="2667892"/>
                <a:ext cx="411480" cy="274320"/>
              </a:xfrm>
              <a:prstGeom prst="roundRect">
                <a:avLst/>
              </a:prstGeom>
              <a:blipFill>
                <a:blip r:embed="rId7"/>
                <a:stretch>
                  <a:fillRect l="-8696"/>
                </a:stretch>
              </a:blipFill>
              <a:ln>
                <a:solidFill>
                  <a:schemeClr val="tx1"/>
                </a:solidFill>
              </a:ln>
            </p:spPr>
            <p:txBody>
              <a:bodyPr/>
              <a:lstStyle/>
              <a:p>
                <a:r>
                  <a:rPr lang="en-US">
                    <a:noFill/>
                  </a:rPr>
                  <a:t> </a:t>
                </a:r>
              </a:p>
            </p:txBody>
          </p:sp>
        </mc:Fallback>
      </mc:AlternateContent>
      <p:cxnSp>
        <p:nvCxnSpPr>
          <p:cNvPr id="13" name="Straight Arrow Connector 12"/>
          <p:cNvCxnSpPr>
            <a:endCxn id="5" idx="1"/>
          </p:cNvCxnSpPr>
          <p:nvPr/>
        </p:nvCxnSpPr>
        <p:spPr>
          <a:xfrm>
            <a:off x="2396726" y="2450149"/>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1"/>
          </p:cNvCxnSpPr>
          <p:nvPr/>
        </p:nvCxnSpPr>
        <p:spPr>
          <a:xfrm>
            <a:off x="2396726" y="2805052"/>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2076422" y="2245060"/>
                <a:ext cx="659861"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17" name="Rectangle 16"/>
              <p:cNvSpPr>
                <a:spLocks noRot="1" noChangeAspect="1" noMove="1" noResize="1" noEditPoints="1" noAdjustHandles="1" noChangeArrowheads="1" noChangeShapeType="1" noTextEdit="1"/>
              </p:cNvSpPr>
              <p:nvPr/>
            </p:nvSpPr>
            <p:spPr>
              <a:xfrm>
                <a:off x="2076422" y="2245060"/>
                <a:ext cx="659861" cy="30880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076422" y="2571799"/>
                <a:ext cx="496483"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8" name="Rectangle 17"/>
              <p:cNvSpPr>
                <a:spLocks noRot="1" noChangeAspect="1" noMove="1" noResize="1" noEditPoints="1" noAdjustHandles="1" noChangeArrowheads="1" noChangeShapeType="1" noTextEdit="1"/>
              </p:cNvSpPr>
              <p:nvPr/>
            </p:nvSpPr>
            <p:spPr>
              <a:xfrm>
                <a:off x="2076422" y="2571799"/>
                <a:ext cx="496483" cy="308802"/>
              </a:xfrm>
              <a:prstGeom prst="rect">
                <a:avLst/>
              </a:prstGeom>
              <a:blipFill>
                <a:blip r:embed="rId9"/>
                <a:stretch>
                  <a:fillRect/>
                </a:stretch>
              </a:blipFill>
            </p:spPr>
            <p:txBody>
              <a:bodyPr/>
              <a:lstStyle/>
              <a:p>
                <a:r>
                  <a:rPr lang="en-US">
                    <a:noFill/>
                  </a:rPr>
                  <a:t> </a:t>
                </a:r>
              </a:p>
            </p:txBody>
          </p:sp>
        </mc:Fallback>
      </mc:AlternateContent>
      <p:grpSp>
        <p:nvGrpSpPr>
          <p:cNvPr id="99" name="Group 98"/>
          <p:cNvGrpSpPr/>
          <p:nvPr/>
        </p:nvGrpSpPr>
        <p:grpSpPr>
          <a:xfrm flipH="1">
            <a:off x="5017180" y="2275103"/>
            <a:ext cx="1771361" cy="809285"/>
            <a:chOff x="487521" y="926646"/>
            <a:chExt cx="2361815" cy="1079047"/>
          </a:xfrm>
          <a:solidFill>
            <a:schemeClr val="bg1"/>
          </a:solidFill>
        </p:grpSpPr>
        <p:sp>
          <p:nvSpPr>
            <p:cNvPr id="104" name="Rectangle 103"/>
            <p:cNvSpPr/>
            <p:nvPr/>
          </p:nvSpPr>
          <p:spPr>
            <a:xfrm>
              <a:off x="579664" y="926646"/>
              <a:ext cx="2269672" cy="1079047"/>
            </a:xfrm>
            <a:prstGeom prst="rect">
              <a:avLst/>
            </a:prstGeom>
            <a:solidFill>
              <a:schemeClr val="accent6">
                <a:lumMod val="60000"/>
                <a:lumOff val="40000"/>
                <a:alpha val="78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100" name="Oval 99"/>
                <p:cNvSpPr/>
                <p:nvPr/>
              </p:nvSpPr>
              <p:spPr>
                <a:xfrm>
                  <a:off x="2306487" y="123756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𝜎</m:t>
                        </m:r>
                      </m:oMath>
                    </m:oMathPara>
                  </a14:m>
                  <a:endParaRPr lang="en-US" sz="1350" i="1" dirty="0">
                    <a:solidFill>
                      <a:schemeClr val="tx1"/>
                    </a:solidFill>
                    <a:latin typeface="Cambria Math" panose="02040503050406030204" pitchFamily="18" charset="0"/>
                  </a:endParaRPr>
                </a:p>
              </p:txBody>
            </p:sp>
          </mc:Choice>
          <mc:Fallback xmlns="">
            <p:sp>
              <p:nvSpPr>
                <p:cNvPr id="100" name="Oval 99"/>
                <p:cNvSpPr>
                  <a:spLocks noRot="1" noChangeAspect="1" noMove="1" noResize="1" noEditPoints="1" noAdjustHandles="1" noChangeArrowheads="1" noChangeShapeType="1" noTextEdit="1"/>
                </p:cNvSpPr>
                <p:nvPr/>
              </p:nvSpPr>
              <p:spPr>
                <a:xfrm>
                  <a:off x="2306487" y="1237569"/>
                  <a:ext cx="457200" cy="45720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cxnSp>
          <p:nvCxnSpPr>
            <p:cNvPr id="101" name="Straight Arrow Connector 100"/>
            <p:cNvCxnSpPr>
              <a:stCxn id="105" idx="3"/>
              <a:endCxn id="100" idx="2"/>
            </p:cNvCxnSpPr>
            <p:nvPr/>
          </p:nvCxnSpPr>
          <p:spPr>
            <a:xfrm>
              <a:off x="1942459" y="1262818"/>
              <a:ext cx="364028" cy="203351"/>
            </a:xfrm>
            <a:prstGeom prst="straightConnector1">
              <a:avLst/>
            </a:prstGeom>
            <a:grpFill/>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06" idx="3"/>
              <a:endCxn id="100" idx="2"/>
            </p:cNvCxnSpPr>
            <p:nvPr/>
          </p:nvCxnSpPr>
          <p:spPr>
            <a:xfrm flipV="1">
              <a:off x="1942459" y="1466169"/>
              <a:ext cx="364028" cy="269853"/>
            </a:xfrm>
            <a:prstGeom prst="straightConnector1">
              <a:avLst/>
            </a:prstGeom>
            <a:grpFill/>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487521" y="941486"/>
              <a:ext cx="1454938" cy="977416"/>
              <a:chOff x="487521" y="881140"/>
              <a:chExt cx="1454938" cy="977416"/>
            </a:xfrm>
            <a:grpFill/>
          </p:grpSpPr>
          <mc:AlternateContent xmlns:mc="http://schemas.openxmlformats.org/markup-compatibility/2006" xmlns:a14="http://schemas.microsoft.com/office/drawing/2010/main">
            <mc:Choice Requires="a14">
              <p:sp>
                <p:nvSpPr>
                  <p:cNvPr id="105" name="Rounded Rectangle 104"/>
                  <p:cNvSpPr/>
                  <p:nvPr/>
                </p:nvSpPr>
                <p:spPr>
                  <a:xfrm>
                    <a:off x="1393819" y="1019592"/>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𝑜</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105" name="Rounded Rectangle 104"/>
                  <p:cNvSpPr>
                    <a:spLocks noRot="1" noChangeAspect="1" noMove="1" noResize="1" noEditPoints="1" noAdjustHandles="1" noChangeArrowheads="1" noChangeShapeType="1" noTextEdit="1"/>
                  </p:cNvSpPr>
                  <p:nvPr/>
                </p:nvSpPr>
                <p:spPr>
                  <a:xfrm>
                    <a:off x="1393819" y="1019592"/>
                    <a:ext cx="548640" cy="365760"/>
                  </a:xfrm>
                  <a:prstGeom prst="roundRect">
                    <a:avLst/>
                  </a:prstGeom>
                  <a:blipFill>
                    <a:blip r:embed="rId12"/>
                    <a:stretch>
                      <a:fillRect l="-65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p:cNvSpPr/>
                  <p:nvPr/>
                </p:nvSpPr>
                <p:spPr>
                  <a:xfrm>
                    <a:off x="1393819" y="1492796"/>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𝑜</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106" name="Rounded Rectangle 105"/>
                  <p:cNvSpPr>
                    <a:spLocks noRot="1" noChangeAspect="1" noMove="1" noResize="1" noEditPoints="1" noAdjustHandles="1" noChangeArrowheads="1" noChangeShapeType="1" noTextEdit="1"/>
                  </p:cNvSpPr>
                  <p:nvPr/>
                </p:nvSpPr>
                <p:spPr>
                  <a:xfrm>
                    <a:off x="1393819" y="1492796"/>
                    <a:ext cx="548640" cy="365760"/>
                  </a:xfrm>
                  <a:prstGeom prst="roundRect">
                    <a:avLst/>
                  </a:prstGeom>
                  <a:blipFill>
                    <a:blip r:embed="rId13"/>
                    <a:stretch>
                      <a:fillRect l="-13043" r="-1087"/>
                    </a:stretch>
                  </a:blipFill>
                  <a:ln>
                    <a:solidFill>
                      <a:schemeClr val="tx1"/>
                    </a:solidFill>
                  </a:ln>
                </p:spPr>
                <p:txBody>
                  <a:bodyPr/>
                  <a:lstStyle/>
                  <a:p>
                    <a:r>
                      <a:rPr lang="en-US">
                        <a:noFill/>
                      </a:rPr>
                      <a:t> </a:t>
                    </a:r>
                  </a:p>
                </p:txBody>
              </p:sp>
            </mc:Fallback>
          </mc:AlternateContent>
          <p:cxnSp>
            <p:nvCxnSpPr>
              <p:cNvPr id="107" name="Straight Arrow Connector 106"/>
              <p:cNvCxnSpPr>
                <a:endCxn id="105" idx="1"/>
              </p:cNvCxnSpPr>
              <p:nvPr/>
            </p:nvCxnSpPr>
            <p:spPr>
              <a:xfrm>
                <a:off x="1032994" y="1202472"/>
                <a:ext cx="360825" cy="0"/>
              </a:xfrm>
              <a:prstGeom prst="straightConnector1">
                <a:avLst/>
              </a:prstGeom>
              <a:grpFill/>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106" idx="1"/>
              </p:cNvCxnSpPr>
              <p:nvPr/>
            </p:nvCxnSpPr>
            <p:spPr>
              <a:xfrm>
                <a:off x="1032994" y="1675676"/>
                <a:ext cx="360825" cy="0"/>
              </a:xfrm>
              <a:prstGeom prst="straightConnector1">
                <a:avLst/>
              </a:prstGeom>
              <a:grpFill/>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487521" y="881140"/>
                    <a:ext cx="879814" cy="41173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109" name="Rectangle 108"/>
                  <p:cNvSpPr>
                    <a:spLocks noRot="1" noChangeAspect="1" noMove="1" noResize="1" noEditPoints="1" noAdjustHandles="1" noChangeArrowheads="1" noChangeShapeType="1" noTextEdit="1"/>
                  </p:cNvSpPr>
                  <p:nvPr/>
                </p:nvSpPr>
                <p:spPr>
                  <a:xfrm>
                    <a:off x="487521" y="881140"/>
                    <a:ext cx="879814" cy="41173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p:cNvSpPr/>
                  <p:nvPr/>
                </p:nvSpPr>
                <p:spPr>
                  <a:xfrm>
                    <a:off x="551429" y="1333400"/>
                    <a:ext cx="661978" cy="41173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10" name="Rectangle 109"/>
                  <p:cNvSpPr>
                    <a:spLocks noRot="1" noChangeAspect="1" noMove="1" noResize="1" noEditPoints="1" noAdjustHandles="1" noChangeArrowheads="1" noChangeShapeType="1" noTextEdit="1"/>
                  </p:cNvSpPr>
                  <p:nvPr/>
                </p:nvSpPr>
                <p:spPr>
                  <a:xfrm>
                    <a:off x="551429" y="1333400"/>
                    <a:ext cx="661978" cy="411736"/>
                  </a:xfrm>
                  <a:prstGeom prst="rect">
                    <a:avLst/>
                  </a:prstGeom>
                  <a:blipFill>
                    <a:blip r:embed="rId15"/>
                    <a:stretch>
                      <a:fillRect/>
                    </a:stretch>
                  </a:blipFill>
                </p:spPr>
                <p:txBody>
                  <a:bodyPr/>
                  <a:lstStyle/>
                  <a:p>
                    <a:r>
                      <a:rPr lang="en-US">
                        <a:noFill/>
                      </a:rPr>
                      <a:t> </a:t>
                    </a:r>
                  </a:p>
                </p:txBody>
              </p:sp>
            </mc:Fallback>
          </mc:AlternateContent>
        </p:grpSp>
      </p:grpSp>
      <p:cxnSp>
        <p:nvCxnSpPr>
          <p:cNvPr id="111" name="Straight Arrow Connector 110"/>
          <p:cNvCxnSpPr>
            <a:stCxn id="100" idx="4"/>
            <a:endCxn id="128" idx="1"/>
          </p:cNvCxnSpPr>
          <p:nvPr/>
        </p:nvCxnSpPr>
        <p:spPr>
          <a:xfrm>
            <a:off x="5252866" y="2851195"/>
            <a:ext cx="3648" cy="119817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Rectangle 134"/>
              <p:cNvSpPr/>
              <p:nvPr/>
            </p:nvSpPr>
            <p:spPr>
              <a:xfrm>
                <a:off x="5193772" y="2820613"/>
                <a:ext cx="494046"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𝑜</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5" name="Rectangle 134"/>
              <p:cNvSpPr>
                <a:spLocks noRot="1" noChangeAspect="1" noMove="1" noResize="1" noEditPoints="1" noAdjustHandles="1" noChangeArrowheads="1" noChangeShapeType="1" noTextEdit="1"/>
              </p:cNvSpPr>
              <p:nvPr/>
            </p:nvSpPr>
            <p:spPr>
              <a:xfrm>
                <a:off x="5193772" y="2820613"/>
                <a:ext cx="494046" cy="30880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3403555" y="2784589"/>
                <a:ext cx="459036"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𝑖</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6" name="Rectangle 135"/>
              <p:cNvSpPr>
                <a:spLocks noRot="1" noChangeAspect="1" noMove="1" noResize="1" noEditPoints="1" noAdjustHandles="1" noChangeArrowheads="1" noChangeShapeType="1" noTextEdit="1"/>
              </p:cNvSpPr>
              <p:nvPr/>
            </p:nvSpPr>
            <p:spPr>
              <a:xfrm>
                <a:off x="3403555" y="2784589"/>
                <a:ext cx="459036" cy="30880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987639" y="1959933"/>
                <a:ext cx="1301318" cy="224613"/>
              </a:xfrm>
              <a:prstGeom prst="rect">
                <a:avLst/>
              </a:prstGeom>
              <a:noFill/>
            </p:spPr>
            <p:txBody>
              <a:bodyPr wrap="none" rtlCol="0">
                <a:spAutoFit/>
              </a:bodyPr>
              <a:lstStyle/>
              <a:p>
                <a:r>
                  <a:rPr lang="en-US" altLang="zh-CN" sz="825" b="1" dirty="0"/>
                  <a:t>Input</a:t>
                </a:r>
                <a:r>
                  <a:rPr lang="zh-CN" altLang="en-US" sz="825" dirty="0"/>
                  <a:t>：</a:t>
                </a:r>
                <a:r>
                  <a:rPr lang="en-US" altLang="zh-CN" sz="825" dirty="0"/>
                  <a:t>Does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𝑥</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m:t>
                        </m:r>
                      </m:sup>
                    </m:sSup>
                  </m:oMath>
                </a14:m>
                <a:r>
                  <a:rPr lang="en-US" altLang="zh-CN" sz="825" dirty="0"/>
                  <a:t> matter?</a:t>
                </a:r>
                <a:endParaRPr lang="en-US" sz="825" dirty="0"/>
              </a:p>
            </p:txBody>
          </p:sp>
        </mc:Choice>
        <mc:Fallback xmlns="">
          <p:sp>
            <p:nvSpPr>
              <p:cNvPr id="139" name="TextBox 138"/>
              <p:cNvSpPr txBox="1">
                <a:spLocks noRot="1" noChangeAspect="1" noMove="1" noResize="1" noEditPoints="1" noAdjustHandles="1" noChangeArrowheads="1" noChangeShapeType="1" noTextEdit="1"/>
              </p:cNvSpPr>
              <p:nvPr/>
            </p:nvSpPr>
            <p:spPr>
              <a:xfrm>
                <a:off x="1987639" y="1959933"/>
                <a:ext cx="1301318" cy="224613"/>
              </a:xfrm>
              <a:prstGeom prst="rect">
                <a:avLst/>
              </a:prstGeom>
              <a:blipFill>
                <a:blip r:embed="rId1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4949581" y="1969284"/>
                <a:ext cx="1712648" cy="351571"/>
              </a:xfrm>
              <a:prstGeom prst="rect">
                <a:avLst/>
              </a:prstGeom>
              <a:noFill/>
            </p:spPr>
            <p:txBody>
              <a:bodyPr wrap="none" rtlCol="0">
                <a:spAutoFit/>
              </a:bodyPr>
              <a:lstStyle/>
              <a:p>
                <a:r>
                  <a:rPr lang="en-US" altLang="zh-CN" sz="825" b="1" dirty="0"/>
                  <a:t>Output/Exposure</a:t>
                </a:r>
                <a:r>
                  <a:rPr lang="zh-CN" altLang="en-US" sz="825" dirty="0"/>
                  <a:t>：</a:t>
                </a:r>
                <a:endParaRPr lang="en-US" altLang="zh-CN" sz="825" dirty="0"/>
              </a:p>
              <a:p>
                <a:r>
                  <a:rPr lang="en-US" altLang="zh-CN" sz="825" dirty="0"/>
                  <a:t>How much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𝑐</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m:t>
                        </m:r>
                      </m:sup>
                    </m:sSup>
                  </m:oMath>
                </a14:m>
                <a:r>
                  <a:rPr lang="en-US" altLang="zh-CN" sz="825" dirty="0"/>
                  <a:t> should be exposed?</a:t>
                </a:r>
                <a:endParaRPr lang="en-US" sz="825" dirty="0"/>
              </a:p>
            </p:txBody>
          </p:sp>
        </mc:Choice>
        <mc:Fallback xmlns="">
          <p:sp>
            <p:nvSpPr>
              <p:cNvPr id="140" name="TextBox 139"/>
              <p:cNvSpPr txBox="1">
                <a:spLocks noRot="1" noChangeAspect="1" noMove="1" noResize="1" noEditPoints="1" noAdjustHandles="1" noChangeArrowheads="1" noChangeShapeType="1" noTextEdit="1"/>
              </p:cNvSpPr>
              <p:nvPr/>
            </p:nvSpPr>
            <p:spPr>
              <a:xfrm>
                <a:off x="4949581" y="1969284"/>
                <a:ext cx="1712648" cy="351571"/>
              </a:xfrm>
              <a:prstGeom prst="rect">
                <a:avLst/>
              </a:prstGeom>
              <a:blipFill>
                <a:blip r:embed="rId19"/>
                <a:stretch>
                  <a:fillRect b="-5172"/>
                </a:stretch>
              </a:blipFill>
            </p:spPr>
            <p:txBody>
              <a:bodyPr/>
              <a:lstStyle/>
              <a:p>
                <a:r>
                  <a:rPr lang="en-US">
                    <a:noFill/>
                  </a:rPr>
                  <a:t> </a:t>
                </a:r>
              </a:p>
            </p:txBody>
          </p:sp>
        </mc:Fallback>
      </mc:AlternateContent>
      <p:cxnSp>
        <p:nvCxnSpPr>
          <p:cNvPr id="70" name="Straight Arrow Connector 69"/>
          <p:cNvCxnSpPr>
            <a:stCxn id="73" idx="3"/>
          </p:cNvCxnSpPr>
          <p:nvPr/>
        </p:nvCxnSpPr>
        <p:spPr>
          <a:xfrm>
            <a:off x="3089235" y="3549288"/>
            <a:ext cx="273021" cy="15251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4" idx="3"/>
          </p:cNvCxnSpPr>
          <p:nvPr/>
        </p:nvCxnSpPr>
        <p:spPr>
          <a:xfrm flipV="1">
            <a:off x="3089235" y="3701800"/>
            <a:ext cx="273021" cy="2023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ounded Rectangle 72"/>
              <p:cNvSpPr/>
              <p:nvPr/>
            </p:nvSpPr>
            <p:spPr>
              <a:xfrm>
                <a:off x="2677754" y="3412127"/>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𝑐</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73" name="Rounded Rectangle 72"/>
              <p:cNvSpPr>
                <a:spLocks noRot="1" noChangeAspect="1" noMove="1" noResize="1" noEditPoints="1" noAdjustHandles="1" noChangeArrowheads="1" noChangeShapeType="1" noTextEdit="1"/>
              </p:cNvSpPr>
              <p:nvPr/>
            </p:nvSpPr>
            <p:spPr>
              <a:xfrm>
                <a:off x="2677754" y="3412127"/>
                <a:ext cx="411480" cy="274320"/>
              </a:xfrm>
              <a:prstGeom prst="roundRect">
                <a:avLst/>
              </a:prstGeom>
              <a:blipFill>
                <a:blip r:embed="rId20"/>
                <a:stretch>
                  <a:fillRect l="-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ounded Rectangle 73"/>
              <p:cNvSpPr/>
              <p:nvPr/>
            </p:nvSpPr>
            <p:spPr>
              <a:xfrm>
                <a:off x="2677754" y="3767030"/>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𝑐</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74" name="Rounded Rectangle 73"/>
              <p:cNvSpPr>
                <a:spLocks noRot="1" noChangeAspect="1" noMove="1" noResize="1" noEditPoints="1" noAdjustHandles="1" noChangeArrowheads="1" noChangeShapeType="1" noTextEdit="1"/>
              </p:cNvSpPr>
              <p:nvPr/>
            </p:nvSpPr>
            <p:spPr>
              <a:xfrm>
                <a:off x="2677754" y="3767030"/>
                <a:ext cx="411480" cy="274320"/>
              </a:xfrm>
              <a:prstGeom prst="roundRect">
                <a:avLst/>
              </a:prstGeom>
              <a:blipFill>
                <a:blip r:embed="rId21"/>
                <a:stretch>
                  <a:fillRect l="-10000"/>
                </a:stretch>
              </a:blipFill>
              <a:ln>
                <a:solidFill>
                  <a:schemeClr val="tx1"/>
                </a:solidFill>
              </a:ln>
            </p:spPr>
            <p:txBody>
              <a:bodyPr/>
              <a:lstStyle/>
              <a:p>
                <a:r>
                  <a:rPr lang="en-US">
                    <a:noFill/>
                  </a:rPr>
                  <a:t> </a:t>
                </a:r>
              </a:p>
            </p:txBody>
          </p:sp>
        </mc:Fallback>
      </mc:AlternateContent>
      <p:cxnSp>
        <p:nvCxnSpPr>
          <p:cNvPr id="75" name="Straight Arrow Connector 74"/>
          <p:cNvCxnSpPr>
            <a:endCxn id="73" idx="1"/>
          </p:cNvCxnSpPr>
          <p:nvPr/>
        </p:nvCxnSpPr>
        <p:spPr>
          <a:xfrm>
            <a:off x="2407137" y="3549287"/>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74" idx="1"/>
          </p:cNvCxnSpPr>
          <p:nvPr/>
        </p:nvCxnSpPr>
        <p:spPr>
          <a:xfrm>
            <a:off x="2407137" y="3904190"/>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p:cNvSpPr/>
              <p:nvPr/>
            </p:nvSpPr>
            <p:spPr>
              <a:xfrm>
                <a:off x="2086833" y="3344198"/>
                <a:ext cx="659861"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78" name="Rectangle 77"/>
              <p:cNvSpPr>
                <a:spLocks noRot="1" noChangeAspect="1" noMove="1" noResize="1" noEditPoints="1" noAdjustHandles="1" noChangeArrowheads="1" noChangeShapeType="1" noTextEdit="1"/>
              </p:cNvSpPr>
              <p:nvPr/>
            </p:nvSpPr>
            <p:spPr>
              <a:xfrm>
                <a:off x="2086833" y="3344198"/>
                <a:ext cx="659861" cy="30880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2086833" y="3670936"/>
                <a:ext cx="496483"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79" name="Rectangle 78"/>
              <p:cNvSpPr>
                <a:spLocks noRot="1" noChangeAspect="1" noMove="1" noResize="1" noEditPoints="1" noAdjustHandles="1" noChangeArrowheads="1" noChangeShapeType="1" noTextEdit="1"/>
              </p:cNvSpPr>
              <p:nvPr/>
            </p:nvSpPr>
            <p:spPr>
              <a:xfrm>
                <a:off x="2086833" y="3670936"/>
                <a:ext cx="496483" cy="308802"/>
              </a:xfrm>
              <a:prstGeom prst="rect">
                <a:avLst/>
              </a:prstGeom>
              <a:blipFill>
                <a:blip r:embed="rId23"/>
                <a:stretch>
                  <a:fillRect/>
                </a:stretch>
              </a:blipFill>
            </p:spPr>
            <p:txBody>
              <a:bodyPr/>
              <a:lstStyle/>
              <a:p>
                <a:r>
                  <a:rPr lang="en-US">
                    <a:noFill/>
                  </a:rPr>
                  <a:t> </a:t>
                </a:r>
              </a:p>
            </p:txBody>
          </p:sp>
        </mc:Fallback>
      </mc:AlternateContent>
      <p:sp>
        <p:nvSpPr>
          <p:cNvPr id="80" name="Rectangle 79"/>
          <p:cNvSpPr/>
          <p:nvPr/>
        </p:nvSpPr>
        <p:spPr>
          <a:xfrm>
            <a:off x="2067138" y="3297159"/>
            <a:ext cx="1702254" cy="8092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81" name="Rectangle 80"/>
              <p:cNvSpPr/>
              <p:nvPr/>
            </p:nvSpPr>
            <p:spPr>
              <a:xfrm>
                <a:off x="3381420" y="3879482"/>
                <a:ext cx="484235"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𝑐</m:t>
                              </m:r>
                            </m:e>
                          </m:acc>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81" name="Rectangle 80"/>
              <p:cNvSpPr>
                <a:spLocks noRot="1" noChangeAspect="1" noMove="1" noResize="1" noEditPoints="1" noAdjustHandles="1" noChangeArrowheads="1" noChangeShapeType="1" noTextEdit="1"/>
              </p:cNvSpPr>
              <p:nvPr/>
            </p:nvSpPr>
            <p:spPr>
              <a:xfrm>
                <a:off x="3381420" y="3879482"/>
                <a:ext cx="484235" cy="308802"/>
              </a:xfrm>
              <a:prstGeom prst="rect">
                <a:avLst/>
              </a:prstGeom>
              <a:blipFill>
                <a:blip r:embed="rId24"/>
                <a:stretch>
                  <a:fillRect/>
                </a:stretch>
              </a:blipFill>
            </p:spPr>
            <p:txBody>
              <a:bodyPr/>
              <a:lstStyle/>
              <a:p>
                <a:r>
                  <a:rPr lang="en-US">
                    <a:noFill/>
                  </a:rPr>
                  <a:t> </a:t>
                </a:r>
              </a:p>
            </p:txBody>
          </p:sp>
        </mc:Fallback>
      </mc:AlternateContent>
      <p:sp>
        <p:nvSpPr>
          <p:cNvPr id="82" name="TextBox 81"/>
          <p:cNvSpPr txBox="1"/>
          <p:nvPr/>
        </p:nvSpPr>
        <p:spPr>
          <a:xfrm>
            <a:off x="1998051" y="3059071"/>
            <a:ext cx="1933543" cy="219291"/>
          </a:xfrm>
          <a:prstGeom prst="rect">
            <a:avLst/>
          </a:prstGeom>
          <a:noFill/>
        </p:spPr>
        <p:txBody>
          <a:bodyPr wrap="none" rtlCol="0">
            <a:spAutoFit/>
          </a:bodyPr>
          <a:lstStyle/>
          <a:p>
            <a:r>
              <a:rPr lang="en-US" sz="825" b="1" dirty="0"/>
              <a:t>New Memory</a:t>
            </a:r>
            <a:r>
              <a:rPr lang="zh-CN" altLang="en-US" sz="825" dirty="0"/>
              <a:t>：</a:t>
            </a:r>
            <a:r>
              <a:rPr lang="en-US" altLang="zh-CN" sz="825" dirty="0"/>
              <a:t>Compute new memory?</a:t>
            </a:r>
            <a:endParaRPr lang="en-US" sz="825" dirty="0"/>
          </a:p>
        </p:txBody>
      </p:sp>
      <p:grpSp>
        <p:nvGrpSpPr>
          <p:cNvPr id="83" name="Group 82"/>
          <p:cNvGrpSpPr/>
          <p:nvPr/>
        </p:nvGrpSpPr>
        <p:grpSpPr>
          <a:xfrm>
            <a:off x="3359640" y="3536582"/>
            <a:ext cx="356893" cy="342900"/>
            <a:chOff x="3574425" y="3286870"/>
            <a:chExt cx="475857" cy="457200"/>
          </a:xfrm>
        </p:grpSpPr>
        <p:sp>
          <p:nvSpPr>
            <p:cNvPr id="84" name="Oval 83"/>
            <p:cNvSpPr/>
            <p:nvPr/>
          </p:nvSpPr>
          <p:spPr>
            <a:xfrm>
              <a:off x="3584031" y="328687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p:cNvSpPr txBox="1"/>
                <p:nvPr/>
              </p:nvSpPr>
              <p:spPr>
                <a:xfrm>
                  <a:off x="3574425" y="3392361"/>
                  <a:ext cx="47585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𝑡𝑎𝑛h</m:t>
                        </m:r>
                      </m:oMath>
                    </m:oMathPara>
                  </a14:m>
                  <a:endParaRPr lang="en-US" sz="1200" dirty="0"/>
                </a:p>
              </p:txBody>
            </p:sp>
          </mc:Choice>
          <mc:Fallback xmlns="">
            <p:sp>
              <p:nvSpPr>
                <p:cNvPr id="85" name="TextBox 84"/>
                <p:cNvSpPr txBox="1">
                  <a:spLocks noRot="1" noChangeAspect="1" noMove="1" noResize="1" noEditPoints="1" noAdjustHandles="1" noChangeArrowheads="1" noChangeShapeType="1" noTextEdit="1"/>
                </p:cNvSpPr>
                <p:nvPr/>
              </p:nvSpPr>
              <p:spPr>
                <a:xfrm>
                  <a:off x="3574425" y="3392361"/>
                  <a:ext cx="475857" cy="246221"/>
                </a:xfrm>
                <a:prstGeom prst="rect">
                  <a:avLst/>
                </a:prstGeom>
                <a:blipFill>
                  <a:blip r:embed="rId25"/>
                  <a:stretch>
                    <a:fillRect l="-10169" r="-10169" b="-1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Oval 85"/>
              <p:cNvSpPr/>
              <p:nvPr/>
            </p:nvSpPr>
            <p:spPr>
              <a:xfrm>
                <a:off x="3346987" y="5182250"/>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𝜎</m:t>
                      </m:r>
                    </m:oMath>
                  </m:oMathPara>
                </a14:m>
                <a:endParaRPr lang="en-US" sz="1350" i="1" dirty="0">
                  <a:solidFill>
                    <a:schemeClr val="tx1"/>
                  </a:solidFill>
                  <a:latin typeface="Cambria Math" panose="02040503050406030204" pitchFamily="18" charset="0"/>
                </a:endParaRPr>
              </a:p>
            </p:txBody>
          </p:sp>
        </mc:Choice>
        <mc:Fallback xmlns="">
          <p:sp>
            <p:nvSpPr>
              <p:cNvPr id="86" name="Oval 85"/>
              <p:cNvSpPr>
                <a:spLocks noRot="1" noChangeAspect="1" noMove="1" noResize="1" noEditPoints="1" noAdjustHandles="1" noChangeArrowheads="1" noChangeShapeType="1" noTextEdit="1"/>
              </p:cNvSpPr>
              <p:nvPr/>
            </p:nvSpPr>
            <p:spPr>
              <a:xfrm>
                <a:off x="3346987" y="5182250"/>
                <a:ext cx="342900" cy="342900"/>
              </a:xfrm>
              <a:prstGeom prst="ellipse">
                <a:avLst/>
              </a:prstGeom>
              <a:blipFill>
                <a:blip r:embed="rId5"/>
                <a:stretch>
                  <a:fillRect/>
                </a:stretch>
              </a:blipFill>
              <a:ln>
                <a:solidFill>
                  <a:schemeClr val="tx1"/>
                </a:solidFill>
              </a:ln>
            </p:spPr>
            <p:txBody>
              <a:bodyPr/>
              <a:lstStyle/>
              <a:p>
                <a:r>
                  <a:rPr lang="en-US">
                    <a:noFill/>
                  </a:rPr>
                  <a:t> </a:t>
                </a:r>
              </a:p>
            </p:txBody>
          </p:sp>
        </mc:Fallback>
      </mc:AlternateContent>
      <p:cxnSp>
        <p:nvCxnSpPr>
          <p:cNvPr id="87" name="Straight Arrow Connector 86"/>
          <p:cNvCxnSpPr>
            <a:stCxn id="89" idx="3"/>
            <a:endCxn id="86" idx="2"/>
          </p:cNvCxnSpPr>
          <p:nvPr/>
        </p:nvCxnSpPr>
        <p:spPr>
          <a:xfrm>
            <a:off x="3073967" y="5201189"/>
            <a:ext cx="273021" cy="15251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0" idx="3"/>
            <a:endCxn id="86" idx="2"/>
          </p:cNvCxnSpPr>
          <p:nvPr/>
        </p:nvCxnSpPr>
        <p:spPr>
          <a:xfrm flipV="1">
            <a:off x="3073967" y="5353701"/>
            <a:ext cx="273021" cy="2023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Rounded Rectangle 88"/>
              <p:cNvSpPr/>
              <p:nvPr/>
            </p:nvSpPr>
            <p:spPr>
              <a:xfrm>
                <a:off x="2662486" y="5064027"/>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𝑓</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89" name="Rounded Rectangle 88"/>
              <p:cNvSpPr>
                <a:spLocks noRot="1" noChangeAspect="1" noMove="1" noResize="1" noEditPoints="1" noAdjustHandles="1" noChangeArrowheads="1" noChangeShapeType="1" noTextEdit="1"/>
              </p:cNvSpPr>
              <p:nvPr/>
            </p:nvSpPr>
            <p:spPr>
              <a:xfrm>
                <a:off x="2662486" y="5064027"/>
                <a:ext cx="411480" cy="274320"/>
              </a:xfrm>
              <a:prstGeom prst="roundRect">
                <a:avLst/>
              </a:prstGeom>
              <a:blipFill>
                <a:blip r:embed="rId26"/>
                <a:stretch>
                  <a:fillRect l="-579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p:cNvSpPr/>
              <p:nvPr/>
            </p:nvSpPr>
            <p:spPr>
              <a:xfrm>
                <a:off x="2662486" y="5418930"/>
                <a:ext cx="411480" cy="2743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𝑓</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90" name="Rounded Rectangle 89"/>
              <p:cNvSpPr>
                <a:spLocks noRot="1" noChangeAspect="1" noMove="1" noResize="1" noEditPoints="1" noAdjustHandles="1" noChangeArrowheads="1" noChangeShapeType="1" noTextEdit="1"/>
              </p:cNvSpPr>
              <p:nvPr/>
            </p:nvSpPr>
            <p:spPr>
              <a:xfrm>
                <a:off x="2662486" y="5418930"/>
                <a:ext cx="411480" cy="274320"/>
              </a:xfrm>
              <a:prstGeom prst="roundRect">
                <a:avLst/>
              </a:prstGeom>
              <a:blipFill>
                <a:blip r:embed="rId27"/>
                <a:stretch>
                  <a:fillRect l="-11594"/>
                </a:stretch>
              </a:blipFill>
              <a:ln>
                <a:solidFill>
                  <a:schemeClr val="tx1"/>
                </a:solidFill>
              </a:ln>
            </p:spPr>
            <p:txBody>
              <a:bodyPr/>
              <a:lstStyle/>
              <a:p>
                <a:r>
                  <a:rPr lang="en-US">
                    <a:noFill/>
                  </a:rPr>
                  <a:t> </a:t>
                </a:r>
              </a:p>
            </p:txBody>
          </p:sp>
        </mc:Fallback>
      </mc:AlternateContent>
      <p:cxnSp>
        <p:nvCxnSpPr>
          <p:cNvPr id="91" name="Straight Arrow Connector 90"/>
          <p:cNvCxnSpPr>
            <a:endCxn id="89" idx="1"/>
          </p:cNvCxnSpPr>
          <p:nvPr/>
        </p:nvCxnSpPr>
        <p:spPr>
          <a:xfrm>
            <a:off x="2391868" y="5201187"/>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90" idx="1"/>
          </p:cNvCxnSpPr>
          <p:nvPr/>
        </p:nvCxnSpPr>
        <p:spPr>
          <a:xfrm>
            <a:off x="2391868" y="5556090"/>
            <a:ext cx="27061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p:cNvSpPr/>
              <p:nvPr/>
            </p:nvSpPr>
            <p:spPr>
              <a:xfrm>
                <a:off x="2071564" y="4996099"/>
                <a:ext cx="659861"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93" name="Rectangle 92"/>
              <p:cNvSpPr>
                <a:spLocks noRot="1" noChangeAspect="1" noMove="1" noResize="1" noEditPoints="1" noAdjustHandles="1" noChangeArrowheads="1" noChangeShapeType="1" noTextEdit="1"/>
              </p:cNvSpPr>
              <p:nvPr/>
            </p:nvSpPr>
            <p:spPr>
              <a:xfrm>
                <a:off x="2071564" y="4996099"/>
                <a:ext cx="659861" cy="30880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2071565" y="5322837"/>
                <a:ext cx="496483"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94" name="Rectangle 93"/>
              <p:cNvSpPr>
                <a:spLocks noRot="1" noChangeAspect="1" noMove="1" noResize="1" noEditPoints="1" noAdjustHandles="1" noChangeArrowheads="1" noChangeShapeType="1" noTextEdit="1"/>
              </p:cNvSpPr>
              <p:nvPr/>
            </p:nvSpPr>
            <p:spPr>
              <a:xfrm>
                <a:off x="2071565" y="5322837"/>
                <a:ext cx="496483" cy="30880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3398697" y="5535628"/>
                <a:ext cx="500778"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𝑓</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97" name="Rectangle 96"/>
              <p:cNvSpPr>
                <a:spLocks noRot="1" noChangeAspect="1" noMove="1" noResize="1" noEditPoints="1" noAdjustHandles="1" noChangeArrowheads="1" noChangeShapeType="1" noTextEdit="1"/>
              </p:cNvSpPr>
              <p:nvPr/>
            </p:nvSpPr>
            <p:spPr>
              <a:xfrm>
                <a:off x="3398697" y="5535628"/>
                <a:ext cx="500778" cy="308802"/>
              </a:xfrm>
              <a:prstGeom prst="rect">
                <a:avLst/>
              </a:prstGeom>
              <a:blipFill>
                <a:blip r:embed="rId30"/>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982781" y="4710971"/>
                <a:ext cx="1767150" cy="224613"/>
              </a:xfrm>
              <a:prstGeom prst="rect">
                <a:avLst/>
              </a:prstGeom>
              <a:noFill/>
            </p:spPr>
            <p:txBody>
              <a:bodyPr wrap="none" rtlCol="0">
                <a:spAutoFit/>
              </a:bodyPr>
              <a:lstStyle/>
              <a:p>
                <a:r>
                  <a:rPr lang="en-US" sz="825" b="1" dirty="0"/>
                  <a:t>Forget</a:t>
                </a:r>
                <a:r>
                  <a:rPr lang="zh-CN" altLang="en-US" sz="825" dirty="0"/>
                  <a:t>：</a:t>
                </a:r>
                <a:r>
                  <a:rPr lang="en-US" altLang="zh-CN" sz="825" dirty="0"/>
                  <a:t>Should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𝑐</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−1)</m:t>
                        </m:r>
                      </m:sup>
                    </m:sSup>
                  </m:oMath>
                </a14:m>
                <a:r>
                  <a:rPr lang="en-US" altLang="zh-CN" sz="825" dirty="0"/>
                  <a:t> be forgotten?</a:t>
                </a:r>
                <a:endParaRPr lang="en-US" sz="825" dirty="0"/>
              </a:p>
            </p:txBody>
          </p:sp>
        </mc:Choice>
        <mc:Fallback xmlns="">
          <p:sp>
            <p:nvSpPr>
              <p:cNvPr id="98" name="TextBox 97"/>
              <p:cNvSpPr txBox="1">
                <a:spLocks noRot="1" noChangeAspect="1" noMove="1" noResize="1" noEditPoints="1" noAdjustHandles="1" noChangeArrowheads="1" noChangeShapeType="1" noTextEdit="1"/>
              </p:cNvSpPr>
              <p:nvPr/>
            </p:nvSpPr>
            <p:spPr>
              <a:xfrm>
                <a:off x="1982781" y="4710971"/>
                <a:ext cx="1767150" cy="224613"/>
              </a:xfrm>
              <a:prstGeom prst="rect">
                <a:avLst/>
              </a:prstGeom>
              <a:blipFill>
                <a:blip r:embed="rId31"/>
                <a:stretch>
                  <a:fillRect b="-8108"/>
                </a:stretch>
              </a:blipFill>
            </p:spPr>
            <p:txBody>
              <a:bodyPr/>
              <a:lstStyle/>
              <a:p>
                <a:r>
                  <a:rPr lang="en-US">
                    <a:noFill/>
                  </a:rPr>
                  <a:t> </a:t>
                </a:r>
              </a:p>
            </p:txBody>
          </p:sp>
        </mc:Fallback>
      </mc:AlternateContent>
      <p:grpSp>
        <p:nvGrpSpPr>
          <p:cNvPr id="112" name="Group 111"/>
          <p:cNvGrpSpPr/>
          <p:nvPr/>
        </p:nvGrpSpPr>
        <p:grpSpPr>
          <a:xfrm>
            <a:off x="3884417" y="3526310"/>
            <a:ext cx="342900" cy="353747"/>
            <a:chOff x="2399184" y="3272408"/>
            <a:chExt cx="457200" cy="471662"/>
          </a:xfrm>
        </p:grpSpPr>
        <p:sp>
          <p:nvSpPr>
            <p:cNvPr id="113" name="Isosceles Triangle 112"/>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115" name="Oval 114"/>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p:grpSp>
        <p:nvGrpSpPr>
          <p:cNvPr id="116" name="Group 115"/>
          <p:cNvGrpSpPr/>
          <p:nvPr/>
        </p:nvGrpSpPr>
        <p:grpSpPr>
          <a:xfrm>
            <a:off x="3884417" y="4335764"/>
            <a:ext cx="342900" cy="353747"/>
            <a:chOff x="2399184" y="3272408"/>
            <a:chExt cx="457200" cy="471662"/>
          </a:xfrm>
        </p:grpSpPr>
        <p:sp>
          <p:nvSpPr>
            <p:cNvPr id="118" name="Isosceles Triangle 117"/>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119" name="Oval 118"/>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120" name="Oval 119"/>
              <p:cNvSpPr/>
              <p:nvPr/>
            </p:nvSpPr>
            <p:spPr>
              <a:xfrm>
                <a:off x="4051049" y="3966350"/>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rPr>
                        <m:t>+</m:t>
                      </m:r>
                    </m:oMath>
                  </m:oMathPara>
                </a14:m>
                <a:endParaRPr lang="en-US" sz="1350" i="1" dirty="0">
                  <a:solidFill>
                    <a:schemeClr val="tx1"/>
                  </a:solidFill>
                  <a:latin typeface="Cambria Math" panose="02040503050406030204" pitchFamily="18" charset="0"/>
                </a:endParaRPr>
              </a:p>
            </p:txBody>
          </p:sp>
        </mc:Choice>
        <mc:Fallback xmlns="">
          <p:sp>
            <p:nvSpPr>
              <p:cNvPr id="120" name="Oval 119"/>
              <p:cNvSpPr>
                <a:spLocks noRot="1" noChangeAspect="1" noMove="1" noResize="1" noEditPoints="1" noAdjustHandles="1" noChangeArrowheads="1" noChangeShapeType="1" noTextEdit="1"/>
              </p:cNvSpPr>
              <p:nvPr/>
            </p:nvSpPr>
            <p:spPr>
              <a:xfrm>
                <a:off x="4051049" y="3966350"/>
                <a:ext cx="342900" cy="342900"/>
              </a:xfrm>
              <a:prstGeom prst="ellipse">
                <a:avLst/>
              </a:prstGeom>
              <a:blipFill>
                <a:blip r:embed="rId32"/>
                <a:stretch>
                  <a:fillRect/>
                </a:stretch>
              </a:blipFill>
              <a:ln>
                <a:solidFill>
                  <a:schemeClr val="tx1"/>
                </a:solidFill>
              </a:ln>
            </p:spPr>
            <p:txBody>
              <a:bodyPr/>
              <a:lstStyle/>
              <a:p>
                <a:r>
                  <a:rPr lang="en-US">
                    <a:noFill/>
                  </a:rPr>
                  <a:t> </a:t>
                </a:r>
              </a:p>
            </p:txBody>
          </p:sp>
        </mc:Fallback>
      </mc:AlternateContent>
      <p:grpSp>
        <p:nvGrpSpPr>
          <p:cNvPr id="122" name="Group 121"/>
          <p:cNvGrpSpPr/>
          <p:nvPr/>
        </p:nvGrpSpPr>
        <p:grpSpPr>
          <a:xfrm>
            <a:off x="4559064" y="3966350"/>
            <a:ext cx="356893" cy="342900"/>
            <a:chOff x="3574425" y="3286870"/>
            <a:chExt cx="475857" cy="457200"/>
          </a:xfrm>
        </p:grpSpPr>
        <p:sp>
          <p:nvSpPr>
            <p:cNvPr id="123" name="Oval 122"/>
            <p:cNvSpPr/>
            <p:nvPr/>
          </p:nvSpPr>
          <p:spPr>
            <a:xfrm>
              <a:off x="3584031" y="328687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25" name="TextBox 124"/>
                <p:cNvSpPr txBox="1"/>
                <p:nvPr/>
              </p:nvSpPr>
              <p:spPr>
                <a:xfrm>
                  <a:off x="3574425" y="3392361"/>
                  <a:ext cx="47585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𝑡𝑎𝑛h</m:t>
                        </m:r>
                      </m:oMath>
                    </m:oMathPara>
                  </a14:m>
                  <a:endParaRPr lang="en-US" sz="1200" dirty="0"/>
                </a:p>
              </p:txBody>
            </p:sp>
          </mc:Choice>
          <mc:Fallback xmlns="">
            <p:sp>
              <p:nvSpPr>
                <p:cNvPr id="125" name="TextBox 124"/>
                <p:cNvSpPr txBox="1">
                  <a:spLocks noRot="1" noChangeAspect="1" noMove="1" noResize="1" noEditPoints="1" noAdjustHandles="1" noChangeArrowheads="1" noChangeShapeType="1" noTextEdit="1"/>
                </p:cNvSpPr>
                <p:nvPr/>
              </p:nvSpPr>
              <p:spPr>
                <a:xfrm>
                  <a:off x="3574425" y="3392361"/>
                  <a:ext cx="475857" cy="246221"/>
                </a:xfrm>
                <a:prstGeom prst="rect">
                  <a:avLst/>
                </a:prstGeom>
                <a:blipFill>
                  <a:blip r:embed="rId33"/>
                  <a:stretch>
                    <a:fillRect l="-12069" r="-10345" b="-6667"/>
                  </a:stretch>
                </a:blipFill>
              </p:spPr>
              <p:txBody>
                <a:bodyPr/>
                <a:lstStyle/>
                <a:p>
                  <a:r>
                    <a:rPr lang="en-US">
                      <a:noFill/>
                    </a:rPr>
                    <a:t> </a:t>
                  </a:r>
                </a:p>
              </p:txBody>
            </p:sp>
          </mc:Fallback>
        </mc:AlternateContent>
      </p:grpSp>
      <p:grpSp>
        <p:nvGrpSpPr>
          <p:cNvPr id="126" name="Group 125"/>
          <p:cNvGrpSpPr/>
          <p:nvPr/>
        </p:nvGrpSpPr>
        <p:grpSpPr>
          <a:xfrm>
            <a:off x="5085064" y="3960928"/>
            <a:ext cx="342900" cy="353747"/>
            <a:chOff x="2399184" y="3272408"/>
            <a:chExt cx="457200" cy="471662"/>
          </a:xfrm>
        </p:grpSpPr>
        <p:sp>
          <p:nvSpPr>
            <p:cNvPr id="128" name="Isosceles Triangle 127"/>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129" name="Oval 128"/>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p:cxnSp>
        <p:nvCxnSpPr>
          <p:cNvPr id="131" name="Straight Arrow Connector 130"/>
          <p:cNvCxnSpPr>
            <a:stCxn id="85" idx="3"/>
            <a:endCxn id="113" idx="3"/>
          </p:cNvCxnSpPr>
          <p:nvPr/>
        </p:nvCxnSpPr>
        <p:spPr>
          <a:xfrm flipV="1">
            <a:off x="3716532" y="3703185"/>
            <a:ext cx="167886" cy="4849"/>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3716950" y="4520601"/>
            <a:ext cx="167467" cy="48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3685242" y="4627236"/>
            <a:ext cx="345831" cy="720969"/>
          </a:xfrm>
          <a:custGeom>
            <a:avLst/>
            <a:gdLst>
              <a:gd name="connsiteX0" fmla="*/ 0 w 477885"/>
              <a:gd name="connsiteY0" fmla="*/ 961292 h 1053792"/>
              <a:gd name="connsiteX1" fmla="*/ 422031 w 477885"/>
              <a:gd name="connsiteY1" fmla="*/ 961292 h 1053792"/>
              <a:gd name="connsiteX2" fmla="*/ 461108 w 477885"/>
              <a:gd name="connsiteY2" fmla="*/ 0 h 1053792"/>
              <a:gd name="connsiteX0" fmla="*/ 0 w 465250"/>
              <a:gd name="connsiteY0" fmla="*/ 961292 h 994429"/>
              <a:gd name="connsiteX1" fmla="*/ 422031 w 465250"/>
              <a:gd name="connsiteY1" fmla="*/ 961292 h 994429"/>
              <a:gd name="connsiteX2" fmla="*/ 461108 w 465250"/>
              <a:gd name="connsiteY2" fmla="*/ 0 h 994429"/>
              <a:gd name="connsiteX0" fmla="*/ 0 w 465250"/>
              <a:gd name="connsiteY0" fmla="*/ 961292 h 961469"/>
              <a:gd name="connsiteX1" fmla="*/ 422031 w 465250"/>
              <a:gd name="connsiteY1" fmla="*/ 961292 h 961469"/>
              <a:gd name="connsiteX2" fmla="*/ 461108 w 465250"/>
              <a:gd name="connsiteY2" fmla="*/ 0 h 961469"/>
              <a:gd name="connsiteX0" fmla="*/ 0 w 465250"/>
              <a:gd name="connsiteY0" fmla="*/ 961292 h 968611"/>
              <a:gd name="connsiteX1" fmla="*/ 422031 w 465250"/>
              <a:gd name="connsiteY1" fmla="*/ 968436 h 968611"/>
              <a:gd name="connsiteX2" fmla="*/ 461108 w 465250"/>
              <a:gd name="connsiteY2" fmla="*/ 0 h 968611"/>
              <a:gd name="connsiteX0" fmla="*/ 0 w 465250"/>
              <a:gd name="connsiteY0" fmla="*/ 961292 h 963849"/>
              <a:gd name="connsiteX1" fmla="*/ 422031 w 465250"/>
              <a:gd name="connsiteY1" fmla="*/ 963673 h 963849"/>
              <a:gd name="connsiteX2" fmla="*/ 461108 w 465250"/>
              <a:gd name="connsiteY2" fmla="*/ 0 h 963849"/>
              <a:gd name="connsiteX0" fmla="*/ 0 w 466882"/>
              <a:gd name="connsiteY0" fmla="*/ 961292 h 963848"/>
              <a:gd name="connsiteX1" fmla="*/ 422031 w 466882"/>
              <a:gd name="connsiteY1" fmla="*/ 963673 h 963848"/>
              <a:gd name="connsiteX2" fmla="*/ 461108 w 466882"/>
              <a:gd name="connsiteY2" fmla="*/ 0 h 963848"/>
              <a:gd name="connsiteX0" fmla="*/ 0 w 471018"/>
              <a:gd name="connsiteY0" fmla="*/ 961292 h 961292"/>
              <a:gd name="connsiteX1" fmla="*/ 452987 w 471018"/>
              <a:gd name="connsiteY1" fmla="*/ 958910 h 961292"/>
              <a:gd name="connsiteX2" fmla="*/ 461108 w 471018"/>
              <a:gd name="connsiteY2" fmla="*/ 0 h 961292"/>
              <a:gd name="connsiteX0" fmla="*/ 0 w 465772"/>
              <a:gd name="connsiteY0" fmla="*/ 961292 h 961292"/>
              <a:gd name="connsiteX1" fmla="*/ 452987 w 465772"/>
              <a:gd name="connsiteY1" fmla="*/ 958910 h 961292"/>
              <a:gd name="connsiteX2" fmla="*/ 461108 w 465772"/>
              <a:gd name="connsiteY2" fmla="*/ 0 h 961292"/>
              <a:gd name="connsiteX0" fmla="*/ 0 w 461108"/>
              <a:gd name="connsiteY0" fmla="*/ 961292 h 961292"/>
              <a:gd name="connsiteX1" fmla="*/ 452987 w 461108"/>
              <a:gd name="connsiteY1" fmla="*/ 958910 h 961292"/>
              <a:gd name="connsiteX2" fmla="*/ 461108 w 461108"/>
              <a:gd name="connsiteY2" fmla="*/ 0 h 961292"/>
            </a:gdLst>
            <a:ahLst/>
            <a:cxnLst>
              <a:cxn ang="0">
                <a:pos x="connsiteX0" y="connsiteY0"/>
              </a:cxn>
              <a:cxn ang="0">
                <a:pos x="connsiteX1" y="connsiteY1"/>
              </a:cxn>
              <a:cxn ang="0">
                <a:pos x="connsiteX2" y="connsiteY2"/>
              </a:cxn>
            </a:cxnLst>
            <a:rect l="l" t="t" r="r" b="b"/>
            <a:pathLst>
              <a:path w="461108" h="961292">
                <a:moveTo>
                  <a:pt x="0" y="961292"/>
                </a:moveTo>
                <a:lnTo>
                  <a:pt x="452987" y="958910"/>
                </a:lnTo>
                <a:cubicBezTo>
                  <a:pt x="459499" y="970633"/>
                  <a:pt x="458564" y="402920"/>
                  <a:pt x="461108" y="0"/>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Freeform 145"/>
          <p:cNvSpPr/>
          <p:nvPr/>
        </p:nvSpPr>
        <p:spPr>
          <a:xfrm flipV="1">
            <a:off x="3690122" y="2602664"/>
            <a:ext cx="349676" cy="984017"/>
          </a:xfrm>
          <a:custGeom>
            <a:avLst/>
            <a:gdLst>
              <a:gd name="connsiteX0" fmla="*/ 0 w 477885"/>
              <a:gd name="connsiteY0" fmla="*/ 961292 h 1053792"/>
              <a:gd name="connsiteX1" fmla="*/ 422031 w 477885"/>
              <a:gd name="connsiteY1" fmla="*/ 961292 h 1053792"/>
              <a:gd name="connsiteX2" fmla="*/ 461108 w 477885"/>
              <a:gd name="connsiteY2" fmla="*/ 0 h 1053792"/>
              <a:gd name="connsiteX0" fmla="*/ 0 w 465250"/>
              <a:gd name="connsiteY0" fmla="*/ 961292 h 994429"/>
              <a:gd name="connsiteX1" fmla="*/ 422031 w 465250"/>
              <a:gd name="connsiteY1" fmla="*/ 961292 h 994429"/>
              <a:gd name="connsiteX2" fmla="*/ 461108 w 465250"/>
              <a:gd name="connsiteY2" fmla="*/ 0 h 994429"/>
              <a:gd name="connsiteX0" fmla="*/ 0 w 465250"/>
              <a:gd name="connsiteY0" fmla="*/ 961292 h 961469"/>
              <a:gd name="connsiteX1" fmla="*/ 422031 w 465250"/>
              <a:gd name="connsiteY1" fmla="*/ 961292 h 961469"/>
              <a:gd name="connsiteX2" fmla="*/ 461108 w 465250"/>
              <a:gd name="connsiteY2" fmla="*/ 0 h 961469"/>
              <a:gd name="connsiteX0" fmla="*/ 0 w 465250"/>
              <a:gd name="connsiteY0" fmla="*/ 961292 h 968611"/>
              <a:gd name="connsiteX1" fmla="*/ 422031 w 465250"/>
              <a:gd name="connsiteY1" fmla="*/ 968436 h 968611"/>
              <a:gd name="connsiteX2" fmla="*/ 461108 w 465250"/>
              <a:gd name="connsiteY2" fmla="*/ 0 h 968611"/>
              <a:gd name="connsiteX0" fmla="*/ 0 w 465250"/>
              <a:gd name="connsiteY0" fmla="*/ 961292 h 963849"/>
              <a:gd name="connsiteX1" fmla="*/ 422031 w 465250"/>
              <a:gd name="connsiteY1" fmla="*/ 963673 h 963849"/>
              <a:gd name="connsiteX2" fmla="*/ 461108 w 465250"/>
              <a:gd name="connsiteY2" fmla="*/ 0 h 963849"/>
              <a:gd name="connsiteX0" fmla="*/ 0 w 466882"/>
              <a:gd name="connsiteY0" fmla="*/ 961292 h 963848"/>
              <a:gd name="connsiteX1" fmla="*/ 422031 w 466882"/>
              <a:gd name="connsiteY1" fmla="*/ 963673 h 963848"/>
              <a:gd name="connsiteX2" fmla="*/ 461108 w 466882"/>
              <a:gd name="connsiteY2" fmla="*/ 0 h 963848"/>
              <a:gd name="connsiteX0" fmla="*/ 0 w 471018"/>
              <a:gd name="connsiteY0" fmla="*/ 961292 h 961292"/>
              <a:gd name="connsiteX1" fmla="*/ 452987 w 471018"/>
              <a:gd name="connsiteY1" fmla="*/ 958910 h 961292"/>
              <a:gd name="connsiteX2" fmla="*/ 461108 w 471018"/>
              <a:gd name="connsiteY2" fmla="*/ 0 h 961292"/>
              <a:gd name="connsiteX0" fmla="*/ 0 w 465772"/>
              <a:gd name="connsiteY0" fmla="*/ 961292 h 961292"/>
              <a:gd name="connsiteX1" fmla="*/ 452987 w 465772"/>
              <a:gd name="connsiteY1" fmla="*/ 958910 h 961292"/>
              <a:gd name="connsiteX2" fmla="*/ 461108 w 465772"/>
              <a:gd name="connsiteY2" fmla="*/ 0 h 961292"/>
              <a:gd name="connsiteX0" fmla="*/ 0 w 461108"/>
              <a:gd name="connsiteY0" fmla="*/ 961292 h 961292"/>
              <a:gd name="connsiteX1" fmla="*/ 452987 w 461108"/>
              <a:gd name="connsiteY1" fmla="*/ 958910 h 961292"/>
              <a:gd name="connsiteX2" fmla="*/ 461108 w 461108"/>
              <a:gd name="connsiteY2" fmla="*/ 0 h 961292"/>
            </a:gdLst>
            <a:ahLst/>
            <a:cxnLst>
              <a:cxn ang="0">
                <a:pos x="connsiteX0" y="connsiteY0"/>
              </a:cxn>
              <a:cxn ang="0">
                <a:pos x="connsiteX1" y="connsiteY1"/>
              </a:cxn>
              <a:cxn ang="0">
                <a:pos x="connsiteX2" y="connsiteY2"/>
              </a:cxn>
            </a:cxnLst>
            <a:rect l="l" t="t" r="r" b="b"/>
            <a:pathLst>
              <a:path w="461108" h="961292">
                <a:moveTo>
                  <a:pt x="0" y="961292"/>
                </a:moveTo>
                <a:lnTo>
                  <a:pt x="452987" y="958910"/>
                </a:lnTo>
                <a:cubicBezTo>
                  <a:pt x="459499" y="970633"/>
                  <a:pt x="458564" y="402920"/>
                  <a:pt x="461108" y="0"/>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47" name="Straight Arrow Connector 146"/>
          <p:cNvCxnSpPr>
            <a:stCxn id="113" idx="0"/>
            <a:endCxn id="120" idx="0"/>
          </p:cNvCxnSpPr>
          <p:nvPr/>
        </p:nvCxnSpPr>
        <p:spPr>
          <a:xfrm flipH="1">
            <a:off x="4222499" y="3703183"/>
            <a:ext cx="4818" cy="263168"/>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18" idx="0"/>
            <a:endCxn id="120" idx="4"/>
          </p:cNvCxnSpPr>
          <p:nvPr/>
        </p:nvCxnSpPr>
        <p:spPr>
          <a:xfrm flipH="1" flipV="1">
            <a:off x="4222499" y="4309251"/>
            <a:ext cx="4818" cy="20338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0" idx="6"/>
            <a:endCxn id="125" idx="1"/>
          </p:cNvCxnSpPr>
          <p:nvPr/>
        </p:nvCxnSpPr>
        <p:spPr>
          <a:xfrm>
            <a:off x="4393949" y="4137801"/>
            <a:ext cx="165114" cy="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25" idx="3"/>
            <a:endCxn id="128" idx="3"/>
          </p:cNvCxnSpPr>
          <p:nvPr/>
        </p:nvCxnSpPr>
        <p:spPr>
          <a:xfrm>
            <a:off x="4915957" y="4137802"/>
            <a:ext cx="169109" cy="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V="1">
            <a:off x="5425236" y="4131403"/>
            <a:ext cx="167467" cy="48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3157429" y="4382647"/>
                <a:ext cx="649345"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𝑐</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48" name="Rectangle 47"/>
              <p:cNvSpPr>
                <a:spLocks noRot="1" noChangeAspect="1" noMove="1" noResize="1" noEditPoints="1" noAdjustHandles="1" noChangeArrowheads="1" noChangeShapeType="1" noTextEdit="1"/>
              </p:cNvSpPr>
              <p:nvPr/>
            </p:nvSpPr>
            <p:spPr>
              <a:xfrm>
                <a:off x="3157429" y="4382647"/>
                <a:ext cx="649345" cy="30880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4300102" y="3859517"/>
                <a:ext cx="484235"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𝑐</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49" name="Rectangle 48"/>
              <p:cNvSpPr>
                <a:spLocks noRot="1" noChangeAspect="1" noMove="1" noResize="1" noEditPoints="1" noAdjustHandles="1" noChangeArrowheads="1" noChangeShapeType="1" noTextEdit="1"/>
              </p:cNvSpPr>
              <p:nvPr/>
            </p:nvSpPr>
            <p:spPr>
              <a:xfrm>
                <a:off x="4300102" y="3859517"/>
                <a:ext cx="484235" cy="30880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p:cNvSpPr/>
              <p:nvPr/>
            </p:nvSpPr>
            <p:spPr>
              <a:xfrm>
                <a:off x="5538074" y="3966350"/>
                <a:ext cx="494751" cy="308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52" name="Rectangle 151"/>
              <p:cNvSpPr>
                <a:spLocks noRot="1" noChangeAspect="1" noMove="1" noResize="1" noEditPoints="1" noAdjustHandles="1" noChangeArrowheads="1" noChangeShapeType="1" noTextEdit="1"/>
              </p:cNvSpPr>
              <p:nvPr/>
            </p:nvSpPr>
            <p:spPr>
              <a:xfrm>
                <a:off x="5538074" y="3966350"/>
                <a:ext cx="494751" cy="308802"/>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7500382" y="2463551"/>
                <a:ext cx="2390976"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𝑓</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𝑓</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𝑓</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7500382" y="2463551"/>
                <a:ext cx="2390976" cy="221920"/>
              </a:xfrm>
              <a:prstGeom prst="rect">
                <a:avLst/>
              </a:prstGeom>
              <a:blipFill>
                <a:blip r:embed="rId37"/>
                <a:stretch>
                  <a:fillRect l="-2036" r="-2036"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7514077" y="2738962"/>
                <a:ext cx="2379754"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𝑜</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𝑜</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𝑜</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7514077" y="2738962"/>
                <a:ext cx="2379754" cy="221920"/>
              </a:xfrm>
              <a:prstGeom prst="rect">
                <a:avLst/>
              </a:prstGeom>
              <a:blipFill>
                <a:blip r:embed="rId38"/>
                <a:stretch>
                  <a:fillRect l="-513" r="-2308"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7500382" y="3674441"/>
                <a:ext cx="1824602" cy="31425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𝑜</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𝑡𝑎𝑛h</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𝑐</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oMath>
                  </m:oMathPara>
                </a14:m>
                <a:endParaRPr lang="en-US" sz="1350" dirty="0"/>
              </a:p>
            </p:txBody>
          </p:sp>
        </mc:Choice>
        <mc:Fallback xmlns="">
          <p:sp>
            <p:nvSpPr>
              <p:cNvPr id="155" name="Rectangle 154"/>
              <p:cNvSpPr>
                <a:spLocks noRot="1" noChangeAspect="1" noMove="1" noResize="1" noEditPoints="1" noAdjustHandles="1" noChangeArrowheads="1" noChangeShapeType="1" noTextEdit="1"/>
              </p:cNvSpPr>
              <p:nvPr/>
            </p:nvSpPr>
            <p:spPr>
              <a:xfrm>
                <a:off x="7500382" y="3674441"/>
                <a:ext cx="1824602" cy="314253"/>
              </a:xfrm>
              <a:prstGeom prst="rect">
                <a:avLst/>
              </a:prstGeom>
              <a:blipFill>
                <a:blip r:embed="rId39"/>
                <a:stretch>
                  <a:fillRect b="-9804"/>
                </a:stretch>
              </a:blipFill>
            </p:spPr>
            <p:txBody>
              <a:bodyPr/>
              <a:lstStyle/>
              <a:p>
                <a:r>
                  <a:rPr lang="en-US">
                    <a:noFill/>
                  </a:rPr>
                  <a:t> </a:t>
                </a:r>
              </a:p>
            </p:txBody>
          </p:sp>
        </mc:Fallback>
      </mc:AlternateContent>
      <p:sp>
        <p:nvSpPr>
          <p:cNvPr id="114" name="Flowchart: Connector 113"/>
          <p:cNvSpPr/>
          <p:nvPr/>
        </p:nvSpPr>
        <p:spPr>
          <a:xfrm>
            <a:off x="7987304" y="4916509"/>
            <a:ext cx="91694" cy="91694"/>
          </a:xfrm>
          <a:prstGeom prst="flowChartConnector">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121" name="Straight Arrow Connector 120"/>
          <p:cNvCxnSpPr/>
          <p:nvPr/>
        </p:nvCxnSpPr>
        <p:spPr>
          <a:xfrm>
            <a:off x="7725896" y="4969476"/>
            <a:ext cx="237678"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24" name="Oval 123"/>
          <p:cNvSpPr/>
          <p:nvPr/>
        </p:nvSpPr>
        <p:spPr>
          <a:xfrm>
            <a:off x="8102728" y="4772192"/>
            <a:ext cx="394570" cy="39457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33" name="Flowchart: Connector 132"/>
          <p:cNvSpPr/>
          <p:nvPr/>
        </p:nvSpPr>
        <p:spPr>
          <a:xfrm>
            <a:off x="8254166" y="5198628"/>
            <a:ext cx="91694" cy="91694"/>
          </a:xfrm>
          <a:prstGeom prst="flowChartConnector">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4" name="Flowchart: Connector 133"/>
          <p:cNvSpPr/>
          <p:nvPr/>
        </p:nvSpPr>
        <p:spPr>
          <a:xfrm>
            <a:off x="8254166" y="4637782"/>
            <a:ext cx="91694" cy="91694"/>
          </a:xfrm>
          <a:prstGeom prst="flowChartConnector">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137" name="Straight Arrow Connector 136"/>
          <p:cNvCxnSpPr>
            <a:endCxn id="133" idx="4"/>
          </p:cNvCxnSpPr>
          <p:nvPr/>
        </p:nvCxnSpPr>
        <p:spPr>
          <a:xfrm flipV="1">
            <a:off x="8300014" y="5290323"/>
            <a:ext cx="1" cy="225795"/>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8300014" y="4385194"/>
            <a:ext cx="1" cy="225795"/>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8497298" y="4969476"/>
            <a:ext cx="237678"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8496512" y="5290323"/>
            <a:ext cx="646331" cy="219291"/>
          </a:xfrm>
          <a:prstGeom prst="rect">
            <a:avLst/>
          </a:prstGeom>
          <a:noFill/>
        </p:spPr>
        <p:txBody>
          <a:bodyPr wrap="none" rtlCol="0">
            <a:spAutoFit/>
          </a:bodyPr>
          <a:lstStyle/>
          <a:p>
            <a:r>
              <a:rPr lang="en-US" altLang="zh-CN" sz="825" dirty="0"/>
              <a:t>Input Gate</a:t>
            </a:r>
            <a:endParaRPr lang="en-US" sz="825" dirty="0"/>
          </a:p>
        </p:txBody>
      </p:sp>
      <p:sp>
        <p:nvSpPr>
          <p:cNvPr id="157" name="TextBox 156"/>
          <p:cNvSpPr txBox="1"/>
          <p:nvPr/>
        </p:nvSpPr>
        <p:spPr>
          <a:xfrm>
            <a:off x="7251649" y="4631681"/>
            <a:ext cx="694421" cy="219291"/>
          </a:xfrm>
          <a:prstGeom prst="rect">
            <a:avLst/>
          </a:prstGeom>
          <a:noFill/>
        </p:spPr>
        <p:txBody>
          <a:bodyPr wrap="none" rtlCol="0">
            <a:spAutoFit/>
          </a:bodyPr>
          <a:lstStyle/>
          <a:p>
            <a:r>
              <a:rPr lang="en-US" altLang="zh-CN" sz="825" dirty="0"/>
              <a:t>Forget Gate</a:t>
            </a:r>
            <a:endParaRPr lang="en-US" sz="825" dirty="0"/>
          </a:p>
        </p:txBody>
      </p:sp>
      <p:sp>
        <p:nvSpPr>
          <p:cNvPr id="158" name="TextBox 157"/>
          <p:cNvSpPr txBox="1"/>
          <p:nvPr/>
        </p:nvSpPr>
        <p:spPr>
          <a:xfrm>
            <a:off x="8535771" y="4414534"/>
            <a:ext cx="724878" cy="219291"/>
          </a:xfrm>
          <a:prstGeom prst="rect">
            <a:avLst/>
          </a:prstGeom>
          <a:noFill/>
        </p:spPr>
        <p:txBody>
          <a:bodyPr wrap="none" rtlCol="0">
            <a:spAutoFit/>
          </a:bodyPr>
          <a:lstStyle/>
          <a:p>
            <a:r>
              <a:rPr lang="en-US" altLang="zh-CN" sz="825" dirty="0"/>
              <a:t>Output Gate</a:t>
            </a:r>
            <a:endParaRPr lang="en-US" sz="825" dirty="0"/>
          </a:p>
        </p:txBody>
      </p:sp>
      <p:cxnSp>
        <p:nvCxnSpPr>
          <p:cNvPr id="159" name="Straight Arrow Connector 158"/>
          <p:cNvCxnSpPr>
            <a:endCxn id="133" idx="5"/>
          </p:cNvCxnSpPr>
          <p:nvPr/>
        </p:nvCxnSpPr>
        <p:spPr>
          <a:xfrm flipH="1" flipV="1">
            <a:off x="8332433" y="5276893"/>
            <a:ext cx="272307" cy="45944"/>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8345861" y="4574907"/>
            <a:ext cx="189911" cy="100612"/>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14" idx="1"/>
          </p:cNvCxnSpPr>
          <p:nvPr/>
        </p:nvCxnSpPr>
        <p:spPr>
          <a:xfrm>
            <a:off x="7834540" y="4766359"/>
            <a:ext cx="166192" cy="163579"/>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flipH="1">
            <a:off x="7500383" y="2430820"/>
            <a:ext cx="2396063" cy="276465"/>
          </a:xfrm>
          <a:prstGeom prst="rect">
            <a:avLst/>
          </a:prstGeom>
          <a:solidFill>
            <a:srgbClr val="7030A0">
              <a:alpha val="46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3" name="Title 1">
            <a:extLst>
              <a:ext uri="{FF2B5EF4-FFF2-40B4-BE49-F238E27FC236}">
                <a16:creationId xmlns:a16="http://schemas.microsoft.com/office/drawing/2014/main" id="{C4CC2B7C-2FA9-4AF6-B211-E574F479528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t>LSTM: Long Short Term Memory</a:t>
            </a:r>
            <a:endParaRPr lang="en-US" dirty="0"/>
          </a:p>
        </p:txBody>
      </p:sp>
      <p:sp>
        <p:nvSpPr>
          <p:cNvPr id="162" name="Text Placeholder 1">
            <a:extLst>
              <a:ext uri="{FF2B5EF4-FFF2-40B4-BE49-F238E27FC236}">
                <a16:creationId xmlns:a16="http://schemas.microsoft.com/office/drawing/2014/main" id="{BF7BF82A-2579-48E3-AF2C-B435125E0596}"/>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Sutskever</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Sequence to sequence learning with neural networks</a:t>
            </a:r>
            <a:r>
              <a:rPr lang="en-US" sz="1176" dirty="0">
                <a:solidFill>
                  <a:srgbClr val="002060"/>
                </a:solidFill>
                <a:latin typeface="Arial" panose="020B0604020202020204" pitchFamily="34" charset="0"/>
                <a:cs typeface="Arial" panose="020B0604020202020204" pitchFamily="34" charset="0"/>
              </a:rPr>
              <a:t>. NIPS, 2014</a:t>
            </a:r>
          </a:p>
        </p:txBody>
      </p:sp>
    </p:spTree>
    <p:extLst>
      <p:ext uri="{BB962C8B-B14F-4D97-AF65-F5344CB8AC3E}">
        <p14:creationId xmlns:p14="http://schemas.microsoft.com/office/powerpoint/2010/main" val="3667740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7513658" y="2363225"/>
            <a:ext cx="2375255" cy="274320"/>
          </a:xfrm>
          <a:prstGeom prst="rect">
            <a:avLst/>
          </a:prstGeom>
          <a:solidFill>
            <a:srgbClr val="00B0F0">
              <a:alpha val="61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nvGrpSpPr>
          <p:cNvPr id="146" name="Group 145"/>
          <p:cNvGrpSpPr/>
          <p:nvPr/>
        </p:nvGrpSpPr>
        <p:grpSpPr>
          <a:xfrm>
            <a:off x="2152651" y="2363364"/>
            <a:ext cx="4765007" cy="2571423"/>
            <a:chOff x="487546" y="609195"/>
            <a:chExt cx="6353342" cy="3428564"/>
          </a:xfrm>
        </p:grpSpPr>
        <p:sp>
          <p:nvSpPr>
            <p:cNvPr id="76" name="Rectangle 75"/>
            <p:cNvSpPr/>
            <p:nvPr/>
          </p:nvSpPr>
          <p:spPr>
            <a:xfrm>
              <a:off x="579664" y="926646"/>
              <a:ext cx="2269672" cy="1079047"/>
            </a:xfrm>
            <a:prstGeom prst="rect">
              <a:avLst/>
            </a:prstGeom>
            <a:solidFill>
              <a:srgbClr val="00B0F0">
                <a:alpha val="61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mc:AlternateContent xmlns:mc="http://schemas.openxmlformats.org/markup-compatibility/2006" xmlns:a14="http://schemas.microsoft.com/office/drawing/2010/main">
          <mc:Choice Requires="a14">
            <p:sp>
              <p:nvSpPr>
                <p:cNvPr id="19" name="Rounded Rectangle 18"/>
                <p:cNvSpPr/>
                <p:nvPr/>
              </p:nvSpPr>
              <p:spPr>
                <a:xfrm>
                  <a:off x="1393034" y="2621027"/>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1350" i="1">
                            <a:solidFill>
                              <a:schemeClr val="tx1"/>
                            </a:solidFill>
                            <a:latin typeface="Cambria Math" panose="02040503050406030204" pitchFamily="18" charset="0"/>
                          </a:rPr>
                          <m:t>𝑈</m:t>
                        </m:r>
                      </m:oMath>
                    </m:oMathPara>
                  </a14:m>
                  <a:endParaRPr lang="en-US" sz="1350" dirty="0">
                    <a:solidFill>
                      <a:schemeClr val="tx1"/>
                    </a:solidFill>
                  </a:endParaRPr>
                </a:p>
              </p:txBody>
            </p:sp>
          </mc:Choice>
          <mc:Fallback xmlns="">
            <p:sp>
              <p:nvSpPr>
                <p:cNvPr id="19" name="Rounded Rectangle 18"/>
                <p:cNvSpPr>
                  <a:spLocks noRot="1" noChangeAspect="1" noMove="1" noResize="1" noEditPoints="1" noAdjustHandles="1" noChangeArrowheads="1" noChangeShapeType="1" noTextEdit="1"/>
                </p:cNvSpPr>
                <p:nvPr/>
              </p:nvSpPr>
              <p:spPr>
                <a:xfrm>
                  <a:off x="1393034" y="2621027"/>
                  <a:ext cx="548640" cy="365760"/>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p:cNvSpPr/>
                <p:nvPr/>
              </p:nvSpPr>
              <p:spPr>
                <a:xfrm>
                  <a:off x="1393034" y="3097590"/>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1350" i="1">
                            <a:solidFill>
                              <a:schemeClr val="tx1"/>
                            </a:solidFill>
                            <a:latin typeface="Cambria Math" panose="02040503050406030204" pitchFamily="18" charset="0"/>
                          </a:rPr>
                          <m:t>𝑊</m:t>
                        </m:r>
                      </m:oMath>
                    </m:oMathPara>
                  </a14:m>
                  <a:endParaRPr lang="en-US" sz="1350" dirty="0">
                    <a:solidFill>
                      <a:schemeClr val="tx1"/>
                    </a:solidFill>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1393034" y="3097590"/>
                  <a:ext cx="548640" cy="365760"/>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p:cxnSp>
          <p:nvCxnSpPr>
            <p:cNvPr id="21" name="Straight Arrow Connector 20"/>
            <p:cNvCxnSpPr/>
            <p:nvPr/>
          </p:nvCxnSpPr>
          <p:spPr>
            <a:xfrm>
              <a:off x="1032994" y="2809314"/>
              <a:ext cx="360040" cy="51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32994" y="3280470"/>
              <a:ext cx="360040" cy="519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605922" y="2519488"/>
                  <a:ext cx="879815"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23" name="Rectangle 22"/>
                <p:cNvSpPr>
                  <a:spLocks noRot="1" noChangeAspect="1" noMove="1" noResize="1" noEditPoints="1" noAdjustHandles="1" noChangeArrowheads="1" noChangeShapeType="1" noTextEdit="1"/>
                </p:cNvSpPr>
                <p:nvPr/>
              </p:nvSpPr>
              <p:spPr>
                <a:xfrm>
                  <a:off x="605922" y="2519488"/>
                  <a:ext cx="879815" cy="4117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05922" y="2972582"/>
                  <a:ext cx="661977"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24" name="Rectangle 23"/>
                <p:cNvSpPr>
                  <a:spLocks noRot="1" noChangeAspect="1" noMove="1" noResize="1" noEditPoints="1" noAdjustHandles="1" noChangeArrowheads="1" noChangeShapeType="1" noTextEdit="1"/>
                </p:cNvSpPr>
                <p:nvPr/>
              </p:nvSpPr>
              <p:spPr>
                <a:xfrm>
                  <a:off x="605922" y="2972582"/>
                  <a:ext cx="661977" cy="411736"/>
                </a:xfrm>
                <a:prstGeom prst="rect">
                  <a:avLst/>
                </a:prstGeom>
                <a:blipFill>
                  <a:blip r:embed="rId6"/>
                  <a:stretch>
                    <a:fillRect/>
                  </a:stretch>
                </a:blipFill>
              </p:spPr>
              <p:txBody>
                <a:bodyPr/>
                <a:lstStyle/>
                <a:p>
                  <a:r>
                    <a:rPr lang="en-US">
                      <a:noFill/>
                    </a:rPr>
                    <a:t> </a:t>
                  </a:r>
                </a:p>
              </p:txBody>
            </p:sp>
          </mc:Fallback>
        </mc:AlternateContent>
        <p:grpSp>
          <p:nvGrpSpPr>
            <p:cNvPr id="28" name="Group 27"/>
            <p:cNvGrpSpPr/>
            <p:nvPr/>
          </p:nvGrpSpPr>
          <p:grpSpPr>
            <a:xfrm>
              <a:off x="2308014" y="2568076"/>
              <a:ext cx="457200" cy="471662"/>
              <a:chOff x="2399184" y="3272408"/>
              <a:chExt cx="457200" cy="471662"/>
            </a:xfrm>
          </p:grpSpPr>
          <p:sp>
            <p:nvSpPr>
              <p:cNvPr id="25" name="Isosceles Triangle 24"/>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27" name="Oval 26"/>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p:cxnSp>
          <p:nvCxnSpPr>
            <p:cNvPr id="29" name="Straight Arrow Connector 28"/>
            <p:cNvCxnSpPr>
              <a:stCxn id="19" idx="3"/>
              <a:endCxn id="25" idx="3"/>
            </p:cNvCxnSpPr>
            <p:nvPr/>
          </p:nvCxnSpPr>
          <p:spPr>
            <a:xfrm>
              <a:off x="1941674" y="2803907"/>
              <a:ext cx="366340"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4"/>
              <a:endCxn id="25" idx="1"/>
            </p:cNvCxnSpPr>
            <p:nvPr/>
          </p:nvCxnSpPr>
          <p:spPr>
            <a:xfrm>
              <a:off x="2535087" y="1694769"/>
              <a:ext cx="1527" cy="9912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3198672" y="2803909"/>
              <a:ext cx="475857" cy="457200"/>
              <a:chOff x="3574425" y="3286870"/>
              <a:chExt cx="475857" cy="457200"/>
            </a:xfrm>
          </p:grpSpPr>
          <p:sp>
            <p:nvSpPr>
              <p:cNvPr id="35" name="Oval 34"/>
              <p:cNvSpPr/>
              <p:nvPr/>
            </p:nvSpPr>
            <p:spPr>
              <a:xfrm>
                <a:off x="3584031" y="328687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3574425" y="3392361"/>
                    <a:ext cx="47585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𝑡𝑎𝑛h</m:t>
                          </m:r>
                        </m:oMath>
                      </m:oMathPara>
                    </a14:m>
                    <a:endParaRPr lang="en-US" sz="1200" dirty="0"/>
                  </a:p>
                </p:txBody>
              </p:sp>
            </mc:Choice>
            <mc:Fallback xmlns="">
              <p:sp>
                <p:nvSpPr>
                  <p:cNvPr id="36" name="TextBox 35"/>
                  <p:cNvSpPr txBox="1">
                    <a:spLocks noRot="1" noChangeAspect="1" noMove="1" noResize="1" noEditPoints="1" noAdjustHandles="1" noChangeArrowheads="1" noChangeShapeType="1" noTextEdit="1"/>
                  </p:cNvSpPr>
                  <p:nvPr/>
                </p:nvSpPr>
                <p:spPr>
                  <a:xfrm>
                    <a:off x="3574425" y="3392361"/>
                    <a:ext cx="475857" cy="246221"/>
                  </a:xfrm>
                  <a:prstGeom prst="rect">
                    <a:avLst/>
                  </a:prstGeom>
                  <a:blipFill>
                    <a:blip r:embed="rId7"/>
                    <a:stretch>
                      <a:fillRect l="-12069" r="-10345" b="-6667"/>
                    </a:stretch>
                  </a:blipFill>
                </p:spPr>
                <p:txBody>
                  <a:bodyPr/>
                  <a:lstStyle/>
                  <a:p>
                    <a:r>
                      <a:rPr lang="en-US">
                        <a:noFill/>
                      </a:rPr>
                      <a:t> </a:t>
                    </a:r>
                  </a:p>
                </p:txBody>
              </p:sp>
            </mc:Fallback>
          </mc:AlternateContent>
        </p:grpSp>
        <p:grpSp>
          <p:nvGrpSpPr>
            <p:cNvPr id="38" name="Group 37"/>
            <p:cNvGrpSpPr/>
            <p:nvPr/>
          </p:nvGrpSpPr>
          <p:grpSpPr>
            <a:xfrm>
              <a:off x="4191143" y="2805253"/>
              <a:ext cx="457200" cy="471662"/>
              <a:chOff x="2399184" y="3272408"/>
              <a:chExt cx="457200" cy="471662"/>
            </a:xfrm>
          </p:grpSpPr>
          <p:sp>
            <p:nvSpPr>
              <p:cNvPr id="39" name="Isosceles Triangle 38"/>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40" name="Oval 39"/>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p:grpSp>
          <p:nvGrpSpPr>
            <p:cNvPr id="59" name="Group 58"/>
            <p:cNvGrpSpPr/>
            <p:nvPr/>
          </p:nvGrpSpPr>
          <p:grpSpPr>
            <a:xfrm flipH="1">
              <a:off x="5533094" y="2805253"/>
              <a:ext cx="457200" cy="471662"/>
              <a:chOff x="2399184" y="3272408"/>
              <a:chExt cx="457200" cy="471662"/>
            </a:xfrm>
          </p:grpSpPr>
          <p:sp>
            <p:nvSpPr>
              <p:cNvPr id="60" name="Isosceles Triangle 59"/>
              <p:cNvSpPr/>
              <p:nvPr/>
            </p:nvSpPr>
            <p:spPr>
              <a:xfrm rot="5400000">
                <a:off x="2391953" y="3279639"/>
                <a:ext cx="471662" cy="457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dirty="0">
                  <a:solidFill>
                    <a:schemeClr val="tx1"/>
                  </a:solidFill>
                  <a:latin typeface="Cambria Math" panose="02040503050406030204" pitchFamily="18" charset="0"/>
                  <a:ea typeface="Cambria Math" panose="02040503050406030204" pitchFamily="18" charset="0"/>
                </a:endParaRPr>
              </a:p>
            </p:txBody>
          </p:sp>
          <p:sp>
            <p:nvSpPr>
              <p:cNvPr id="61" name="Oval 60"/>
              <p:cNvSpPr/>
              <p:nvPr/>
            </p:nvSpPr>
            <p:spPr>
              <a:xfrm>
                <a:off x="2515580" y="3472235"/>
                <a:ext cx="72008" cy="72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68580" tIns="34290" rIns="68580" bIns="34290" numCol="1" spcCol="0" rtlCol="0" fromWordArt="0" anchor="ctr" anchorCtr="0" forceAA="0" compatLnSpc="1">
                <a:prstTxWarp prst="textNoShape">
                  <a:avLst/>
                </a:prstTxWarp>
                <a:noAutofit/>
              </a:bodyPr>
              <a:lstStyle/>
              <a:p>
                <a:pPr algn="ctr"/>
                <a:endParaRPr lang="en-US" sz="1350" i="1">
                  <a:solidFill>
                    <a:schemeClr val="tx1"/>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62" name="Oval 61"/>
                <p:cNvSpPr/>
                <p:nvPr/>
              </p:nvSpPr>
              <p:spPr>
                <a:xfrm>
                  <a:off x="4187516" y="221410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𝑛𝑜𝑡</m:t>
                        </m:r>
                      </m:oMath>
                    </m:oMathPara>
                  </a14:m>
                  <a:endParaRPr lang="en-US" sz="1350" i="1" dirty="0">
                    <a:solidFill>
                      <a:schemeClr val="tx1"/>
                    </a:solidFill>
                    <a:latin typeface="Cambria Math" panose="02040503050406030204" pitchFamily="18" charset="0"/>
                  </a:endParaRPr>
                </a:p>
              </p:txBody>
            </p:sp>
          </mc:Choice>
          <mc:Fallback xmlns="">
            <p:sp>
              <p:nvSpPr>
                <p:cNvPr id="62" name="Oval 61"/>
                <p:cNvSpPr>
                  <a:spLocks noRot="1" noChangeAspect="1" noMove="1" noResize="1" noEditPoints="1" noAdjustHandles="1" noChangeArrowheads="1" noChangeShapeType="1" noTextEdit="1"/>
                </p:cNvSpPr>
                <p:nvPr/>
              </p:nvSpPr>
              <p:spPr>
                <a:xfrm>
                  <a:off x="4187516" y="2214101"/>
                  <a:ext cx="457200" cy="457200"/>
                </a:xfrm>
                <a:prstGeom prst="ellipse">
                  <a:avLst/>
                </a:prstGeom>
                <a:blipFill>
                  <a:blip r:embed="rId8"/>
                  <a:stretch>
                    <a:fillRect l="-77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Oval 62"/>
                <p:cNvSpPr/>
                <p:nvPr/>
              </p:nvSpPr>
              <p:spPr>
                <a:xfrm>
                  <a:off x="4857355" y="2812484"/>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rPr>
                          <m:t>+</m:t>
                        </m:r>
                      </m:oMath>
                    </m:oMathPara>
                  </a14:m>
                  <a:endParaRPr lang="en-US" sz="1350" i="1" dirty="0">
                    <a:solidFill>
                      <a:schemeClr val="tx1"/>
                    </a:solidFill>
                    <a:latin typeface="Cambria Math" panose="02040503050406030204" pitchFamily="18" charset="0"/>
                  </a:endParaRPr>
                </a:p>
              </p:txBody>
            </p:sp>
          </mc:Choice>
          <mc:Fallback xmlns="">
            <p:sp>
              <p:nvSpPr>
                <p:cNvPr id="63" name="Oval 62"/>
                <p:cNvSpPr>
                  <a:spLocks noRot="1" noChangeAspect="1" noMove="1" noResize="1" noEditPoints="1" noAdjustHandles="1" noChangeArrowheads="1" noChangeShapeType="1" noTextEdit="1"/>
                </p:cNvSpPr>
                <p:nvPr/>
              </p:nvSpPr>
              <p:spPr>
                <a:xfrm>
                  <a:off x="4857355" y="2812484"/>
                  <a:ext cx="457200" cy="457200"/>
                </a:xfrm>
                <a:prstGeom prst="ellipse">
                  <a:avLst/>
                </a:prstGeom>
                <a:blipFill>
                  <a:blip r:embed="rId9"/>
                  <a:stretch>
                    <a:fillRect/>
                  </a:stretch>
                </a:blipFill>
                <a:ln>
                  <a:solidFill>
                    <a:schemeClr val="tx1"/>
                  </a:solidFill>
                </a:ln>
              </p:spPr>
              <p:txBody>
                <a:bodyPr/>
                <a:lstStyle/>
                <a:p>
                  <a:r>
                    <a:rPr lang="en-US">
                      <a:noFill/>
                    </a:rPr>
                    <a:t> </a:t>
                  </a:r>
                </a:p>
              </p:txBody>
            </p:sp>
          </mc:Fallback>
        </mc:AlternateContent>
        <p:cxnSp>
          <p:nvCxnSpPr>
            <p:cNvPr id="65" name="Straight Arrow Connector 64"/>
            <p:cNvCxnSpPr>
              <a:stCxn id="25" idx="0"/>
              <a:endCxn id="36" idx="1"/>
            </p:cNvCxnSpPr>
            <p:nvPr/>
          </p:nvCxnSpPr>
          <p:spPr>
            <a:xfrm>
              <a:off x="2765215" y="2803910"/>
              <a:ext cx="433457" cy="22860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1938360" y="2996913"/>
              <a:ext cx="1260312" cy="298103"/>
            </a:xfrm>
            <a:custGeom>
              <a:avLst/>
              <a:gdLst>
                <a:gd name="connsiteX0" fmla="*/ 0 w 1630680"/>
                <a:gd name="connsiteY0" fmla="*/ 388620 h 388620"/>
                <a:gd name="connsiteX1" fmla="*/ 922020 w 1630680"/>
                <a:gd name="connsiteY1" fmla="*/ 350520 h 388620"/>
                <a:gd name="connsiteX2" fmla="*/ 1630680 w 1630680"/>
                <a:gd name="connsiteY2" fmla="*/ 0 h 388620"/>
                <a:gd name="connsiteX0" fmla="*/ 0 w 1630680"/>
                <a:gd name="connsiteY0" fmla="*/ 388620 h 388620"/>
                <a:gd name="connsiteX1" fmla="*/ 922020 w 1630680"/>
                <a:gd name="connsiteY1" fmla="*/ 350520 h 388620"/>
                <a:gd name="connsiteX2" fmla="*/ 1630680 w 1630680"/>
                <a:gd name="connsiteY2" fmla="*/ 0 h 388620"/>
                <a:gd name="connsiteX0" fmla="*/ 0 w 1630680"/>
                <a:gd name="connsiteY0" fmla="*/ 388620 h 388620"/>
                <a:gd name="connsiteX1" fmla="*/ 917258 w 1630680"/>
                <a:gd name="connsiteY1" fmla="*/ 383857 h 388620"/>
                <a:gd name="connsiteX2" fmla="*/ 1630680 w 1630680"/>
                <a:gd name="connsiteY2" fmla="*/ 0 h 388620"/>
                <a:gd name="connsiteX0" fmla="*/ 0 w 1630680"/>
                <a:gd name="connsiteY0" fmla="*/ 388620 h 398155"/>
                <a:gd name="connsiteX1" fmla="*/ 917258 w 1630680"/>
                <a:gd name="connsiteY1" fmla="*/ 398145 h 398155"/>
                <a:gd name="connsiteX2" fmla="*/ 1630680 w 1630680"/>
                <a:gd name="connsiteY2" fmla="*/ 0 h 398155"/>
                <a:gd name="connsiteX0" fmla="*/ 0 w 1630680"/>
                <a:gd name="connsiteY0" fmla="*/ 388620 h 388630"/>
                <a:gd name="connsiteX1" fmla="*/ 919639 w 1630680"/>
                <a:gd name="connsiteY1" fmla="*/ 388620 h 388630"/>
                <a:gd name="connsiteX2" fmla="*/ 1630680 w 1630680"/>
                <a:gd name="connsiteY2" fmla="*/ 0 h 388630"/>
              </a:gdLst>
              <a:ahLst/>
              <a:cxnLst>
                <a:cxn ang="0">
                  <a:pos x="connsiteX0" y="connsiteY0"/>
                </a:cxn>
                <a:cxn ang="0">
                  <a:pos x="connsiteX1" y="connsiteY1"/>
                </a:cxn>
                <a:cxn ang="0">
                  <a:pos x="connsiteX2" y="connsiteY2"/>
                </a:cxn>
              </a:cxnLst>
              <a:rect l="l" t="t" r="r" b="b"/>
              <a:pathLst>
                <a:path w="1630680" h="388630">
                  <a:moveTo>
                    <a:pt x="0" y="388620"/>
                  </a:moveTo>
                  <a:lnTo>
                    <a:pt x="919639" y="388620"/>
                  </a:lnTo>
                  <a:cubicBezTo>
                    <a:pt x="924719" y="390525"/>
                    <a:pt x="1412240" y="142875"/>
                    <a:pt x="1630680" y="0"/>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7" name="Oval 6"/>
                <p:cNvSpPr/>
                <p:nvPr/>
              </p:nvSpPr>
              <p:spPr>
                <a:xfrm>
                  <a:off x="2306487" y="123756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𝜎</m:t>
                        </m:r>
                      </m:oMath>
                    </m:oMathPara>
                  </a14:m>
                  <a:endParaRPr lang="en-US" sz="1350" i="1" dirty="0">
                    <a:solidFill>
                      <a:schemeClr val="tx1"/>
                    </a:solidFill>
                    <a:latin typeface="Cambria Math" panose="02040503050406030204" pitchFamily="18" charset="0"/>
                  </a:endParaRPr>
                </a:p>
              </p:txBody>
            </p:sp>
          </mc:Choice>
          <mc:Fallback xmlns="">
            <p:sp>
              <p:nvSpPr>
                <p:cNvPr id="7" name="Oval 6"/>
                <p:cNvSpPr>
                  <a:spLocks noRot="1" noChangeAspect="1" noMove="1" noResize="1" noEditPoints="1" noAdjustHandles="1" noChangeArrowheads="1" noChangeShapeType="1" noTextEdit="1"/>
                </p:cNvSpPr>
                <p:nvPr/>
              </p:nvSpPr>
              <p:spPr>
                <a:xfrm>
                  <a:off x="2306487" y="1237569"/>
                  <a:ext cx="457200" cy="45720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p:cxnSp>
          <p:nvCxnSpPr>
            <p:cNvPr id="9" name="Straight Arrow Connector 8"/>
            <p:cNvCxnSpPr>
              <a:stCxn id="5" idx="3"/>
              <a:endCxn id="7" idx="2"/>
            </p:cNvCxnSpPr>
            <p:nvPr/>
          </p:nvCxnSpPr>
          <p:spPr>
            <a:xfrm>
              <a:off x="1942459" y="1262818"/>
              <a:ext cx="364028" cy="20335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2"/>
            </p:cNvCxnSpPr>
            <p:nvPr/>
          </p:nvCxnSpPr>
          <p:spPr>
            <a:xfrm flipV="1">
              <a:off x="1942459" y="1466169"/>
              <a:ext cx="364028" cy="26985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ounded Rectangle 4"/>
                <p:cNvSpPr/>
                <p:nvPr/>
              </p:nvSpPr>
              <p:spPr>
                <a:xfrm>
                  <a:off x="1393819" y="1079938"/>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𝑟</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1393819" y="1079938"/>
                  <a:ext cx="548640" cy="365760"/>
                </a:xfrm>
                <a:prstGeom prst="roundRect">
                  <a:avLst/>
                </a:prstGeom>
                <a:blipFill>
                  <a:blip r:embed="rId11"/>
                  <a:stretch>
                    <a:fillRect l="-543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p:cNvSpPr/>
                <p:nvPr/>
              </p:nvSpPr>
              <p:spPr>
                <a:xfrm>
                  <a:off x="1393819" y="1553142"/>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𝑟</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1393819" y="1553142"/>
                  <a:ext cx="548640" cy="365760"/>
                </a:xfrm>
                <a:prstGeom prst="roundRect">
                  <a:avLst/>
                </a:prstGeom>
                <a:blipFill>
                  <a:blip r:embed="rId12"/>
                  <a:stretch>
                    <a:fillRect l="-11957" r="-1087"/>
                  </a:stretch>
                </a:blipFill>
                <a:ln>
                  <a:solidFill>
                    <a:schemeClr val="tx1"/>
                  </a:solidFill>
                </a:ln>
              </p:spPr>
              <p:txBody>
                <a:bodyPr/>
                <a:lstStyle/>
                <a:p>
                  <a:r>
                    <a:rPr lang="en-US">
                      <a:noFill/>
                    </a:rPr>
                    <a:t> </a:t>
                  </a:r>
                </a:p>
              </p:txBody>
            </p:sp>
          </mc:Fallback>
        </mc:AlternateContent>
        <p:cxnSp>
          <p:nvCxnSpPr>
            <p:cNvPr id="13" name="Straight Arrow Connector 12"/>
            <p:cNvCxnSpPr>
              <a:endCxn id="5" idx="1"/>
            </p:cNvCxnSpPr>
            <p:nvPr/>
          </p:nvCxnSpPr>
          <p:spPr>
            <a:xfrm>
              <a:off x="1032994" y="1262818"/>
              <a:ext cx="360825"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1"/>
            </p:cNvCxnSpPr>
            <p:nvPr/>
          </p:nvCxnSpPr>
          <p:spPr>
            <a:xfrm>
              <a:off x="1032994" y="1736022"/>
              <a:ext cx="360825"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05922" y="989367"/>
                  <a:ext cx="879815"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17" name="Rectangle 16"/>
                <p:cNvSpPr>
                  <a:spLocks noRot="1" noChangeAspect="1" noMove="1" noResize="1" noEditPoints="1" noAdjustHandles="1" noChangeArrowheads="1" noChangeShapeType="1" noTextEdit="1"/>
                </p:cNvSpPr>
                <p:nvPr/>
              </p:nvSpPr>
              <p:spPr>
                <a:xfrm>
                  <a:off x="605922" y="989367"/>
                  <a:ext cx="879815" cy="41173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05922" y="1425018"/>
                  <a:ext cx="661977"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8" name="Rectangle 17"/>
                <p:cNvSpPr>
                  <a:spLocks noRot="1" noChangeAspect="1" noMove="1" noResize="1" noEditPoints="1" noAdjustHandles="1" noChangeArrowheads="1" noChangeShapeType="1" noTextEdit="1"/>
                </p:cNvSpPr>
                <p:nvPr/>
              </p:nvSpPr>
              <p:spPr>
                <a:xfrm>
                  <a:off x="605922" y="1425018"/>
                  <a:ext cx="661977" cy="411736"/>
                </a:xfrm>
                <a:prstGeom prst="rect">
                  <a:avLst/>
                </a:prstGeom>
                <a:blipFill>
                  <a:blip r:embed="rId6"/>
                  <a:stretch>
                    <a:fillRect/>
                  </a:stretch>
                </a:blipFill>
              </p:spPr>
              <p:txBody>
                <a:bodyPr/>
                <a:lstStyle/>
                <a:p>
                  <a:r>
                    <a:rPr lang="en-US">
                      <a:noFill/>
                    </a:rPr>
                    <a:t> </a:t>
                  </a:r>
                </a:p>
              </p:txBody>
            </p:sp>
          </mc:Fallback>
        </mc:AlternateContent>
        <p:sp>
          <p:nvSpPr>
            <p:cNvPr id="95" name="Rectangle 94"/>
            <p:cNvSpPr/>
            <p:nvPr/>
          </p:nvSpPr>
          <p:spPr>
            <a:xfrm>
              <a:off x="585959" y="2492986"/>
              <a:ext cx="3452783" cy="107904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99" name="Group 98"/>
            <p:cNvGrpSpPr/>
            <p:nvPr/>
          </p:nvGrpSpPr>
          <p:grpSpPr>
            <a:xfrm flipH="1">
              <a:off x="4106647" y="885494"/>
              <a:ext cx="2361815" cy="1079047"/>
              <a:chOff x="487521" y="926646"/>
              <a:chExt cx="2361815" cy="1079047"/>
            </a:xfrm>
          </p:grpSpPr>
          <p:sp>
            <p:nvSpPr>
              <p:cNvPr id="104" name="Rectangle 103"/>
              <p:cNvSpPr/>
              <p:nvPr/>
            </p:nvSpPr>
            <p:spPr>
              <a:xfrm>
                <a:off x="579664" y="926646"/>
                <a:ext cx="2269672" cy="1079047"/>
              </a:xfrm>
              <a:prstGeom prst="rect">
                <a:avLst/>
              </a:prstGeom>
              <a:solidFill>
                <a:srgbClr val="7030A0">
                  <a:alpha val="50000"/>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100" name="Oval 99"/>
                  <p:cNvSpPr/>
                  <p:nvPr/>
                </p:nvSpPr>
                <p:spPr>
                  <a:xfrm>
                    <a:off x="2306487" y="123756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
                        </m:oMathParaPr>
                        <m:oMath xmlns:m="http://schemas.openxmlformats.org/officeDocument/2006/math">
                          <m:r>
                            <a:rPr lang="en-US" sz="1350" i="1">
                              <a:solidFill>
                                <a:schemeClr val="tx1"/>
                              </a:solidFill>
                              <a:latin typeface="Cambria Math" panose="02040503050406030204" pitchFamily="18" charset="0"/>
                              <a:ea typeface="Cambria Math" panose="02040503050406030204" pitchFamily="18" charset="0"/>
                            </a:rPr>
                            <m:t>𝜎</m:t>
                          </m:r>
                        </m:oMath>
                      </m:oMathPara>
                    </a14:m>
                    <a:endParaRPr lang="en-US" sz="1350" i="1" dirty="0">
                      <a:solidFill>
                        <a:schemeClr val="tx1"/>
                      </a:solidFill>
                      <a:latin typeface="Cambria Math" panose="02040503050406030204" pitchFamily="18" charset="0"/>
                    </a:endParaRPr>
                  </a:p>
                </p:txBody>
              </p:sp>
            </mc:Choice>
            <mc:Fallback xmlns="">
              <p:sp>
                <p:nvSpPr>
                  <p:cNvPr id="100" name="Oval 99"/>
                  <p:cNvSpPr>
                    <a:spLocks noRot="1" noChangeAspect="1" noMove="1" noResize="1" noEditPoints="1" noAdjustHandles="1" noChangeArrowheads="1" noChangeShapeType="1" noTextEdit="1"/>
                  </p:cNvSpPr>
                  <p:nvPr/>
                </p:nvSpPr>
                <p:spPr>
                  <a:xfrm>
                    <a:off x="2306487" y="1237569"/>
                    <a:ext cx="457200" cy="457200"/>
                  </a:xfrm>
                  <a:prstGeom prst="ellipse">
                    <a:avLst/>
                  </a:prstGeom>
                  <a:blipFill>
                    <a:blip r:embed="rId14"/>
                    <a:stretch>
                      <a:fillRect/>
                    </a:stretch>
                  </a:blipFill>
                  <a:ln>
                    <a:solidFill>
                      <a:schemeClr val="tx1"/>
                    </a:solidFill>
                  </a:ln>
                </p:spPr>
                <p:txBody>
                  <a:bodyPr/>
                  <a:lstStyle/>
                  <a:p>
                    <a:r>
                      <a:rPr lang="en-US">
                        <a:noFill/>
                      </a:rPr>
                      <a:t> </a:t>
                    </a:r>
                  </a:p>
                </p:txBody>
              </p:sp>
            </mc:Fallback>
          </mc:AlternateContent>
          <p:cxnSp>
            <p:nvCxnSpPr>
              <p:cNvPr id="101" name="Straight Arrow Connector 100"/>
              <p:cNvCxnSpPr>
                <a:stCxn id="105" idx="3"/>
                <a:endCxn id="100" idx="2"/>
              </p:cNvCxnSpPr>
              <p:nvPr/>
            </p:nvCxnSpPr>
            <p:spPr>
              <a:xfrm>
                <a:off x="1942459" y="1262818"/>
                <a:ext cx="364028" cy="203351"/>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06" idx="3"/>
                <a:endCxn id="100" idx="2"/>
              </p:cNvCxnSpPr>
              <p:nvPr/>
            </p:nvCxnSpPr>
            <p:spPr>
              <a:xfrm flipV="1">
                <a:off x="1942459" y="1466169"/>
                <a:ext cx="364028" cy="26985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487521" y="941486"/>
                <a:ext cx="1454938" cy="977416"/>
                <a:chOff x="487521" y="881140"/>
                <a:chExt cx="1454938" cy="977416"/>
              </a:xfrm>
            </p:grpSpPr>
            <mc:AlternateContent xmlns:mc="http://schemas.openxmlformats.org/markup-compatibility/2006" xmlns:a14="http://schemas.microsoft.com/office/drawing/2010/main">
              <mc:Choice Requires="a14">
                <p:sp>
                  <p:nvSpPr>
                    <p:cNvPr id="105" name="Rounded Rectangle 104"/>
                    <p:cNvSpPr/>
                    <p:nvPr/>
                  </p:nvSpPr>
                  <p:spPr>
                    <a:xfrm>
                      <a:off x="1393819" y="1019592"/>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𝑈</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𝑧</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105" name="Rounded Rectangle 104"/>
                    <p:cNvSpPr>
                      <a:spLocks noRot="1" noChangeAspect="1" noMove="1" noResize="1" noEditPoints="1" noAdjustHandles="1" noChangeArrowheads="1" noChangeShapeType="1" noTextEdit="1"/>
                    </p:cNvSpPr>
                    <p:nvPr/>
                  </p:nvSpPr>
                  <p:spPr>
                    <a:xfrm>
                      <a:off x="1393819" y="1019592"/>
                      <a:ext cx="548640" cy="365760"/>
                    </a:xfrm>
                    <a:prstGeom prst="roundRect">
                      <a:avLst/>
                    </a:prstGeom>
                    <a:blipFill>
                      <a:blip r:embed="rId15"/>
                      <a:stretch>
                        <a:fillRect l="-543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p:cNvSpPr/>
                    <p:nvPr/>
                  </p:nvSpPr>
                  <p:spPr>
                    <a:xfrm>
                      <a:off x="1393819" y="1492796"/>
                      <a:ext cx="548640" cy="3657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50" i="1">
                                    <a:solidFill>
                                      <a:schemeClr val="tx1"/>
                                    </a:solidFill>
                                    <a:latin typeface="Cambria Math" panose="02040503050406030204" pitchFamily="18" charset="0"/>
                                  </a:rPr>
                                </m:ctrlPr>
                              </m:sSupPr>
                              <m:e>
                                <m:r>
                                  <a:rPr lang="en-US" sz="1350" i="1">
                                    <a:solidFill>
                                      <a:schemeClr val="tx1"/>
                                    </a:solidFill>
                                    <a:latin typeface="Cambria Math" panose="02040503050406030204" pitchFamily="18" charset="0"/>
                                  </a:rPr>
                                  <m:t>𝑊</m:t>
                                </m:r>
                              </m:e>
                              <m:sup>
                                <m:r>
                                  <a:rPr lang="en-US" sz="1350" i="1">
                                    <a:solidFill>
                                      <a:schemeClr val="tx1"/>
                                    </a:solidFill>
                                    <a:latin typeface="Cambria Math" panose="02040503050406030204" pitchFamily="18" charset="0"/>
                                  </a:rPr>
                                  <m:t>(</m:t>
                                </m:r>
                                <m:r>
                                  <a:rPr lang="en-US" sz="1350" i="1">
                                    <a:solidFill>
                                      <a:schemeClr val="tx1"/>
                                    </a:solidFill>
                                    <a:latin typeface="Cambria Math" panose="02040503050406030204" pitchFamily="18" charset="0"/>
                                  </a:rPr>
                                  <m:t>𝑧</m:t>
                                </m:r>
                                <m:r>
                                  <a:rPr lang="en-US" sz="1350" i="1">
                                    <a:solidFill>
                                      <a:schemeClr val="tx1"/>
                                    </a:solidFill>
                                    <a:latin typeface="Cambria Math" panose="02040503050406030204" pitchFamily="18" charset="0"/>
                                  </a:rPr>
                                  <m:t>)</m:t>
                                </m:r>
                              </m:sup>
                            </m:sSup>
                          </m:oMath>
                        </m:oMathPara>
                      </a14:m>
                      <a:endParaRPr lang="en-US" sz="1350" dirty="0">
                        <a:solidFill>
                          <a:schemeClr val="tx1"/>
                        </a:solidFill>
                      </a:endParaRPr>
                    </a:p>
                  </p:txBody>
                </p:sp>
              </mc:Choice>
              <mc:Fallback xmlns="">
                <p:sp>
                  <p:nvSpPr>
                    <p:cNvPr id="106" name="Rounded Rectangle 105"/>
                    <p:cNvSpPr>
                      <a:spLocks noRot="1" noChangeAspect="1" noMove="1" noResize="1" noEditPoints="1" noAdjustHandles="1" noChangeArrowheads="1" noChangeShapeType="1" noTextEdit="1"/>
                    </p:cNvSpPr>
                    <p:nvPr/>
                  </p:nvSpPr>
                  <p:spPr>
                    <a:xfrm>
                      <a:off x="1393819" y="1492796"/>
                      <a:ext cx="548640" cy="365760"/>
                    </a:xfrm>
                    <a:prstGeom prst="roundRect">
                      <a:avLst/>
                    </a:prstGeom>
                    <a:blipFill>
                      <a:blip r:embed="rId16"/>
                      <a:stretch>
                        <a:fillRect l="-11957" r="-1087"/>
                      </a:stretch>
                    </a:blipFill>
                    <a:ln>
                      <a:solidFill>
                        <a:schemeClr val="tx1"/>
                      </a:solidFill>
                    </a:ln>
                  </p:spPr>
                  <p:txBody>
                    <a:bodyPr/>
                    <a:lstStyle/>
                    <a:p>
                      <a:r>
                        <a:rPr lang="en-US">
                          <a:noFill/>
                        </a:rPr>
                        <a:t> </a:t>
                      </a:r>
                    </a:p>
                  </p:txBody>
                </p:sp>
              </mc:Fallback>
            </mc:AlternateContent>
            <p:cxnSp>
              <p:nvCxnSpPr>
                <p:cNvPr id="107" name="Straight Arrow Connector 106"/>
                <p:cNvCxnSpPr>
                  <a:endCxn id="105" idx="1"/>
                </p:cNvCxnSpPr>
                <p:nvPr/>
              </p:nvCxnSpPr>
              <p:spPr>
                <a:xfrm>
                  <a:off x="1032994" y="1202472"/>
                  <a:ext cx="360825"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106" idx="1"/>
                </p:cNvCxnSpPr>
                <p:nvPr/>
              </p:nvCxnSpPr>
              <p:spPr>
                <a:xfrm>
                  <a:off x="1032994" y="1675676"/>
                  <a:ext cx="360825"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487521" y="881140"/>
                      <a:ext cx="879814"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109" name="Rectangle 108"/>
                    <p:cNvSpPr>
                      <a:spLocks noRot="1" noChangeAspect="1" noMove="1" noResize="1" noEditPoints="1" noAdjustHandles="1" noChangeArrowheads="1" noChangeShapeType="1" noTextEdit="1"/>
                    </p:cNvSpPr>
                    <p:nvPr/>
                  </p:nvSpPr>
                  <p:spPr>
                    <a:xfrm>
                      <a:off x="487521" y="881140"/>
                      <a:ext cx="879814" cy="4117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p:cNvSpPr/>
                    <p:nvPr/>
                  </p:nvSpPr>
                  <p:spPr>
                    <a:xfrm>
                      <a:off x="551429" y="1333400"/>
                      <a:ext cx="661978"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10" name="Rectangle 109"/>
                    <p:cNvSpPr>
                      <a:spLocks noRot="1" noChangeAspect="1" noMove="1" noResize="1" noEditPoints="1" noAdjustHandles="1" noChangeArrowheads="1" noChangeShapeType="1" noTextEdit="1"/>
                    </p:cNvSpPr>
                    <p:nvPr/>
                  </p:nvSpPr>
                  <p:spPr>
                    <a:xfrm>
                      <a:off x="551429" y="1333400"/>
                      <a:ext cx="661978" cy="411736"/>
                    </a:xfrm>
                    <a:prstGeom prst="rect">
                      <a:avLst/>
                    </a:prstGeom>
                    <a:blipFill>
                      <a:blip r:embed="rId6"/>
                      <a:stretch>
                        <a:fillRect/>
                      </a:stretch>
                    </a:blipFill>
                  </p:spPr>
                  <p:txBody>
                    <a:bodyPr/>
                    <a:lstStyle/>
                    <a:p>
                      <a:r>
                        <a:rPr lang="en-US">
                          <a:noFill/>
                        </a:rPr>
                        <a:t> </a:t>
                      </a:r>
                    </a:p>
                  </p:txBody>
                </p:sp>
              </mc:Fallback>
            </mc:AlternateContent>
          </p:grpSp>
        </p:grpSp>
        <p:cxnSp>
          <p:nvCxnSpPr>
            <p:cNvPr id="111" name="Straight Arrow Connector 110"/>
            <p:cNvCxnSpPr>
              <a:stCxn id="100" idx="4"/>
              <a:endCxn id="62" idx="0"/>
            </p:cNvCxnSpPr>
            <p:nvPr/>
          </p:nvCxnSpPr>
          <p:spPr>
            <a:xfrm flipH="1">
              <a:off x="4416116" y="1653617"/>
              <a:ext cx="4780" cy="560484"/>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62" idx="4"/>
              <a:endCxn id="39" idx="1"/>
            </p:cNvCxnSpPr>
            <p:nvPr/>
          </p:nvCxnSpPr>
          <p:spPr>
            <a:xfrm>
              <a:off x="4416116" y="2671301"/>
              <a:ext cx="3627" cy="251868"/>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36" idx="3"/>
              <a:endCxn id="39" idx="3"/>
            </p:cNvCxnSpPr>
            <p:nvPr/>
          </p:nvCxnSpPr>
          <p:spPr>
            <a:xfrm>
              <a:off x="3674530" y="3032511"/>
              <a:ext cx="516615" cy="857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39" idx="0"/>
              <a:endCxn id="63" idx="2"/>
            </p:cNvCxnSpPr>
            <p:nvPr/>
          </p:nvCxnSpPr>
          <p:spPr>
            <a:xfrm>
              <a:off x="4648343" y="3041084"/>
              <a:ext cx="20901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0" idx="0"/>
              <a:endCxn id="63" idx="6"/>
            </p:cNvCxnSpPr>
            <p:nvPr/>
          </p:nvCxnSpPr>
          <p:spPr>
            <a:xfrm flipH="1">
              <a:off x="5314555" y="3041084"/>
              <a:ext cx="218539"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endCxn id="60" idx="3"/>
            </p:cNvCxnSpPr>
            <p:nvPr/>
          </p:nvCxnSpPr>
          <p:spPr>
            <a:xfrm flipH="1">
              <a:off x="5990294" y="3039738"/>
              <a:ext cx="228664" cy="134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3" idx="4"/>
            </p:cNvCxnSpPr>
            <p:nvPr/>
          </p:nvCxnSpPr>
          <p:spPr>
            <a:xfrm>
              <a:off x="5085955" y="3269684"/>
              <a:ext cx="0" cy="2430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3" name="Freeform 132"/>
            <p:cNvSpPr/>
            <p:nvPr/>
          </p:nvSpPr>
          <p:spPr>
            <a:xfrm flipV="1">
              <a:off x="4420373" y="2060629"/>
              <a:ext cx="1336645" cy="848768"/>
            </a:xfrm>
            <a:custGeom>
              <a:avLst/>
              <a:gdLst>
                <a:gd name="connsiteX0" fmla="*/ 0 w 1630680"/>
                <a:gd name="connsiteY0" fmla="*/ 388620 h 388620"/>
                <a:gd name="connsiteX1" fmla="*/ 922020 w 1630680"/>
                <a:gd name="connsiteY1" fmla="*/ 350520 h 388620"/>
                <a:gd name="connsiteX2" fmla="*/ 1630680 w 1630680"/>
                <a:gd name="connsiteY2" fmla="*/ 0 h 388620"/>
                <a:gd name="connsiteX0" fmla="*/ 0 w 1630680"/>
                <a:gd name="connsiteY0" fmla="*/ 388620 h 388620"/>
                <a:gd name="connsiteX1" fmla="*/ 922020 w 1630680"/>
                <a:gd name="connsiteY1" fmla="*/ 350520 h 388620"/>
                <a:gd name="connsiteX2" fmla="*/ 1630680 w 1630680"/>
                <a:gd name="connsiteY2" fmla="*/ 0 h 388620"/>
                <a:gd name="connsiteX0" fmla="*/ 0 w 1630680"/>
                <a:gd name="connsiteY0" fmla="*/ 388620 h 388620"/>
                <a:gd name="connsiteX1" fmla="*/ 917258 w 1630680"/>
                <a:gd name="connsiteY1" fmla="*/ 383857 h 388620"/>
                <a:gd name="connsiteX2" fmla="*/ 1630680 w 1630680"/>
                <a:gd name="connsiteY2" fmla="*/ 0 h 388620"/>
                <a:gd name="connsiteX0" fmla="*/ 0 w 1630680"/>
                <a:gd name="connsiteY0" fmla="*/ 388620 h 398155"/>
                <a:gd name="connsiteX1" fmla="*/ 917258 w 1630680"/>
                <a:gd name="connsiteY1" fmla="*/ 398145 h 398155"/>
                <a:gd name="connsiteX2" fmla="*/ 1630680 w 1630680"/>
                <a:gd name="connsiteY2" fmla="*/ 0 h 398155"/>
                <a:gd name="connsiteX0" fmla="*/ 0 w 1630680"/>
                <a:gd name="connsiteY0" fmla="*/ 388620 h 388630"/>
                <a:gd name="connsiteX1" fmla="*/ 919639 w 1630680"/>
                <a:gd name="connsiteY1" fmla="*/ 388620 h 388630"/>
                <a:gd name="connsiteX2" fmla="*/ 1630680 w 1630680"/>
                <a:gd name="connsiteY2" fmla="*/ 0 h 388630"/>
                <a:gd name="connsiteX0" fmla="*/ 0 w 1630680"/>
                <a:gd name="connsiteY0" fmla="*/ 388620 h 388620"/>
                <a:gd name="connsiteX1" fmla="*/ 1578727 w 1630680"/>
                <a:gd name="connsiteY1" fmla="*/ 380535 h 388620"/>
                <a:gd name="connsiteX2" fmla="*/ 1630680 w 1630680"/>
                <a:gd name="connsiteY2" fmla="*/ 0 h 388620"/>
                <a:gd name="connsiteX0" fmla="*/ 0 w 1630680"/>
                <a:gd name="connsiteY0" fmla="*/ 388620 h 388620"/>
                <a:gd name="connsiteX1" fmla="*/ 1578727 w 1630680"/>
                <a:gd name="connsiteY1" fmla="*/ 380535 h 388620"/>
                <a:gd name="connsiteX2" fmla="*/ 1630680 w 1630680"/>
                <a:gd name="connsiteY2" fmla="*/ 0 h 388620"/>
                <a:gd name="connsiteX0" fmla="*/ 0 w 1632175"/>
                <a:gd name="connsiteY0" fmla="*/ 388620 h 388620"/>
                <a:gd name="connsiteX1" fmla="*/ 1631067 w 1632175"/>
                <a:gd name="connsiteY1" fmla="*/ 386599 h 388620"/>
                <a:gd name="connsiteX2" fmla="*/ 1630680 w 1632175"/>
                <a:gd name="connsiteY2" fmla="*/ 0 h 388620"/>
              </a:gdLst>
              <a:ahLst/>
              <a:cxnLst>
                <a:cxn ang="0">
                  <a:pos x="connsiteX0" y="connsiteY0"/>
                </a:cxn>
                <a:cxn ang="0">
                  <a:pos x="connsiteX1" y="connsiteY1"/>
                </a:cxn>
                <a:cxn ang="0">
                  <a:pos x="connsiteX2" y="connsiteY2"/>
                </a:cxn>
              </a:cxnLst>
              <a:rect l="l" t="t" r="r" b="b"/>
              <a:pathLst>
                <a:path w="1632175" h="388620">
                  <a:moveTo>
                    <a:pt x="0" y="388620"/>
                  </a:moveTo>
                  <a:lnTo>
                    <a:pt x="1631067" y="386599"/>
                  </a:lnTo>
                  <a:cubicBezTo>
                    <a:pt x="1636147" y="388504"/>
                    <a:pt x="1621597" y="156349"/>
                    <a:pt x="1630680" y="0"/>
                  </a:cubicBezTo>
                </a:path>
              </a:pathLst>
            </a:cu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mc:AlternateContent xmlns:mc="http://schemas.openxmlformats.org/markup-compatibility/2006" xmlns:a14="http://schemas.microsoft.com/office/drawing/2010/main">
          <mc:Choice Requires="a14">
            <p:sp>
              <p:nvSpPr>
                <p:cNvPr id="134" name="Rectangle 133"/>
                <p:cNvSpPr/>
                <p:nvPr/>
              </p:nvSpPr>
              <p:spPr>
                <a:xfrm>
                  <a:off x="5961073" y="2686287"/>
                  <a:ext cx="879815"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oMath>
                    </m:oMathPara>
                  </a14:m>
                  <a:endParaRPr lang="en-US" sz="1350" dirty="0"/>
                </a:p>
              </p:txBody>
            </p:sp>
          </mc:Choice>
          <mc:Fallback xmlns="">
            <p:sp>
              <p:nvSpPr>
                <p:cNvPr id="134" name="Rectangle 133"/>
                <p:cNvSpPr>
                  <a:spLocks noRot="1" noChangeAspect="1" noMove="1" noResize="1" noEditPoints="1" noAdjustHandles="1" noChangeArrowheads="1" noChangeShapeType="1" noTextEdit="1"/>
                </p:cNvSpPr>
                <p:nvPr/>
              </p:nvSpPr>
              <p:spPr>
                <a:xfrm>
                  <a:off x="5961073" y="2686287"/>
                  <a:ext cx="879815" cy="41173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4342104" y="1612843"/>
                  <a:ext cx="649921"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𝑧</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5" name="Rectangle 134"/>
                <p:cNvSpPr>
                  <a:spLocks noRot="1" noChangeAspect="1" noMove="1" noResize="1" noEditPoints="1" noAdjustHandles="1" noChangeArrowheads="1" noChangeShapeType="1" noTextEdit="1"/>
                </p:cNvSpPr>
                <p:nvPr/>
              </p:nvSpPr>
              <p:spPr>
                <a:xfrm>
                  <a:off x="4342104" y="1612843"/>
                  <a:ext cx="649921" cy="41173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2039725" y="1703079"/>
                  <a:ext cx="647785"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𝑟</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6" name="Rectangle 135"/>
                <p:cNvSpPr>
                  <a:spLocks noRot="1" noChangeAspect="1" noMove="1" noResize="1" noEditPoints="1" noAdjustHandles="1" noChangeArrowheads="1" noChangeShapeType="1" noTextEdit="1"/>
                </p:cNvSpPr>
                <p:nvPr/>
              </p:nvSpPr>
              <p:spPr>
                <a:xfrm>
                  <a:off x="2039725" y="1703079"/>
                  <a:ext cx="647785" cy="41173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p:cNvSpPr/>
                <p:nvPr/>
              </p:nvSpPr>
              <p:spPr>
                <a:xfrm>
                  <a:off x="3548552" y="2731162"/>
                  <a:ext cx="659668" cy="412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h</m:t>
                                </m:r>
                              </m:e>
                            </m:acc>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7" name="Rectangle 136"/>
                <p:cNvSpPr>
                  <a:spLocks noRot="1" noChangeAspect="1" noMove="1" noResize="1" noEditPoints="1" noAdjustHandles="1" noChangeArrowheads="1" noChangeShapeType="1" noTextEdit="1"/>
                </p:cNvSpPr>
                <p:nvPr/>
              </p:nvSpPr>
              <p:spPr>
                <a:xfrm>
                  <a:off x="3548552" y="2731162"/>
                  <a:ext cx="659668" cy="412420"/>
                </a:xfrm>
                <a:prstGeom prst="rect">
                  <a:avLst/>
                </a:prstGeom>
                <a:blipFill>
                  <a:blip r:embed="rId19"/>
                  <a:stretch>
                    <a:fillRect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p:cNvSpPr/>
                <p:nvPr/>
              </p:nvSpPr>
              <p:spPr>
                <a:xfrm>
                  <a:off x="5046910" y="3276915"/>
                  <a:ext cx="659668" cy="411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oMath>
                    </m:oMathPara>
                  </a14:m>
                  <a:endParaRPr lang="en-US" sz="1350" dirty="0"/>
                </a:p>
              </p:txBody>
            </p:sp>
          </mc:Choice>
          <mc:Fallback xmlns="">
            <p:sp>
              <p:nvSpPr>
                <p:cNvPr id="138" name="Rectangle 137"/>
                <p:cNvSpPr>
                  <a:spLocks noRot="1" noChangeAspect="1" noMove="1" noResize="1" noEditPoints="1" noAdjustHandles="1" noChangeArrowheads="1" noChangeShapeType="1" noTextEdit="1"/>
                </p:cNvSpPr>
                <p:nvPr/>
              </p:nvSpPr>
              <p:spPr>
                <a:xfrm>
                  <a:off x="5046910" y="3276915"/>
                  <a:ext cx="659668" cy="41173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487546" y="609195"/>
                  <a:ext cx="2522741" cy="299484"/>
                </a:xfrm>
                <a:prstGeom prst="rect">
                  <a:avLst/>
                </a:prstGeom>
                <a:noFill/>
              </p:spPr>
              <p:txBody>
                <a:bodyPr wrap="none" rtlCol="0">
                  <a:spAutoFit/>
                </a:bodyPr>
                <a:lstStyle/>
                <a:p>
                  <a:r>
                    <a:rPr lang="en-US" sz="825" b="1" dirty="0"/>
                    <a:t>Reset</a:t>
                  </a:r>
                  <a:r>
                    <a:rPr lang="zh-CN" altLang="en-US" sz="825" dirty="0"/>
                    <a:t>：</a:t>
                  </a:r>
                  <a:r>
                    <a:rPr lang="en-US" altLang="zh-CN" sz="825" dirty="0"/>
                    <a:t>Include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h</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−1)</m:t>
                          </m:r>
                        </m:sup>
                      </m:sSup>
                    </m:oMath>
                  </a14:m>
                  <a:r>
                    <a:rPr lang="en-US" altLang="zh-CN" sz="825" dirty="0"/>
                    <a:t> in new memory?</a:t>
                  </a:r>
                  <a:endParaRPr lang="en-US" sz="825" dirty="0"/>
                </a:p>
              </p:txBody>
            </p:sp>
          </mc:Choice>
          <mc:Fallback xmlns="">
            <p:sp>
              <p:nvSpPr>
                <p:cNvPr id="139" name="TextBox 138"/>
                <p:cNvSpPr txBox="1">
                  <a:spLocks noRot="1" noChangeAspect="1" noMove="1" noResize="1" noEditPoints="1" noAdjustHandles="1" noChangeArrowheads="1" noChangeShapeType="1" noTextEdit="1"/>
                </p:cNvSpPr>
                <p:nvPr/>
              </p:nvSpPr>
              <p:spPr>
                <a:xfrm>
                  <a:off x="487546" y="609195"/>
                  <a:ext cx="2522741" cy="299484"/>
                </a:xfrm>
                <a:prstGeom prst="rect">
                  <a:avLst/>
                </a:prstGeom>
                <a:blipFill>
                  <a:blip r:embed="rId21"/>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4018327" y="637534"/>
                  <a:ext cx="2636021" cy="299484"/>
                </a:xfrm>
                <a:prstGeom prst="rect">
                  <a:avLst/>
                </a:prstGeom>
                <a:noFill/>
              </p:spPr>
              <p:txBody>
                <a:bodyPr wrap="none" rtlCol="0">
                  <a:spAutoFit/>
                </a:bodyPr>
                <a:lstStyle/>
                <a:p>
                  <a:r>
                    <a:rPr lang="en-US" altLang="zh-CN" sz="825" b="1" dirty="0"/>
                    <a:t>Update</a:t>
                  </a:r>
                  <a:r>
                    <a:rPr lang="zh-CN" altLang="en-US" sz="825" dirty="0"/>
                    <a:t>：</a:t>
                  </a:r>
                  <a:r>
                    <a:rPr lang="en-US" altLang="zh-CN" sz="825" dirty="0"/>
                    <a:t>How much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h</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−1)</m:t>
                          </m:r>
                        </m:sup>
                      </m:sSup>
                    </m:oMath>
                  </a14:m>
                  <a:r>
                    <a:rPr lang="en-US" altLang="zh-CN" sz="825" dirty="0"/>
                    <a:t> in next state?</a:t>
                  </a:r>
                  <a:endParaRPr lang="en-US" sz="825" dirty="0"/>
                </a:p>
              </p:txBody>
            </p:sp>
          </mc:Choice>
          <mc:Fallback xmlns="">
            <p:sp>
              <p:nvSpPr>
                <p:cNvPr id="140" name="TextBox 139"/>
                <p:cNvSpPr txBox="1">
                  <a:spLocks noRot="1" noChangeAspect="1" noMove="1" noResize="1" noEditPoints="1" noAdjustHandles="1" noChangeArrowheads="1" noChangeShapeType="1" noTextEdit="1"/>
                </p:cNvSpPr>
                <p:nvPr/>
              </p:nvSpPr>
              <p:spPr>
                <a:xfrm>
                  <a:off x="4018327" y="637534"/>
                  <a:ext cx="2636021" cy="299484"/>
                </a:xfrm>
                <a:prstGeom prst="rect">
                  <a:avLst/>
                </a:prstGeom>
                <a:blipFill>
                  <a:blip r:embed="rId2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p:cNvSpPr txBox="1"/>
                <p:nvPr/>
              </p:nvSpPr>
              <p:spPr>
                <a:xfrm>
                  <a:off x="487546" y="3568998"/>
                  <a:ext cx="3743320" cy="468761"/>
                </a:xfrm>
                <a:prstGeom prst="rect">
                  <a:avLst/>
                </a:prstGeom>
                <a:noFill/>
              </p:spPr>
              <p:txBody>
                <a:bodyPr wrap="square" rtlCol="0">
                  <a:spAutoFit/>
                </a:bodyPr>
                <a:lstStyle/>
                <a:p>
                  <a:r>
                    <a:rPr lang="en-US" altLang="zh-CN" sz="825" b="1" dirty="0"/>
                    <a:t>New memory</a:t>
                  </a:r>
                  <a:r>
                    <a:rPr lang="zh-CN" altLang="en-US" sz="825" dirty="0"/>
                    <a:t>：</a:t>
                  </a:r>
                  <a:r>
                    <a:rPr lang="en-US" altLang="zh-CN" sz="825" dirty="0"/>
                    <a:t>compute new memory based on current word input </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𝑥</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m:t>
                          </m:r>
                        </m:sup>
                      </m:sSup>
                    </m:oMath>
                  </a14:m>
                  <a:r>
                    <a:rPr lang="en-US" altLang="zh-CN" sz="825" dirty="0"/>
                    <a:t> and potentially</a:t>
                  </a:r>
                  <a14:m>
                    <m:oMath xmlns:m="http://schemas.openxmlformats.org/officeDocument/2006/math">
                      <m:sSup>
                        <m:sSupPr>
                          <m:ctrlPr>
                            <a:rPr lang="en-US" sz="825" i="1">
                              <a:latin typeface="Cambria Math" panose="02040503050406030204" pitchFamily="18" charset="0"/>
                            </a:rPr>
                          </m:ctrlPr>
                        </m:sSupPr>
                        <m:e>
                          <m:r>
                            <a:rPr lang="en-US" sz="825" i="1">
                              <a:latin typeface="Cambria Math" panose="02040503050406030204" pitchFamily="18" charset="0"/>
                            </a:rPr>
                            <m:t> </m:t>
                          </m:r>
                          <m:r>
                            <a:rPr lang="en-US" sz="825" i="1">
                              <a:latin typeface="Cambria Math" panose="02040503050406030204" pitchFamily="18" charset="0"/>
                            </a:rPr>
                            <m:t>h</m:t>
                          </m:r>
                        </m:e>
                        <m:sup>
                          <m:r>
                            <a:rPr lang="en-US" sz="825" i="1">
                              <a:latin typeface="Cambria Math" panose="02040503050406030204" pitchFamily="18" charset="0"/>
                            </a:rPr>
                            <m:t>(</m:t>
                          </m:r>
                          <m:r>
                            <a:rPr lang="en-US" sz="825" i="1">
                              <a:latin typeface="Cambria Math" panose="02040503050406030204" pitchFamily="18" charset="0"/>
                            </a:rPr>
                            <m:t>𝑡</m:t>
                          </m:r>
                          <m:r>
                            <a:rPr lang="en-US" sz="825" i="1">
                              <a:latin typeface="Cambria Math" panose="02040503050406030204" pitchFamily="18" charset="0"/>
                            </a:rPr>
                            <m:t>−1)</m:t>
                          </m:r>
                        </m:sup>
                      </m:sSup>
                    </m:oMath>
                  </a14:m>
                  <a:r>
                    <a:rPr lang="en-US" altLang="zh-CN" sz="825" dirty="0"/>
                    <a:t> </a:t>
                  </a:r>
                  <a:endParaRPr lang="en-US" sz="825" dirty="0"/>
                </a:p>
              </p:txBody>
            </p:sp>
          </mc:Choice>
          <mc:Fallback xmlns="">
            <p:sp>
              <p:nvSpPr>
                <p:cNvPr id="141" name="TextBox 140"/>
                <p:cNvSpPr txBox="1">
                  <a:spLocks noRot="1" noChangeAspect="1" noMove="1" noResize="1" noEditPoints="1" noAdjustHandles="1" noChangeArrowheads="1" noChangeShapeType="1" noTextEdit="1"/>
                </p:cNvSpPr>
                <p:nvPr/>
              </p:nvSpPr>
              <p:spPr>
                <a:xfrm>
                  <a:off x="487546" y="3568998"/>
                  <a:ext cx="3743320" cy="468761"/>
                </a:xfrm>
                <a:prstGeom prst="rect">
                  <a:avLst/>
                </a:prstGeom>
                <a:blipFill>
                  <a:blip r:embed="rId23"/>
                  <a:stretch>
                    <a:fillRect b="-517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2" name="TextBox 141"/>
              <p:cNvSpPr txBox="1"/>
              <p:nvPr/>
            </p:nvSpPr>
            <p:spPr>
              <a:xfrm>
                <a:off x="7529373" y="2074490"/>
                <a:ext cx="2360326"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𝑧</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𝑧</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𝑧</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42" name="TextBox 141"/>
              <p:cNvSpPr txBox="1">
                <a:spLocks noRot="1" noChangeAspect="1" noMove="1" noResize="1" noEditPoints="1" noAdjustHandles="1" noChangeArrowheads="1" noChangeShapeType="1" noTextEdit="1"/>
              </p:cNvSpPr>
              <p:nvPr/>
            </p:nvSpPr>
            <p:spPr>
              <a:xfrm>
                <a:off x="7529373" y="2074490"/>
                <a:ext cx="2360326" cy="221920"/>
              </a:xfrm>
              <a:prstGeom prst="rect">
                <a:avLst/>
              </a:prstGeom>
              <a:blipFill>
                <a:blip r:embed="rId24"/>
                <a:stretch>
                  <a:fillRect l="-517" r="-2326"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7529374" y="2394852"/>
                <a:ext cx="2361287"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𝑟</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𝑊</m:t>
                          </m:r>
                        </m:e>
                        <m:sup>
                          <m:d>
                            <m:dPr>
                              <m:ctrlPr>
                                <a:rPr lang="en-US" sz="1350" i="1">
                                  <a:latin typeface="Cambria Math" panose="02040503050406030204" pitchFamily="18" charset="0"/>
                                </a:rPr>
                              </m:ctrlPr>
                            </m:dPr>
                            <m:e>
                              <m:r>
                                <a:rPr lang="en-US" sz="1350" i="1">
                                  <a:latin typeface="Cambria Math" panose="02040503050406030204" pitchFamily="18" charset="0"/>
                                </a:rPr>
                                <m:t>𝑟</m:t>
                              </m:r>
                            </m:e>
                          </m:d>
                        </m:sup>
                      </m:sSup>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𝑈</m:t>
                          </m:r>
                        </m:e>
                        <m:sup>
                          <m:r>
                            <a:rPr lang="en-US" sz="1350" i="1">
                              <a:latin typeface="Cambria Math" panose="02040503050406030204" pitchFamily="18" charset="0"/>
                            </a:rPr>
                            <m:t>(</m:t>
                          </m:r>
                          <m:r>
                            <a:rPr lang="en-US" sz="1350" i="1">
                              <a:latin typeface="Cambria Math" panose="02040503050406030204" pitchFamily="18" charset="0"/>
                            </a:rPr>
                            <m:t>𝑟</m:t>
                          </m:r>
                          <m:r>
                            <a:rPr lang="en-US" sz="1350" i="1">
                              <a:latin typeface="Cambria Math" panose="02040503050406030204" pitchFamily="18" charset="0"/>
                            </a:rPr>
                            <m:t>)</m:t>
                          </m:r>
                        </m:sup>
                      </m:sSup>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−1)</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7529374" y="2394852"/>
                <a:ext cx="2361287" cy="221920"/>
              </a:xfrm>
              <a:prstGeom prst="rect">
                <a:avLst/>
              </a:prstGeom>
              <a:blipFill>
                <a:blip r:embed="rId25"/>
                <a:stretch>
                  <a:fillRect l="-517" r="-2584" b="-36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7529372" y="2715215"/>
                <a:ext cx="2581348"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h</m:t>
                              </m:r>
                            </m:e>
                          </m:acc>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r>
                        <a:rPr lang="en-US" sz="1350" i="1">
                          <a:latin typeface="Cambria Math" panose="02040503050406030204" pitchFamily="18" charset="0"/>
                          <a:ea typeface="Cambria Math" panose="02040503050406030204" pitchFamily="18" charset="0"/>
                        </a:rPr>
                        <m:t>𝑡𝑎𝑛h</m:t>
                      </m:r>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𝑟</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𝑈</m:t>
                      </m:r>
                      <m:sSup>
                        <m:sSupPr>
                          <m:ctrlPr>
                            <a:rPr lang="en-US" sz="1350" i="1">
                              <a:latin typeface="Cambria Math" panose="02040503050406030204" pitchFamily="18" charset="0"/>
                            </a:rPr>
                          </m:ctrlPr>
                        </m:sSupPr>
                        <m:e>
                          <m:r>
                            <a:rPr lang="en-US" sz="1350" i="1">
                              <a:latin typeface="Cambria Math" panose="02040503050406030204" pitchFamily="18" charset="0"/>
                            </a:rPr>
                            <m:t>h</m:t>
                          </m:r>
                        </m:e>
                        <m:sup>
                          <m:d>
                            <m:dPr>
                              <m:ctrlPr>
                                <a:rPr lang="en-US" sz="1350" i="1">
                                  <a:latin typeface="Cambria Math" panose="02040503050406030204" pitchFamily="18" charset="0"/>
                                </a:rPr>
                              </m:ctrlPr>
                            </m:dPr>
                            <m:e>
                              <m:r>
                                <a:rPr lang="en-US" sz="1350" i="1">
                                  <a:latin typeface="Cambria Math" panose="02040503050406030204" pitchFamily="18" charset="0"/>
                                </a:rPr>
                                <m:t>𝑡</m:t>
                              </m:r>
                              <m:r>
                                <a:rPr lang="en-US" sz="1350" i="1">
                                  <a:latin typeface="Cambria Math" panose="02040503050406030204" pitchFamily="18" charset="0"/>
                                </a:rPr>
                                <m:t>−1</m:t>
                              </m:r>
                            </m:e>
                          </m:d>
                        </m:sup>
                      </m:sSup>
                      <m:r>
                        <a:rPr lang="en-US" sz="1350" i="1">
                          <a:latin typeface="Cambria Math" panose="02040503050406030204" pitchFamily="18" charset="0"/>
                        </a:rPr>
                        <m:t>+</m:t>
                      </m:r>
                      <m:r>
                        <a:rPr lang="en-US" sz="1350" i="1">
                          <a:latin typeface="Cambria Math" panose="02040503050406030204" pitchFamily="18" charset="0"/>
                        </a:rPr>
                        <m:t>𝑊</m:t>
                      </m:r>
                      <m:sSup>
                        <m:sSupPr>
                          <m:ctrlPr>
                            <a:rPr lang="en-US" sz="1350" i="1">
                              <a:latin typeface="Cambria Math" panose="02040503050406030204" pitchFamily="18" charset="0"/>
                            </a:rPr>
                          </m:ctrlPr>
                        </m:sSupPr>
                        <m:e>
                          <m:r>
                            <a:rPr lang="en-US" sz="1350" i="1">
                              <a:latin typeface="Cambria Math" panose="02040503050406030204" pitchFamily="18" charset="0"/>
                            </a:rPr>
                            <m:t>𝑥</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ea typeface="Cambria Math" panose="02040503050406030204" pitchFamily="18" charset="0"/>
                        </a:rPr>
                        <m:t>)</m:t>
                      </m:r>
                    </m:oMath>
                  </m:oMathPara>
                </a14:m>
                <a:endParaRPr lang="en-US" sz="1350" i="1" dirty="0">
                  <a:latin typeface="Cambria Math" panose="02040503050406030204" pitchFamily="18" charset="0"/>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7529372" y="2715215"/>
                <a:ext cx="2581348" cy="221920"/>
              </a:xfrm>
              <a:prstGeom prst="rect">
                <a:avLst/>
              </a:prstGeom>
              <a:blipFill>
                <a:blip r:embed="rId26"/>
                <a:stretch>
                  <a:fillRect l="-1179" t="-24324" r="-2123"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Rectangle 144"/>
              <p:cNvSpPr/>
              <p:nvPr/>
            </p:nvSpPr>
            <p:spPr>
              <a:xfrm>
                <a:off x="7529373" y="3035578"/>
                <a:ext cx="2750881" cy="33092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h</m:t>
                          </m:r>
                        </m:e>
                        <m:sup>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sup>
                      </m:sSup>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1−</m:t>
                          </m:r>
                          <m:sSup>
                            <m:sSupPr>
                              <m:ctrlPr>
                                <a:rPr lang="en-US" sz="1350" i="1">
                                  <a:latin typeface="Cambria Math" panose="02040503050406030204" pitchFamily="18" charset="0"/>
                                </a:rPr>
                              </m:ctrlPr>
                            </m:sSupPr>
                            <m:e>
                              <m:r>
                                <a:rPr lang="en-US" sz="1350" i="1">
                                  <a:latin typeface="Cambria Math" panose="02040503050406030204" pitchFamily="18" charset="0"/>
                                </a:rPr>
                                <m:t>𝑧</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e>
                      </m:d>
                      <m:r>
                        <a:rPr lang="en-US" sz="1350" i="1">
                          <a:latin typeface="Cambria Math" panose="02040503050406030204" pitchFamily="18" charset="0"/>
                          <a:ea typeface="Cambria Math" panose="02040503050406030204" pitchFamily="18" charset="0"/>
                        </a:rPr>
                        <m:t>°</m:t>
                      </m:r>
                      <m:sSup>
                        <m:sSupPr>
                          <m:ctrlPr>
                            <a:rPr lang="en-US" sz="1350" i="1">
                              <a:latin typeface="Cambria Math" panose="02040503050406030204" pitchFamily="18" charset="0"/>
                            </a:rPr>
                          </m:ctrlPr>
                        </m:sSupPr>
                        <m:e>
                          <m:acc>
                            <m:accPr>
                              <m:chr m:val="̃"/>
                              <m:ctrlPr>
                                <a:rPr lang="en-US" sz="1350" i="1">
                                  <a:latin typeface="Cambria Math" panose="02040503050406030204" pitchFamily="18" charset="0"/>
                                </a:rPr>
                              </m:ctrlPr>
                            </m:accPr>
                            <m:e>
                              <m:r>
                                <a:rPr lang="en-US" sz="1350" i="1">
                                  <a:latin typeface="Cambria Math" panose="02040503050406030204" pitchFamily="18" charset="0"/>
                                </a:rPr>
                                <m:t>h</m:t>
                              </m:r>
                            </m:e>
                          </m:acc>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𝑧</m:t>
                          </m:r>
                        </m:e>
                        <m:sup>
                          <m:d>
                            <m:dPr>
                              <m:ctrlPr>
                                <a:rPr lang="en-US" sz="1350" i="1">
                                  <a:latin typeface="Cambria Math" panose="02040503050406030204" pitchFamily="18" charset="0"/>
                                </a:rPr>
                              </m:ctrlPr>
                            </m:dPr>
                            <m:e>
                              <m:r>
                                <a:rPr lang="en-US" sz="1350" i="1">
                                  <a:latin typeface="Cambria Math" panose="02040503050406030204" pitchFamily="18" charset="0"/>
                                </a:rPr>
                                <m:t>𝑡</m:t>
                              </m:r>
                            </m:e>
                          </m:d>
                        </m:sup>
                      </m:sSup>
                      <m:sSup>
                        <m:sSupPr>
                          <m:ctrlPr>
                            <a:rPr lang="en-US" sz="1350" i="1">
                              <a:latin typeface="Cambria Math" panose="02040503050406030204" pitchFamily="18" charset="0"/>
                            </a:rPr>
                          </m:ctrlPr>
                        </m:sSupPr>
                        <m:e>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rPr>
                            <m:t>h</m:t>
                          </m:r>
                        </m:e>
                        <m:sup>
                          <m:d>
                            <m:dPr>
                              <m:ctrlPr>
                                <a:rPr lang="en-US" sz="1350" i="1">
                                  <a:latin typeface="Cambria Math" panose="02040503050406030204" pitchFamily="18" charset="0"/>
                                </a:rPr>
                              </m:ctrlPr>
                            </m:dPr>
                            <m:e>
                              <m:r>
                                <a:rPr lang="en-US" sz="1350" i="1">
                                  <a:latin typeface="Cambria Math" panose="02040503050406030204" pitchFamily="18" charset="0"/>
                                </a:rPr>
                                <m:t>𝑡</m:t>
                              </m:r>
                              <m:r>
                                <a:rPr lang="en-US" sz="1350" i="1">
                                  <a:latin typeface="Cambria Math" panose="02040503050406030204" pitchFamily="18" charset="0"/>
                                </a:rPr>
                                <m:t>−1</m:t>
                              </m:r>
                            </m:e>
                          </m:d>
                        </m:sup>
                      </m:sSup>
                    </m:oMath>
                  </m:oMathPara>
                </a14:m>
                <a:endParaRPr lang="en-US" sz="1350" dirty="0"/>
              </a:p>
            </p:txBody>
          </p:sp>
        </mc:Choice>
        <mc:Fallback xmlns="">
          <p:sp>
            <p:nvSpPr>
              <p:cNvPr id="145" name="Rectangle 144"/>
              <p:cNvSpPr>
                <a:spLocks noRot="1" noChangeAspect="1" noMove="1" noResize="1" noEditPoints="1" noAdjustHandles="1" noChangeArrowheads="1" noChangeShapeType="1" noTextEdit="1"/>
              </p:cNvSpPr>
              <p:nvPr/>
            </p:nvSpPr>
            <p:spPr>
              <a:xfrm>
                <a:off x="7529373" y="3035578"/>
                <a:ext cx="2750881" cy="330924"/>
              </a:xfrm>
              <a:prstGeom prst="rect">
                <a:avLst/>
              </a:prstGeom>
              <a:blipFill>
                <a:blip r:embed="rId27"/>
                <a:stretch>
                  <a:fillRect t="-3704"/>
                </a:stretch>
              </a:blipFill>
            </p:spPr>
            <p:txBody>
              <a:bodyPr/>
              <a:lstStyle/>
              <a:p>
                <a:r>
                  <a:rPr lang="en-US">
                    <a:noFill/>
                  </a:rPr>
                  <a:t> </a:t>
                </a:r>
              </a:p>
            </p:txBody>
          </p:sp>
        </mc:Fallback>
      </mc:AlternateContent>
      <p:sp>
        <p:nvSpPr>
          <p:cNvPr id="89" name="Flowchart: Connector 88"/>
          <p:cNvSpPr/>
          <p:nvPr/>
        </p:nvSpPr>
        <p:spPr>
          <a:xfrm>
            <a:off x="8373067" y="4530247"/>
            <a:ext cx="91694" cy="91694"/>
          </a:xfrm>
          <a:prstGeom prst="flowChartConnector">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90" name="Straight Arrow Connector 89"/>
          <p:cNvCxnSpPr/>
          <p:nvPr/>
        </p:nvCxnSpPr>
        <p:spPr>
          <a:xfrm>
            <a:off x="8111659" y="4583214"/>
            <a:ext cx="237678"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8488491" y="4385930"/>
            <a:ext cx="394570" cy="39457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92" name="Flowchart: Connector 91"/>
          <p:cNvSpPr/>
          <p:nvPr/>
        </p:nvSpPr>
        <p:spPr>
          <a:xfrm>
            <a:off x="8639929" y="4812366"/>
            <a:ext cx="91694" cy="91694"/>
          </a:xfrm>
          <a:prstGeom prst="flowChartConnector">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cxnSp>
        <p:nvCxnSpPr>
          <p:cNvPr id="94" name="Straight Arrow Connector 93"/>
          <p:cNvCxnSpPr>
            <a:endCxn id="92" idx="4"/>
          </p:cNvCxnSpPr>
          <p:nvPr/>
        </p:nvCxnSpPr>
        <p:spPr>
          <a:xfrm flipV="1">
            <a:off x="8685776" y="4904061"/>
            <a:ext cx="1" cy="225795"/>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1" idx="0"/>
          </p:cNvCxnSpPr>
          <p:nvPr/>
        </p:nvCxnSpPr>
        <p:spPr>
          <a:xfrm flipV="1">
            <a:off x="8685776" y="3998932"/>
            <a:ext cx="0" cy="386999"/>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8883060" y="4583214"/>
            <a:ext cx="237678" cy="0"/>
          </a:xfrm>
          <a:prstGeom prst="straightConnector1">
            <a:avLst/>
          </a:prstGeom>
          <a:ln w="1905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718195" y="4890631"/>
            <a:ext cx="898575" cy="232720"/>
            <a:chOff x="7194194" y="4890631"/>
            <a:chExt cx="898575" cy="232720"/>
          </a:xfrm>
        </p:grpSpPr>
        <p:sp>
          <p:nvSpPr>
            <p:cNvPr id="98" name="TextBox 97"/>
            <p:cNvSpPr txBox="1"/>
            <p:nvPr/>
          </p:nvSpPr>
          <p:spPr>
            <a:xfrm>
              <a:off x="7358273" y="4904060"/>
              <a:ext cx="734496" cy="219291"/>
            </a:xfrm>
            <a:prstGeom prst="rect">
              <a:avLst/>
            </a:prstGeom>
            <a:noFill/>
          </p:spPr>
          <p:txBody>
            <a:bodyPr wrap="none" rtlCol="0">
              <a:spAutoFit/>
            </a:bodyPr>
            <a:lstStyle/>
            <a:p>
              <a:r>
                <a:rPr lang="en-US" altLang="zh-CN" sz="825" dirty="0"/>
                <a:t>Update Gate</a:t>
              </a:r>
              <a:endParaRPr lang="en-US" sz="825" dirty="0"/>
            </a:p>
          </p:txBody>
        </p:sp>
        <p:cxnSp>
          <p:nvCxnSpPr>
            <p:cNvPr id="115" name="Straight Arrow Connector 114"/>
            <p:cNvCxnSpPr>
              <a:endCxn id="92" idx="5"/>
            </p:cNvCxnSpPr>
            <p:nvPr/>
          </p:nvCxnSpPr>
          <p:spPr>
            <a:xfrm flipH="1" flipV="1">
              <a:off x="7194194" y="4890631"/>
              <a:ext cx="272307" cy="45944"/>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7637411" y="4245419"/>
            <a:ext cx="749084" cy="298257"/>
            <a:chOff x="6113411" y="4245418"/>
            <a:chExt cx="749084" cy="298257"/>
          </a:xfrm>
        </p:grpSpPr>
        <p:sp>
          <p:nvSpPr>
            <p:cNvPr id="112" name="TextBox 111"/>
            <p:cNvSpPr txBox="1"/>
            <p:nvPr/>
          </p:nvSpPr>
          <p:spPr>
            <a:xfrm>
              <a:off x="6113411" y="4245418"/>
              <a:ext cx="655949" cy="219291"/>
            </a:xfrm>
            <a:prstGeom prst="rect">
              <a:avLst/>
            </a:prstGeom>
            <a:noFill/>
          </p:spPr>
          <p:txBody>
            <a:bodyPr wrap="none" rtlCol="0">
              <a:spAutoFit/>
            </a:bodyPr>
            <a:lstStyle/>
            <a:p>
              <a:r>
                <a:rPr lang="en-US" altLang="zh-CN" sz="825" dirty="0"/>
                <a:t>Reset Gate</a:t>
              </a:r>
              <a:endParaRPr lang="en-US" sz="825" dirty="0"/>
            </a:p>
          </p:txBody>
        </p:sp>
        <p:cxnSp>
          <p:nvCxnSpPr>
            <p:cNvPr id="118" name="Straight Arrow Connector 117"/>
            <p:cNvCxnSpPr>
              <a:endCxn id="89" idx="1"/>
            </p:cNvCxnSpPr>
            <p:nvPr/>
          </p:nvCxnSpPr>
          <p:spPr>
            <a:xfrm>
              <a:off x="6696303" y="4380096"/>
              <a:ext cx="166192" cy="163579"/>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84" name="Rectangle 83"/>
          <p:cNvSpPr/>
          <p:nvPr/>
        </p:nvSpPr>
        <p:spPr>
          <a:xfrm flipH="1">
            <a:off x="7513658" y="2059367"/>
            <a:ext cx="2375255" cy="274320"/>
          </a:xfrm>
          <a:prstGeom prst="rect">
            <a:avLst/>
          </a:prstGeom>
          <a:solidFill>
            <a:srgbClr val="7030A0">
              <a:alpha val="50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Title 1">
            <a:extLst>
              <a:ext uri="{FF2B5EF4-FFF2-40B4-BE49-F238E27FC236}">
                <a16:creationId xmlns:a16="http://schemas.microsoft.com/office/drawing/2014/main" id="{3A9EDF6E-F44C-4F9D-80ED-68AB1024589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GRU: Gated Recurrent Unit</a:t>
            </a:r>
          </a:p>
        </p:txBody>
      </p:sp>
      <p:sp>
        <p:nvSpPr>
          <p:cNvPr id="87" name="Text Placeholder 1">
            <a:extLst>
              <a:ext uri="{FF2B5EF4-FFF2-40B4-BE49-F238E27FC236}">
                <a16:creationId xmlns:a16="http://schemas.microsoft.com/office/drawing/2014/main" id="{52382F1E-CFF6-464E-9CC0-D5644E7C8EB7}"/>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3666165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dirty="0">
                <a:latin typeface="+mj-lt"/>
              </a:rPr>
              <a:t>Recurrent Neural Networks</a:t>
            </a:r>
          </a:p>
          <a:p>
            <a:r>
              <a:rPr lang="en-US" b="1" dirty="0">
                <a:latin typeface="+mj-lt"/>
              </a:rPr>
              <a:t>Naïve Neural Machine Translation</a:t>
            </a:r>
          </a:p>
          <a:p>
            <a:r>
              <a:rPr lang="en-US" dirty="0">
                <a:latin typeface="+mj-lt"/>
              </a:rPr>
              <a:t>RNN-based NMT</a:t>
            </a:r>
          </a:p>
          <a:p>
            <a:r>
              <a:rPr lang="en-US" dirty="0">
                <a:latin typeface="+mj-lt"/>
              </a:rPr>
              <a:t>Transformer-based NMT</a:t>
            </a:r>
          </a:p>
          <a:p>
            <a:pPr>
              <a:lnSpc>
                <a:spcPct val="100000"/>
              </a:lnSpc>
            </a:pPr>
            <a:r>
              <a:rPr lang="en-US" dirty="0">
                <a:latin typeface="+mj-lt"/>
              </a:rPr>
              <a:t>NMT Training</a:t>
            </a:r>
          </a:p>
          <a:p>
            <a:endParaRPr lang="en-US" dirty="0"/>
          </a:p>
        </p:txBody>
      </p:sp>
    </p:spTree>
    <p:extLst>
      <p:ext uri="{BB962C8B-B14F-4D97-AF65-F5344CB8AC3E}">
        <p14:creationId xmlns:p14="http://schemas.microsoft.com/office/powerpoint/2010/main" val="3953825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AA7806EB-339B-4E52-A04E-E9CC9B34EFBF}"/>
              </a:ext>
            </a:extLst>
          </p:cNvPr>
          <p:cNvSpPr/>
          <p:nvPr/>
        </p:nvSpPr>
        <p:spPr>
          <a:xfrm>
            <a:off x="3181359" y="3820146"/>
            <a:ext cx="5615644" cy="557540"/>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(1)</a:t>
            </a:r>
          </a:p>
        </p:txBody>
      </p:sp>
      <p:sp>
        <p:nvSpPr>
          <p:cNvPr id="7" name="Oval 6">
            <a:extLst>
              <a:ext uri="{FF2B5EF4-FFF2-40B4-BE49-F238E27FC236}">
                <a16:creationId xmlns:a16="http://schemas.microsoft.com/office/drawing/2014/main" id="{FF2E4C43-9894-4342-B0C8-6E17FA09DC36}"/>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6B5F12-5405-40F8-B191-2881740632E9}"/>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EFB1F33-BFA3-4F13-A28A-E24A42BC86D2}"/>
              </a:ext>
            </a:extLst>
          </p:cNvPr>
          <p:cNvGrpSpPr/>
          <p:nvPr/>
        </p:nvGrpSpPr>
        <p:grpSpPr>
          <a:xfrm>
            <a:off x="3928008" y="4224431"/>
            <a:ext cx="228600" cy="1135783"/>
            <a:chOff x="4489983" y="4643531"/>
            <a:chExt cx="228600" cy="1135783"/>
          </a:xfrm>
        </p:grpSpPr>
        <p:grpSp>
          <p:nvGrpSpPr>
            <p:cNvPr id="13" name="Group 12">
              <a:extLst>
                <a:ext uri="{FF2B5EF4-FFF2-40B4-BE49-F238E27FC236}">
                  <a16:creationId xmlns:a16="http://schemas.microsoft.com/office/drawing/2014/main" id="{0966BB92-CBDB-47CB-BEAA-1AB3BBFB4E69}"/>
                </a:ext>
              </a:extLst>
            </p:cNvPr>
            <p:cNvGrpSpPr/>
            <p:nvPr/>
          </p:nvGrpSpPr>
          <p:grpSpPr>
            <a:xfrm>
              <a:off x="4489983" y="5047794"/>
              <a:ext cx="228600" cy="731520"/>
              <a:chOff x="1403479" y="1733952"/>
              <a:chExt cx="182880" cy="731520"/>
            </a:xfrm>
          </p:grpSpPr>
          <p:sp>
            <p:nvSpPr>
              <p:cNvPr id="15" name="Rectangle 14">
                <a:extLst>
                  <a:ext uri="{FF2B5EF4-FFF2-40B4-BE49-F238E27FC236}">
                    <a16:creationId xmlns:a16="http://schemas.microsoft.com/office/drawing/2014/main" id="{5BAB7A9A-5ACD-4951-9003-770A19A311C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2EB87D-339F-4FB1-86FF-AC66B2E15B1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DEEED5-F50E-41A7-88B5-B8BB83D03C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B57BE0-58F9-46AE-85AC-3144C60EA46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ED33EB09-0750-4F62-B601-BBA69DD6AA93}"/>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DD28850-168E-4CBE-A90A-9166BA04BC25}"/>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189EE22-D32C-4DD6-B928-783FB8D79EB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EB4CCF-7846-401E-B94F-77CD3F2FBED6}"/>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5E5F14E-0C8B-4A06-A266-0CF5ED6A27EA}"/>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A012E1-CE95-4EF0-A811-AF326D56DA9D}"/>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0E2821-442E-4D7B-BDA3-9E3475867D20}"/>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0606A3C-B57F-4E3B-9915-1F5BFE9D0FFF}"/>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52DE68F-919C-40EC-B667-742904A00504}"/>
              </a:ext>
            </a:extLst>
          </p:cNvPr>
          <p:cNvGrpSpPr/>
          <p:nvPr/>
        </p:nvGrpSpPr>
        <p:grpSpPr>
          <a:xfrm>
            <a:off x="4581668" y="4628694"/>
            <a:ext cx="228600" cy="731520"/>
            <a:chOff x="1403479" y="1733952"/>
            <a:chExt cx="182880" cy="731520"/>
          </a:xfrm>
        </p:grpSpPr>
        <p:sp>
          <p:nvSpPr>
            <p:cNvPr id="71" name="Rectangle 70">
              <a:extLst>
                <a:ext uri="{FF2B5EF4-FFF2-40B4-BE49-F238E27FC236}">
                  <a16:creationId xmlns:a16="http://schemas.microsoft.com/office/drawing/2014/main" id="{8A701365-8B34-4A3C-8C0C-5298D6164B2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42E136E-F105-4970-BCC6-DA8FAAA39B0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7474144-46BF-4A55-9EAD-EB54532196D4}"/>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FE55699-6FD9-4C21-85B5-6961CFBEB00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99FDA1F-670B-491F-8D0A-87D824D0EE84}"/>
              </a:ext>
            </a:extLst>
          </p:cNvPr>
          <p:cNvGrpSpPr/>
          <p:nvPr/>
        </p:nvGrpSpPr>
        <p:grpSpPr>
          <a:xfrm>
            <a:off x="5235328" y="4628694"/>
            <a:ext cx="228600" cy="731520"/>
            <a:chOff x="1403479" y="1733952"/>
            <a:chExt cx="182880" cy="731520"/>
          </a:xfrm>
        </p:grpSpPr>
        <p:sp>
          <p:nvSpPr>
            <p:cNvPr id="67" name="Rectangle 66">
              <a:extLst>
                <a:ext uri="{FF2B5EF4-FFF2-40B4-BE49-F238E27FC236}">
                  <a16:creationId xmlns:a16="http://schemas.microsoft.com/office/drawing/2014/main" id="{2B6680AC-9E7F-4B4C-B4B6-84E0BDB3126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A78E828-04AB-4899-95EF-6B339827ED94}"/>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6E52098-73FC-40B4-9037-668CFEA0B4D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2A3EC1B-B05D-4491-8099-F0DE38C7EE1E}"/>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9402C3AE-302B-440C-B3A3-2C0D0F6B10A9}"/>
              </a:ext>
            </a:extLst>
          </p:cNvPr>
          <p:cNvGrpSpPr/>
          <p:nvPr/>
        </p:nvGrpSpPr>
        <p:grpSpPr>
          <a:xfrm>
            <a:off x="5888988" y="4628694"/>
            <a:ext cx="228600" cy="731520"/>
            <a:chOff x="1403479" y="1733952"/>
            <a:chExt cx="182880" cy="731520"/>
          </a:xfrm>
        </p:grpSpPr>
        <p:sp>
          <p:nvSpPr>
            <p:cNvPr id="63" name="Rectangle 62">
              <a:extLst>
                <a:ext uri="{FF2B5EF4-FFF2-40B4-BE49-F238E27FC236}">
                  <a16:creationId xmlns:a16="http://schemas.microsoft.com/office/drawing/2014/main" id="{F5A2FA73-98D4-4D87-9B58-657DFDB9EA2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9B49992-5599-4769-9AF6-BE3230570BA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2C3E65D-71FA-4166-87E1-EEF7E272E0E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B388E15-5EDB-49B0-9943-75F2F1F979BC}"/>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27B94F4-470A-45F9-9F4B-75095D5DCBEE}"/>
              </a:ext>
            </a:extLst>
          </p:cNvPr>
          <p:cNvGrpSpPr/>
          <p:nvPr/>
        </p:nvGrpSpPr>
        <p:grpSpPr>
          <a:xfrm>
            <a:off x="6542648" y="4628694"/>
            <a:ext cx="228600" cy="731520"/>
            <a:chOff x="1403479" y="1733952"/>
            <a:chExt cx="182880" cy="731520"/>
          </a:xfrm>
        </p:grpSpPr>
        <p:sp>
          <p:nvSpPr>
            <p:cNvPr id="59" name="Rectangle 58">
              <a:extLst>
                <a:ext uri="{FF2B5EF4-FFF2-40B4-BE49-F238E27FC236}">
                  <a16:creationId xmlns:a16="http://schemas.microsoft.com/office/drawing/2014/main" id="{75F4D1DB-052A-44CF-9148-9F13842B709E}"/>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1175927-EF93-4389-93DB-7F16280681A0}"/>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6D96B67-B5DC-46CF-9738-A5377D6E15AE}"/>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A8C9A08-4FBC-4F22-B211-64635DAFF1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D0214D7-CA58-4857-B497-EBE86A8FBB41}"/>
              </a:ext>
            </a:extLst>
          </p:cNvPr>
          <p:cNvGrpSpPr/>
          <p:nvPr/>
        </p:nvGrpSpPr>
        <p:grpSpPr>
          <a:xfrm>
            <a:off x="7196308" y="4628694"/>
            <a:ext cx="228600" cy="731520"/>
            <a:chOff x="1403479" y="1733952"/>
            <a:chExt cx="182880" cy="731520"/>
          </a:xfrm>
        </p:grpSpPr>
        <p:sp>
          <p:nvSpPr>
            <p:cNvPr id="55" name="Rectangle 54">
              <a:extLst>
                <a:ext uri="{FF2B5EF4-FFF2-40B4-BE49-F238E27FC236}">
                  <a16:creationId xmlns:a16="http://schemas.microsoft.com/office/drawing/2014/main" id="{5DB3EBC1-C81B-431D-A4CC-17DE69C1E65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A7386D9-715C-48B9-A7DF-030D90C3AEFE}"/>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239BE0-F71C-4AC8-B55C-F7F15E2F5F7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98CF304-8B91-4021-AC4D-37BE4CC4562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BBE135D-9827-4EEC-A88D-1C930440C6FB}"/>
              </a:ext>
            </a:extLst>
          </p:cNvPr>
          <p:cNvGrpSpPr/>
          <p:nvPr/>
        </p:nvGrpSpPr>
        <p:grpSpPr>
          <a:xfrm>
            <a:off x="7849968" y="4628694"/>
            <a:ext cx="228600" cy="731520"/>
            <a:chOff x="1403479" y="1733952"/>
            <a:chExt cx="182880" cy="731520"/>
          </a:xfrm>
        </p:grpSpPr>
        <p:sp>
          <p:nvSpPr>
            <p:cNvPr id="51" name="Rectangle 50">
              <a:extLst>
                <a:ext uri="{FF2B5EF4-FFF2-40B4-BE49-F238E27FC236}">
                  <a16:creationId xmlns:a16="http://schemas.microsoft.com/office/drawing/2014/main" id="{2FB99F1D-9369-4427-8737-F9D2C2073BA8}"/>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890A000-8327-40B1-B4FD-911E5776306D}"/>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DB65E06-4800-4197-83B0-659F7D2799DE}"/>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FD9D53E-B0D4-4D11-81D7-D5E1387B0CA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0977A2D-6482-491F-A03B-0A22FA243234}"/>
              </a:ext>
            </a:extLst>
          </p:cNvPr>
          <p:cNvGrpSpPr/>
          <p:nvPr/>
        </p:nvGrpSpPr>
        <p:grpSpPr>
          <a:xfrm>
            <a:off x="8503626" y="4628694"/>
            <a:ext cx="228600" cy="731520"/>
            <a:chOff x="1403479" y="1733952"/>
            <a:chExt cx="182880" cy="731520"/>
          </a:xfrm>
        </p:grpSpPr>
        <p:sp>
          <p:nvSpPr>
            <p:cNvPr id="47" name="Rectangle 46">
              <a:extLst>
                <a:ext uri="{FF2B5EF4-FFF2-40B4-BE49-F238E27FC236}">
                  <a16:creationId xmlns:a16="http://schemas.microsoft.com/office/drawing/2014/main" id="{30F09823-1350-4150-A047-0A13B3B993CE}"/>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33FDA87-FD3E-4772-8D00-D4FED93FAFA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A9094F-E065-484B-AF83-DA22E289676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344F804-A563-4271-81A3-FD473C93CD1B}"/>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870719B1-EBDE-4B78-8532-5A94793B8A5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4057DA-8014-4D1B-A751-30BDDE1BA429}"/>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3930DF-FD6B-4C94-AC93-2985A9EDF154}"/>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4C99CC-081B-4B8F-98E0-5FCAAE7DE56D}"/>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D898AF7-A916-4050-B8CD-019A38BF5DE8}"/>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965762B-7374-4C35-A0E0-261E5B5095C0}"/>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206D33B-AE2F-4367-944D-4A01610AB4C1}"/>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E1F6556-BDDB-4BA9-B1D9-84ED69FCAB67}"/>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81" name="Group 80">
            <a:extLst>
              <a:ext uri="{FF2B5EF4-FFF2-40B4-BE49-F238E27FC236}">
                <a16:creationId xmlns:a16="http://schemas.microsoft.com/office/drawing/2014/main" id="{A035153D-3263-4136-B439-3CF7572501E8}"/>
              </a:ext>
            </a:extLst>
          </p:cNvPr>
          <p:cNvGrpSpPr/>
          <p:nvPr/>
        </p:nvGrpSpPr>
        <p:grpSpPr>
          <a:xfrm>
            <a:off x="3274348" y="4224431"/>
            <a:ext cx="228600" cy="1135783"/>
            <a:chOff x="3836323" y="4643531"/>
            <a:chExt cx="228600" cy="1135783"/>
          </a:xfrm>
        </p:grpSpPr>
        <p:grpSp>
          <p:nvGrpSpPr>
            <p:cNvPr id="82" name="Group 81">
              <a:extLst>
                <a:ext uri="{FF2B5EF4-FFF2-40B4-BE49-F238E27FC236}">
                  <a16:creationId xmlns:a16="http://schemas.microsoft.com/office/drawing/2014/main" id="{05C5BC35-F080-4C32-ACAD-0BEC42CC4C49}"/>
                </a:ext>
              </a:extLst>
            </p:cNvPr>
            <p:cNvGrpSpPr/>
            <p:nvPr/>
          </p:nvGrpSpPr>
          <p:grpSpPr>
            <a:xfrm>
              <a:off x="3836323" y="5047794"/>
              <a:ext cx="228600" cy="731520"/>
              <a:chOff x="1403479" y="1733952"/>
              <a:chExt cx="182880" cy="731520"/>
            </a:xfrm>
          </p:grpSpPr>
          <p:sp>
            <p:nvSpPr>
              <p:cNvPr id="84" name="Rectangle 83">
                <a:extLst>
                  <a:ext uri="{FF2B5EF4-FFF2-40B4-BE49-F238E27FC236}">
                    <a16:creationId xmlns:a16="http://schemas.microsoft.com/office/drawing/2014/main" id="{064886A3-9BB1-44F0-8F1B-807CAE4BB5F4}"/>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3EBCE58-0DC3-4940-BE05-6198901D7B4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4714B72-57B9-49B2-B883-0765211F0EA0}"/>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3DB2D5D-F187-43E7-8170-1E4C329DB4FD}"/>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Arrow Connector 82">
              <a:extLst>
                <a:ext uri="{FF2B5EF4-FFF2-40B4-BE49-F238E27FC236}">
                  <a16:creationId xmlns:a16="http://schemas.microsoft.com/office/drawing/2014/main" id="{1CEEC554-9A33-4B14-8672-31A3873AC876}"/>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D49B0A0C-677F-476E-83CE-54A836D490C0}"/>
              </a:ext>
            </a:extLst>
          </p:cNvPr>
          <p:cNvGrpSpPr/>
          <p:nvPr/>
        </p:nvGrpSpPr>
        <p:grpSpPr>
          <a:xfrm>
            <a:off x="3275006" y="2854975"/>
            <a:ext cx="228600" cy="1093089"/>
            <a:chOff x="3821083" y="2025862"/>
            <a:chExt cx="228600" cy="1093089"/>
          </a:xfrm>
        </p:grpSpPr>
        <p:grpSp>
          <p:nvGrpSpPr>
            <p:cNvPr id="89" name="Group 88">
              <a:extLst>
                <a:ext uri="{FF2B5EF4-FFF2-40B4-BE49-F238E27FC236}">
                  <a16:creationId xmlns:a16="http://schemas.microsoft.com/office/drawing/2014/main" id="{2C2EE5E8-C7E9-4A8A-909B-8E55DF81407A}"/>
                </a:ext>
              </a:extLst>
            </p:cNvPr>
            <p:cNvGrpSpPr/>
            <p:nvPr/>
          </p:nvGrpSpPr>
          <p:grpSpPr>
            <a:xfrm>
              <a:off x="3821083" y="2025862"/>
              <a:ext cx="228600" cy="731520"/>
              <a:chOff x="1403479" y="1733952"/>
              <a:chExt cx="182880" cy="731520"/>
            </a:xfrm>
          </p:grpSpPr>
          <p:sp>
            <p:nvSpPr>
              <p:cNvPr id="92" name="Rectangle 91">
                <a:extLst>
                  <a:ext uri="{FF2B5EF4-FFF2-40B4-BE49-F238E27FC236}">
                    <a16:creationId xmlns:a16="http://schemas.microsoft.com/office/drawing/2014/main" id="{F068210D-79CF-4C2D-94C8-90E2140C472B}"/>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0C1E359-F8C6-4510-8E8B-10231674CAE7}"/>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E88DBFA-23FF-4AB0-89AE-51D30A959AFE}"/>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94F45C6-FAB1-4421-935D-F6325AAE5FF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Arrow Connector 90">
              <a:extLst>
                <a:ext uri="{FF2B5EF4-FFF2-40B4-BE49-F238E27FC236}">
                  <a16:creationId xmlns:a16="http://schemas.microsoft.com/office/drawing/2014/main" id="{D2171183-EC5D-474F-85E5-036F016F102E}"/>
                </a:ext>
              </a:extLst>
            </p:cNvPr>
            <p:cNvCxnSpPr>
              <a:cxnSpLocks/>
              <a:endCxn id="95"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A3CEA24-20FE-43D1-80DF-0918E1BAF72F}"/>
              </a:ext>
            </a:extLst>
          </p:cNvPr>
          <p:cNvGrpSpPr/>
          <p:nvPr/>
        </p:nvGrpSpPr>
        <p:grpSpPr>
          <a:xfrm>
            <a:off x="3928666" y="2854975"/>
            <a:ext cx="228600" cy="1093089"/>
            <a:chOff x="4474743" y="2025862"/>
            <a:chExt cx="228600" cy="1093089"/>
          </a:xfrm>
        </p:grpSpPr>
        <p:grpSp>
          <p:nvGrpSpPr>
            <p:cNvPr id="97" name="Group 96">
              <a:extLst>
                <a:ext uri="{FF2B5EF4-FFF2-40B4-BE49-F238E27FC236}">
                  <a16:creationId xmlns:a16="http://schemas.microsoft.com/office/drawing/2014/main" id="{07D06548-9B22-4D72-9AFA-A2F52DE3D51C}"/>
                </a:ext>
              </a:extLst>
            </p:cNvPr>
            <p:cNvGrpSpPr/>
            <p:nvPr/>
          </p:nvGrpSpPr>
          <p:grpSpPr>
            <a:xfrm>
              <a:off x="4474743" y="2025862"/>
              <a:ext cx="228600" cy="731520"/>
              <a:chOff x="1403479" y="1733952"/>
              <a:chExt cx="182880" cy="731520"/>
            </a:xfrm>
          </p:grpSpPr>
          <p:sp>
            <p:nvSpPr>
              <p:cNvPr id="100" name="Rectangle 99">
                <a:extLst>
                  <a:ext uri="{FF2B5EF4-FFF2-40B4-BE49-F238E27FC236}">
                    <a16:creationId xmlns:a16="http://schemas.microsoft.com/office/drawing/2014/main" id="{86E5E0E1-EB84-4236-BC5E-DF1C26940DD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AAEF44B-E3EF-4081-BEFB-AFD1C911CD1C}"/>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A973348-6BCD-496D-A130-1B3E8D7AB340}"/>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4425B50-3FA5-4704-9C24-490A4A913ACE}"/>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Arrow Connector 98">
              <a:extLst>
                <a:ext uri="{FF2B5EF4-FFF2-40B4-BE49-F238E27FC236}">
                  <a16:creationId xmlns:a16="http://schemas.microsoft.com/office/drawing/2014/main" id="{30A9B10E-029B-4724-BEF6-EF9274423C5C}"/>
                </a:ext>
              </a:extLst>
            </p:cNvPr>
            <p:cNvCxnSpPr>
              <a:cxnSpLocks/>
              <a:endCxn id="103"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09021E0-D8B1-441F-BB02-DFB9C7643ED6}"/>
              </a:ext>
            </a:extLst>
          </p:cNvPr>
          <p:cNvGrpSpPr/>
          <p:nvPr/>
        </p:nvGrpSpPr>
        <p:grpSpPr>
          <a:xfrm>
            <a:off x="4563276" y="2854975"/>
            <a:ext cx="228600" cy="731520"/>
            <a:chOff x="1403479" y="1733952"/>
            <a:chExt cx="182880" cy="731520"/>
          </a:xfrm>
        </p:grpSpPr>
        <p:sp>
          <p:nvSpPr>
            <p:cNvPr id="164" name="Rectangle 163">
              <a:extLst>
                <a:ext uri="{FF2B5EF4-FFF2-40B4-BE49-F238E27FC236}">
                  <a16:creationId xmlns:a16="http://schemas.microsoft.com/office/drawing/2014/main" id="{A03BD6CF-767E-4574-9B67-47BABB8283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6875DCF-1B0C-44AA-86EB-4C1DD90361E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A0E01CDF-93F8-4995-AFED-1B58489B151E}"/>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D014080-0EBA-46D9-8ECB-FEA25F979F3E}"/>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Arrow Connector 106">
            <a:extLst>
              <a:ext uri="{FF2B5EF4-FFF2-40B4-BE49-F238E27FC236}">
                <a16:creationId xmlns:a16="http://schemas.microsoft.com/office/drawing/2014/main" id="{5D9E7F2A-8D10-49EB-B542-D6DE8B65ED4B}"/>
              </a:ext>
            </a:extLst>
          </p:cNvPr>
          <p:cNvCxnSpPr>
            <a:cxnSpLocks/>
            <a:endCxn id="167" idx="2"/>
          </p:cNvCxnSpPr>
          <p:nvPr/>
        </p:nvCxnSpPr>
        <p:spPr>
          <a:xfrm flipV="1">
            <a:off x="46775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EA7DA1D9-FA8C-4593-83DA-3B410687F015}"/>
              </a:ext>
            </a:extLst>
          </p:cNvPr>
          <p:cNvGrpSpPr/>
          <p:nvPr/>
        </p:nvGrpSpPr>
        <p:grpSpPr>
          <a:xfrm>
            <a:off x="5216936" y="2854975"/>
            <a:ext cx="228600" cy="731520"/>
            <a:chOff x="1403479" y="1733952"/>
            <a:chExt cx="182880" cy="731520"/>
          </a:xfrm>
        </p:grpSpPr>
        <p:sp>
          <p:nvSpPr>
            <p:cNvPr id="160" name="Rectangle 159">
              <a:extLst>
                <a:ext uri="{FF2B5EF4-FFF2-40B4-BE49-F238E27FC236}">
                  <a16:creationId xmlns:a16="http://schemas.microsoft.com/office/drawing/2014/main" id="{A83AD93C-BA6B-478B-8CAB-45C833049CA4}"/>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4007ADBB-374F-4357-B042-7DDEBFED92B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56D82B10-C687-404A-89F8-3CEC8A736DE4}"/>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AAF03EE6-CA92-4334-AB02-28A48D8E1B3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0" name="Straight Arrow Connector 109">
            <a:extLst>
              <a:ext uri="{FF2B5EF4-FFF2-40B4-BE49-F238E27FC236}">
                <a16:creationId xmlns:a16="http://schemas.microsoft.com/office/drawing/2014/main" id="{4C32B27D-FB03-40EE-A83E-BE2D48CA118D}"/>
              </a:ext>
            </a:extLst>
          </p:cNvPr>
          <p:cNvCxnSpPr>
            <a:cxnSpLocks/>
            <a:endCxn id="163" idx="2"/>
          </p:cNvCxnSpPr>
          <p:nvPr/>
        </p:nvCxnSpPr>
        <p:spPr>
          <a:xfrm flipV="1">
            <a:off x="533123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3EC9536-6883-4548-A7F1-2A7D31371855}"/>
              </a:ext>
            </a:extLst>
          </p:cNvPr>
          <p:cNvGrpSpPr/>
          <p:nvPr/>
        </p:nvGrpSpPr>
        <p:grpSpPr>
          <a:xfrm>
            <a:off x="5870596" y="2854975"/>
            <a:ext cx="228600" cy="731520"/>
            <a:chOff x="1403479" y="1733952"/>
            <a:chExt cx="182880" cy="731520"/>
          </a:xfrm>
        </p:grpSpPr>
        <p:sp>
          <p:nvSpPr>
            <p:cNvPr id="156" name="Rectangle 155">
              <a:extLst>
                <a:ext uri="{FF2B5EF4-FFF2-40B4-BE49-F238E27FC236}">
                  <a16:creationId xmlns:a16="http://schemas.microsoft.com/office/drawing/2014/main" id="{39870AB7-D12F-447C-A41C-A6AABE32157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CD259780-41BC-4F99-836C-AFFBF29C5CAD}"/>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D1921FBB-C99D-475E-81F1-915CCB6DA97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CA0794DC-A413-4866-A225-7D9A2456AAD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3" name="Straight Arrow Connector 112">
            <a:extLst>
              <a:ext uri="{FF2B5EF4-FFF2-40B4-BE49-F238E27FC236}">
                <a16:creationId xmlns:a16="http://schemas.microsoft.com/office/drawing/2014/main" id="{3E9D25E4-ED93-47FC-BC63-5EEC66442EB2}"/>
              </a:ext>
            </a:extLst>
          </p:cNvPr>
          <p:cNvCxnSpPr>
            <a:cxnSpLocks/>
            <a:endCxn id="159" idx="2"/>
          </p:cNvCxnSpPr>
          <p:nvPr/>
        </p:nvCxnSpPr>
        <p:spPr>
          <a:xfrm flipV="1">
            <a:off x="598489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F2D9EFC-78B3-44A5-B939-F75F3BAA856D}"/>
              </a:ext>
            </a:extLst>
          </p:cNvPr>
          <p:cNvGrpSpPr/>
          <p:nvPr/>
        </p:nvGrpSpPr>
        <p:grpSpPr>
          <a:xfrm>
            <a:off x="6524256" y="2854975"/>
            <a:ext cx="228600" cy="731520"/>
            <a:chOff x="1403479" y="1733952"/>
            <a:chExt cx="182880" cy="731520"/>
          </a:xfrm>
        </p:grpSpPr>
        <p:sp>
          <p:nvSpPr>
            <p:cNvPr id="152" name="Rectangle 151">
              <a:extLst>
                <a:ext uri="{FF2B5EF4-FFF2-40B4-BE49-F238E27FC236}">
                  <a16:creationId xmlns:a16="http://schemas.microsoft.com/office/drawing/2014/main" id="{90D622DD-B86C-4BD9-B956-4EA1F99187F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5C98D3EF-F810-4823-9275-6D6B40325BB7}"/>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C2E5E472-E1F0-4123-AEA9-910D6B43259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A71A0742-D2CB-4A38-92F1-AD967505F5ED}"/>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6" name="Straight Arrow Connector 115">
            <a:extLst>
              <a:ext uri="{FF2B5EF4-FFF2-40B4-BE49-F238E27FC236}">
                <a16:creationId xmlns:a16="http://schemas.microsoft.com/office/drawing/2014/main" id="{7C8DAD11-96C3-4835-B12C-4D364E557D35}"/>
              </a:ext>
            </a:extLst>
          </p:cNvPr>
          <p:cNvCxnSpPr>
            <a:cxnSpLocks/>
            <a:endCxn id="155" idx="2"/>
          </p:cNvCxnSpPr>
          <p:nvPr/>
        </p:nvCxnSpPr>
        <p:spPr>
          <a:xfrm flipV="1">
            <a:off x="663855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1616684-D3FA-4981-9171-794A6197FCA7}"/>
              </a:ext>
            </a:extLst>
          </p:cNvPr>
          <p:cNvGrpSpPr/>
          <p:nvPr/>
        </p:nvGrpSpPr>
        <p:grpSpPr>
          <a:xfrm>
            <a:off x="7177916" y="2854975"/>
            <a:ext cx="228600" cy="731520"/>
            <a:chOff x="1403479" y="1733952"/>
            <a:chExt cx="182880" cy="731520"/>
          </a:xfrm>
        </p:grpSpPr>
        <p:sp>
          <p:nvSpPr>
            <p:cNvPr id="148" name="Rectangle 147">
              <a:extLst>
                <a:ext uri="{FF2B5EF4-FFF2-40B4-BE49-F238E27FC236}">
                  <a16:creationId xmlns:a16="http://schemas.microsoft.com/office/drawing/2014/main" id="{99146EBA-B856-4C6F-88F0-2CB5F3627F2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335B6E83-16E8-4B3D-9084-99E89817A4D4}"/>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AE675E09-0F16-4643-B0C4-DDBF23EE579A}"/>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F2802C2C-A753-4D97-9208-B2652EF8E934}"/>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Arrow Connector 118">
            <a:extLst>
              <a:ext uri="{FF2B5EF4-FFF2-40B4-BE49-F238E27FC236}">
                <a16:creationId xmlns:a16="http://schemas.microsoft.com/office/drawing/2014/main" id="{6BFA21D1-E104-4BBA-8401-725E37ECCB1E}"/>
              </a:ext>
            </a:extLst>
          </p:cNvPr>
          <p:cNvCxnSpPr>
            <a:cxnSpLocks/>
            <a:endCxn id="151" idx="2"/>
          </p:cNvCxnSpPr>
          <p:nvPr/>
        </p:nvCxnSpPr>
        <p:spPr>
          <a:xfrm flipV="1">
            <a:off x="729221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85A23890-6D11-4D45-B5E2-8CC3158EBD36}"/>
              </a:ext>
            </a:extLst>
          </p:cNvPr>
          <p:cNvGrpSpPr/>
          <p:nvPr/>
        </p:nvGrpSpPr>
        <p:grpSpPr>
          <a:xfrm>
            <a:off x="7831576" y="2854975"/>
            <a:ext cx="228600" cy="731520"/>
            <a:chOff x="1403479" y="1733952"/>
            <a:chExt cx="182880" cy="731520"/>
          </a:xfrm>
        </p:grpSpPr>
        <p:sp>
          <p:nvSpPr>
            <p:cNvPr id="144" name="Rectangle 143">
              <a:extLst>
                <a:ext uri="{FF2B5EF4-FFF2-40B4-BE49-F238E27FC236}">
                  <a16:creationId xmlns:a16="http://schemas.microsoft.com/office/drawing/2014/main" id="{01125DC2-C4EA-4E97-B2A4-4A46895083D8}"/>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646301B4-11A3-4019-A905-9594B841060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260B621-F3A8-4718-88E2-64C77572E6E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3B83F9E-B977-47DB-99F0-992EBAB0A34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2" name="Straight Arrow Connector 121">
            <a:extLst>
              <a:ext uri="{FF2B5EF4-FFF2-40B4-BE49-F238E27FC236}">
                <a16:creationId xmlns:a16="http://schemas.microsoft.com/office/drawing/2014/main" id="{013F2072-237F-44BB-89D3-E76A02086831}"/>
              </a:ext>
            </a:extLst>
          </p:cNvPr>
          <p:cNvCxnSpPr>
            <a:cxnSpLocks/>
            <a:endCxn id="147" idx="2"/>
          </p:cNvCxnSpPr>
          <p:nvPr/>
        </p:nvCxnSpPr>
        <p:spPr>
          <a:xfrm flipV="1">
            <a:off x="79458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24016546-727D-4BFF-9C9C-9383DA7F042D}"/>
              </a:ext>
            </a:extLst>
          </p:cNvPr>
          <p:cNvGrpSpPr/>
          <p:nvPr/>
        </p:nvGrpSpPr>
        <p:grpSpPr>
          <a:xfrm>
            <a:off x="8485234" y="2854975"/>
            <a:ext cx="228600" cy="731520"/>
            <a:chOff x="1403479" y="1733952"/>
            <a:chExt cx="182880" cy="731520"/>
          </a:xfrm>
        </p:grpSpPr>
        <p:sp>
          <p:nvSpPr>
            <p:cNvPr id="140" name="Rectangle 139">
              <a:extLst>
                <a:ext uri="{FF2B5EF4-FFF2-40B4-BE49-F238E27FC236}">
                  <a16:creationId xmlns:a16="http://schemas.microsoft.com/office/drawing/2014/main" id="{508E0278-78D5-461F-8E3F-22A065D12EF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C24B0DF-624A-4EA8-8DD8-47AB75B590F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685AA88-E327-45D7-AEBF-D4A6F5955AC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AF30401-65C2-40FD-8464-E20D90353E5C}"/>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5" name="Straight Arrow Connector 124">
            <a:extLst>
              <a:ext uri="{FF2B5EF4-FFF2-40B4-BE49-F238E27FC236}">
                <a16:creationId xmlns:a16="http://schemas.microsoft.com/office/drawing/2014/main" id="{392FFCAC-C80C-43C6-88E5-C970ABEE14E2}"/>
              </a:ext>
            </a:extLst>
          </p:cNvPr>
          <p:cNvCxnSpPr>
            <a:cxnSpLocks/>
            <a:endCxn id="143" idx="2"/>
          </p:cNvCxnSpPr>
          <p:nvPr/>
        </p:nvCxnSpPr>
        <p:spPr>
          <a:xfrm flipV="1">
            <a:off x="8599534"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6A6CF1A9-3187-4DBE-ACB0-282A1FC559ED}"/>
                  </a:ext>
                </a:extLst>
              </p:cNvPr>
              <p:cNvSpPr/>
              <p:nvPr/>
            </p:nvSpPr>
            <p:spPr>
              <a:xfrm>
                <a:off x="758493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几年</m:t>
                      </m:r>
                    </m:oMath>
                  </m:oMathPara>
                </a14:m>
                <a:endParaRPr lang="en-US" dirty="0">
                  <a:latin typeface="+mj-lt"/>
                  <a:ea typeface="+mj-ea"/>
                </a:endParaRPr>
              </a:p>
            </p:txBody>
          </p:sp>
        </mc:Choice>
        <mc:Fallback xmlns="">
          <p:sp>
            <p:nvSpPr>
              <p:cNvPr id="196" name="Rectangle 195">
                <a:extLst>
                  <a:ext uri="{FF2B5EF4-FFF2-40B4-BE49-F238E27FC236}">
                    <a16:creationId xmlns:a16="http://schemas.microsoft.com/office/drawing/2014/main" id="{6A6CF1A9-3187-4DBE-ACB0-282A1FC559ED}"/>
                  </a:ext>
                </a:extLst>
              </p:cNvPr>
              <p:cNvSpPr>
                <a:spLocks noRot="1" noChangeAspect="1" noMove="1" noResize="1" noEditPoints="1" noAdjustHandles="1" noChangeArrowheads="1" noChangeShapeType="1" noTextEdit="1"/>
              </p:cNvSpPr>
              <p:nvPr/>
            </p:nvSpPr>
            <p:spPr>
              <a:xfrm>
                <a:off x="7584935" y="2398137"/>
                <a:ext cx="710451" cy="369332"/>
              </a:xfrm>
              <a:prstGeom prst="rect">
                <a:avLst/>
              </a:prstGeom>
              <a:blipFill>
                <a:blip r:embed="rId2"/>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Rectangle 196">
                <a:extLst>
                  <a:ext uri="{FF2B5EF4-FFF2-40B4-BE49-F238E27FC236}">
                    <a16:creationId xmlns:a16="http://schemas.microsoft.com/office/drawing/2014/main" id="{B2C7AD98-61B8-4276-8A07-7EAEB572399E}"/>
                  </a:ext>
                </a:extLst>
              </p:cNvPr>
              <p:cNvSpPr/>
              <p:nvPr/>
            </p:nvSpPr>
            <p:spPr>
              <a:xfrm>
                <a:off x="2984107"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经济</m:t>
                      </m:r>
                    </m:oMath>
                  </m:oMathPara>
                </a14:m>
                <a:endParaRPr lang="en-US" dirty="0">
                  <a:latin typeface="+mj-lt"/>
                  <a:ea typeface="+mj-ea"/>
                </a:endParaRPr>
              </a:p>
            </p:txBody>
          </p:sp>
        </mc:Choice>
        <mc:Fallback xmlns="">
          <p:sp>
            <p:nvSpPr>
              <p:cNvPr id="197" name="Rectangle 196">
                <a:extLst>
                  <a:ext uri="{FF2B5EF4-FFF2-40B4-BE49-F238E27FC236}">
                    <a16:creationId xmlns:a16="http://schemas.microsoft.com/office/drawing/2014/main" id="{B2C7AD98-61B8-4276-8A07-7EAEB572399E}"/>
                  </a:ext>
                </a:extLst>
              </p:cNvPr>
              <p:cNvSpPr>
                <a:spLocks noRot="1" noChangeAspect="1" noMove="1" noResize="1" noEditPoints="1" noAdjustHandles="1" noChangeArrowheads="1" noChangeShapeType="1" noTextEdit="1"/>
              </p:cNvSpPr>
              <p:nvPr/>
            </p:nvSpPr>
            <p:spPr>
              <a:xfrm>
                <a:off x="2984107" y="2398137"/>
                <a:ext cx="710451" cy="369332"/>
              </a:xfrm>
              <a:prstGeom prst="rect">
                <a:avLst/>
              </a:prstGeom>
              <a:blipFill>
                <a:blip r:embed="rId3"/>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Rectangle 197">
                <a:extLst>
                  <a:ext uri="{FF2B5EF4-FFF2-40B4-BE49-F238E27FC236}">
                    <a16:creationId xmlns:a16="http://schemas.microsoft.com/office/drawing/2014/main" id="{BBEA9B1A-2DCE-45E2-A484-80BD25E472BC}"/>
                  </a:ext>
                </a:extLst>
              </p:cNvPr>
              <p:cNvSpPr/>
              <p:nvPr/>
            </p:nvSpPr>
            <p:spPr>
              <a:xfrm>
                <a:off x="368202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发展</m:t>
                      </m:r>
                    </m:oMath>
                  </m:oMathPara>
                </a14:m>
                <a:endParaRPr lang="en-US" dirty="0">
                  <a:latin typeface="+mj-lt"/>
                  <a:ea typeface="+mj-ea"/>
                </a:endParaRPr>
              </a:p>
            </p:txBody>
          </p:sp>
        </mc:Choice>
        <mc:Fallback xmlns="">
          <p:sp>
            <p:nvSpPr>
              <p:cNvPr id="198" name="Rectangle 197">
                <a:extLst>
                  <a:ext uri="{FF2B5EF4-FFF2-40B4-BE49-F238E27FC236}">
                    <a16:creationId xmlns:a16="http://schemas.microsoft.com/office/drawing/2014/main" id="{BBEA9B1A-2DCE-45E2-A484-80BD25E472BC}"/>
                  </a:ext>
                </a:extLst>
              </p:cNvPr>
              <p:cNvSpPr>
                <a:spLocks noRot="1" noChangeAspect="1" noMove="1" noResize="1" noEditPoints="1" noAdjustHandles="1" noChangeArrowheads="1" noChangeShapeType="1" noTextEdit="1"/>
              </p:cNvSpPr>
              <p:nvPr/>
            </p:nvSpPr>
            <p:spPr>
              <a:xfrm>
                <a:off x="3682025" y="2398137"/>
                <a:ext cx="710451" cy="369332"/>
              </a:xfrm>
              <a:prstGeom prst="rect">
                <a:avLst/>
              </a:prstGeom>
              <a:blipFill>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198">
                <a:extLst>
                  <a:ext uri="{FF2B5EF4-FFF2-40B4-BE49-F238E27FC236}">
                    <a16:creationId xmlns:a16="http://schemas.microsoft.com/office/drawing/2014/main" id="{F0AD0A69-B341-4839-BBF4-0BFF8057E40A}"/>
                  </a:ext>
                </a:extLst>
              </p:cNvPr>
              <p:cNvSpPr/>
              <p:nvPr/>
            </p:nvSpPr>
            <p:spPr>
              <a:xfrm>
                <a:off x="4444102"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变</m:t>
                      </m:r>
                    </m:oMath>
                  </m:oMathPara>
                </a14:m>
                <a:endParaRPr lang="en-US" dirty="0">
                  <a:latin typeface="+mj-lt"/>
                  <a:ea typeface="+mj-ea"/>
                </a:endParaRPr>
              </a:p>
            </p:txBody>
          </p:sp>
        </mc:Choice>
        <mc:Fallback xmlns="">
          <p:sp>
            <p:nvSpPr>
              <p:cNvPr id="199" name="Rectangle 198">
                <a:extLst>
                  <a:ext uri="{FF2B5EF4-FFF2-40B4-BE49-F238E27FC236}">
                    <a16:creationId xmlns:a16="http://schemas.microsoft.com/office/drawing/2014/main" id="{F0AD0A69-B341-4839-BBF4-0BFF8057E40A}"/>
                  </a:ext>
                </a:extLst>
              </p:cNvPr>
              <p:cNvSpPr>
                <a:spLocks noRot="1" noChangeAspect="1" noMove="1" noResize="1" noEditPoints="1" noAdjustHandles="1" noChangeArrowheads="1" noChangeShapeType="1" noTextEdit="1"/>
              </p:cNvSpPr>
              <p:nvPr/>
            </p:nvSpPr>
            <p:spPr>
              <a:xfrm>
                <a:off x="4444102" y="2398137"/>
                <a:ext cx="479618" cy="369332"/>
              </a:xfrm>
              <a:prstGeom prst="rect">
                <a:avLst/>
              </a:prstGeom>
              <a:blipFill>
                <a:blip r:embed="rId5"/>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Rectangle 199">
                <a:extLst>
                  <a:ext uri="{FF2B5EF4-FFF2-40B4-BE49-F238E27FC236}">
                    <a16:creationId xmlns:a16="http://schemas.microsoft.com/office/drawing/2014/main" id="{2C77CC79-172D-41EC-AE7E-66D5839D4E61}"/>
                  </a:ext>
                </a:extLst>
              </p:cNvPr>
              <p:cNvSpPr/>
              <p:nvPr/>
            </p:nvSpPr>
            <p:spPr>
              <a:xfrm>
                <a:off x="5071344"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慢</m:t>
                      </m:r>
                    </m:oMath>
                  </m:oMathPara>
                </a14:m>
                <a:endParaRPr lang="en-US" dirty="0">
                  <a:latin typeface="+mj-lt"/>
                  <a:ea typeface="+mj-ea"/>
                </a:endParaRPr>
              </a:p>
            </p:txBody>
          </p:sp>
        </mc:Choice>
        <mc:Fallback xmlns="">
          <p:sp>
            <p:nvSpPr>
              <p:cNvPr id="200" name="Rectangle 199">
                <a:extLst>
                  <a:ext uri="{FF2B5EF4-FFF2-40B4-BE49-F238E27FC236}">
                    <a16:creationId xmlns:a16="http://schemas.microsoft.com/office/drawing/2014/main" id="{2C77CC79-172D-41EC-AE7E-66D5839D4E61}"/>
                  </a:ext>
                </a:extLst>
              </p:cNvPr>
              <p:cNvSpPr>
                <a:spLocks noRot="1" noChangeAspect="1" noMove="1" noResize="1" noEditPoints="1" noAdjustHandles="1" noChangeArrowheads="1" noChangeShapeType="1" noTextEdit="1"/>
              </p:cNvSpPr>
              <p:nvPr/>
            </p:nvSpPr>
            <p:spPr>
              <a:xfrm>
                <a:off x="5071344" y="2398137"/>
                <a:ext cx="479618" cy="369332"/>
              </a:xfrm>
              <a:prstGeom prst="rect">
                <a:avLst/>
              </a:prstGeom>
              <a:blipFill>
                <a:blip r:embed="rId6"/>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Rectangle 200">
                <a:extLst>
                  <a:ext uri="{FF2B5EF4-FFF2-40B4-BE49-F238E27FC236}">
                    <a16:creationId xmlns:a16="http://schemas.microsoft.com/office/drawing/2014/main" id="{5A006995-5B69-4C7B-ABEB-A8A7E3659FAB}"/>
                  </a:ext>
                </a:extLst>
              </p:cNvPr>
              <p:cNvSpPr/>
              <p:nvPr/>
            </p:nvSpPr>
            <p:spPr>
              <a:xfrm>
                <a:off x="7005131"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近</m:t>
                      </m:r>
                    </m:oMath>
                  </m:oMathPara>
                </a14:m>
                <a:endParaRPr lang="en-US" dirty="0">
                  <a:latin typeface="+mj-lt"/>
                  <a:ea typeface="+mj-ea"/>
                </a:endParaRPr>
              </a:p>
            </p:txBody>
          </p:sp>
        </mc:Choice>
        <mc:Fallback xmlns="">
          <p:sp>
            <p:nvSpPr>
              <p:cNvPr id="201" name="Rectangle 200">
                <a:extLst>
                  <a:ext uri="{FF2B5EF4-FFF2-40B4-BE49-F238E27FC236}">
                    <a16:creationId xmlns:a16="http://schemas.microsoft.com/office/drawing/2014/main" id="{5A006995-5B69-4C7B-ABEB-A8A7E3659FAB}"/>
                  </a:ext>
                </a:extLst>
              </p:cNvPr>
              <p:cNvSpPr>
                <a:spLocks noRot="1" noChangeAspect="1" noMove="1" noResize="1" noEditPoints="1" noAdjustHandles="1" noChangeArrowheads="1" noChangeShapeType="1" noTextEdit="1"/>
              </p:cNvSpPr>
              <p:nvPr/>
            </p:nvSpPr>
            <p:spPr>
              <a:xfrm>
                <a:off x="7005131" y="2398137"/>
                <a:ext cx="479618" cy="369332"/>
              </a:xfrm>
              <a:prstGeom prst="rect">
                <a:avLst/>
              </a:prstGeom>
              <a:blipFill>
                <a:blip r:embed="rId7"/>
                <a:stretch>
                  <a:fillRect b="-3279"/>
                </a:stretch>
              </a:blipFill>
            </p:spPr>
            <p:txBody>
              <a:bodyPr/>
              <a:lstStyle/>
              <a:p>
                <a:r>
                  <a:rPr lang="en-US">
                    <a:noFill/>
                  </a:rPr>
                  <a:t> </a:t>
                </a:r>
              </a:p>
            </p:txBody>
          </p:sp>
        </mc:Fallback>
      </mc:AlternateContent>
      <p:sp>
        <p:nvSpPr>
          <p:cNvPr id="202" name="Rectangle 201">
            <a:extLst>
              <a:ext uri="{FF2B5EF4-FFF2-40B4-BE49-F238E27FC236}">
                <a16:creationId xmlns:a16="http://schemas.microsoft.com/office/drawing/2014/main" id="{068A7854-184C-4E0E-AA8B-E453670DE55B}"/>
              </a:ext>
            </a:extLst>
          </p:cNvPr>
          <p:cNvSpPr/>
          <p:nvPr/>
        </p:nvSpPr>
        <p:spPr>
          <a:xfrm>
            <a:off x="6378610" y="2398137"/>
            <a:ext cx="415498" cy="369332"/>
          </a:xfrm>
          <a:prstGeom prst="rect">
            <a:avLst/>
          </a:prstGeom>
        </p:spPr>
        <p:txBody>
          <a:bodyPr wrap="none">
            <a:spAutoFit/>
          </a:bodyPr>
          <a:lstStyle/>
          <a:p>
            <a:r>
              <a:rPr lang="zh-CN" altLang="en-US" dirty="0">
                <a:latin typeface="+mj-lt"/>
                <a:ea typeface="+mj-ea"/>
              </a:rPr>
              <a:t>在</a:t>
            </a:r>
            <a:endParaRPr lang="en-US" dirty="0">
              <a:latin typeface="+mj-lt"/>
              <a:ea typeface="+mj-ea"/>
            </a:endParaRPr>
          </a:p>
        </p:txBody>
      </p:sp>
      <p:sp>
        <p:nvSpPr>
          <p:cNvPr id="203" name="Rectangle 202">
            <a:extLst>
              <a:ext uri="{FF2B5EF4-FFF2-40B4-BE49-F238E27FC236}">
                <a16:creationId xmlns:a16="http://schemas.microsoft.com/office/drawing/2014/main" id="{62115979-799D-4015-B234-9F743F9D056E}"/>
              </a:ext>
            </a:extLst>
          </p:cNvPr>
          <p:cNvSpPr/>
          <p:nvPr/>
        </p:nvSpPr>
        <p:spPr>
          <a:xfrm>
            <a:off x="5558865" y="2398137"/>
            <a:ext cx="671979" cy="369332"/>
          </a:xfrm>
          <a:prstGeom prst="rect">
            <a:avLst/>
          </a:prstGeom>
        </p:spPr>
        <p:txBody>
          <a:bodyPr wrap="none">
            <a:spAutoFit/>
          </a:bodyPr>
          <a:lstStyle/>
          <a:p>
            <a:r>
              <a:rPr lang="en-US" altLang="zh-CN" dirty="0">
                <a:latin typeface="+mj-lt"/>
                <a:ea typeface="+mj-ea"/>
              </a:rPr>
              <a:t>NULL</a:t>
            </a:r>
            <a:endParaRPr lang="en-US" dirty="0">
              <a:latin typeface="+mj-lt"/>
              <a:ea typeface="+mj-ea"/>
            </a:endParaRPr>
          </a:p>
        </p:txBody>
      </p:sp>
      <p:sp>
        <p:nvSpPr>
          <p:cNvPr id="204" name="Rectangle 203">
            <a:extLst>
              <a:ext uri="{FF2B5EF4-FFF2-40B4-BE49-F238E27FC236}">
                <a16:creationId xmlns:a16="http://schemas.microsoft.com/office/drawing/2014/main" id="{6FB47C0F-2C46-470D-AB25-1D90A348477B}"/>
              </a:ext>
            </a:extLst>
          </p:cNvPr>
          <p:cNvSpPr/>
          <p:nvPr/>
        </p:nvSpPr>
        <p:spPr>
          <a:xfrm>
            <a:off x="8412583" y="2398137"/>
            <a:ext cx="415498" cy="369332"/>
          </a:xfrm>
          <a:prstGeom prst="rect">
            <a:avLst/>
          </a:prstGeom>
        </p:spPr>
        <p:txBody>
          <a:bodyPr wrap="none">
            <a:spAutoFit/>
          </a:bodyPr>
          <a:lstStyle/>
          <a:p>
            <a:r>
              <a:rPr lang="zh-CN" altLang="en-US" dirty="0">
                <a:latin typeface="+mj-lt"/>
                <a:ea typeface="+mj-ea"/>
              </a:rPr>
              <a:t>。</a:t>
            </a:r>
            <a:endParaRPr lang="en-US" dirty="0">
              <a:latin typeface="+mj-lt"/>
              <a:ea typeface="+mj-ea"/>
            </a:endParaRPr>
          </a:p>
        </p:txBody>
      </p:sp>
    </p:spTree>
    <p:extLst>
      <p:ext uri="{BB962C8B-B14F-4D97-AF65-F5344CB8AC3E}">
        <p14:creationId xmlns:p14="http://schemas.microsoft.com/office/powerpoint/2010/main" val="3745775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(2)</a:t>
            </a:r>
          </a:p>
        </p:txBody>
      </p:sp>
      <p:sp>
        <p:nvSpPr>
          <p:cNvPr id="169" name="Rectangle 168">
            <a:extLst>
              <a:ext uri="{FF2B5EF4-FFF2-40B4-BE49-F238E27FC236}">
                <a16:creationId xmlns:a16="http://schemas.microsoft.com/office/drawing/2014/main" id="{8EE59302-2970-4A76-BCFC-A7A77924D750}"/>
              </a:ext>
            </a:extLst>
          </p:cNvPr>
          <p:cNvSpPr/>
          <p:nvPr/>
        </p:nvSpPr>
        <p:spPr>
          <a:xfrm>
            <a:off x="3181359" y="3820146"/>
            <a:ext cx="5615644" cy="557540"/>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0" name="Oval 169">
            <a:extLst>
              <a:ext uri="{FF2B5EF4-FFF2-40B4-BE49-F238E27FC236}">
                <a16:creationId xmlns:a16="http://schemas.microsoft.com/office/drawing/2014/main" id="{E067ADBC-2685-43FA-B52B-30BBFE44504A}"/>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CEA78-D440-402B-B0E6-B2812312D511}"/>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92013B02-915B-4F16-BE5D-12E9E07F58D2}"/>
              </a:ext>
            </a:extLst>
          </p:cNvPr>
          <p:cNvGrpSpPr/>
          <p:nvPr/>
        </p:nvGrpSpPr>
        <p:grpSpPr>
          <a:xfrm>
            <a:off x="3928008" y="4224431"/>
            <a:ext cx="228600" cy="1135783"/>
            <a:chOff x="4489983" y="4643531"/>
            <a:chExt cx="228600" cy="1135783"/>
          </a:xfrm>
        </p:grpSpPr>
        <p:grpSp>
          <p:nvGrpSpPr>
            <p:cNvPr id="175" name="Group 174">
              <a:extLst>
                <a:ext uri="{FF2B5EF4-FFF2-40B4-BE49-F238E27FC236}">
                  <a16:creationId xmlns:a16="http://schemas.microsoft.com/office/drawing/2014/main" id="{D20AAEE0-80AE-45B3-A41A-26870D7DE3CE}"/>
                </a:ext>
              </a:extLst>
            </p:cNvPr>
            <p:cNvGrpSpPr/>
            <p:nvPr/>
          </p:nvGrpSpPr>
          <p:grpSpPr>
            <a:xfrm>
              <a:off x="4489983" y="5047794"/>
              <a:ext cx="228600" cy="731520"/>
              <a:chOff x="1403479" y="1733952"/>
              <a:chExt cx="182880" cy="731520"/>
            </a:xfrm>
          </p:grpSpPr>
          <p:sp>
            <p:nvSpPr>
              <p:cNvPr id="178" name="Rectangle 177">
                <a:extLst>
                  <a:ext uri="{FF2B5EF4-FFF2-40B4-BE49-F238E27FC236}">
                    <a16:creationId xmlns:a16="http://schemas.microsoft.com/office/drawing/2014/main" id="{8CCC81AB-EA40-4426-918B-89DDB12919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DCFCD47-FCBE-4F3C-9BF2-A9067F949799}"/>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D689864-5947-44E2-AC44-1F9CBD66752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4246570-20AC-4BA9-B3E6-372A68660C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6" name="Straight Arrow Connector 175">
              <a:extLst>
                <a:ext uri="{FF2B5EF4-FFF2-40B4-BE49-F238E27FC236}">
                  <a16:creationId xmlns:a16="http://schemas.microsoft.com/office/drawing/2014/main" id="{FBD29953-79D9-4282-A5FF-ED52413073DA}"/>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DCF18-78DD-4EBA-A60E-8540851EE62E}"/>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D65FCC2-80A6-431B-AD98-CC56DD52875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D100540-3ED7-4F67-8013-14B0DD91DC82}"/>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424DEF4-7A23-42CE-852D-11555325848C}"/>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72A177E-2D70-4682-BFE7-5413433C5839}"/>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B965F0-F827-471F-98D1-A66CC4FB33CB}"/>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1C3CBAB-3B2E-4C56-8F98-EDD035BE257B}"/>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06BB4813-FFFF-4206-915B-140D54DDA212}"/>
              </a:ext>
            </a:extLst>
          </p:cNvPr>
          <p:cNvGrpSpPr/>
          <p:nvPr/>
        </p:nvGrpSpPr>
        <p:grpSpPr>
          <a:xfrm>
            <a:off x="4581668" y="4628694"/>
            <a:ext cx="228600" cy="731520"/>
            <a:chOff x="1403479" y="1733952"/>
            <a:chExt cx="182880" cy="731520"/>
          </a:xfrm>
        </p:grpSpPr>
        <p:sp>
          <p:nvSpPr>
            <p:cNvPr id="205" name="Rectangle 204">
              <a:extLst>
                <a:ext uri="{FF2B5EF4-FFF2-40B4-BE49-F238E27FC236}">
                  <a16:creationId xmlns:a16="http://schemas.microsoft.com/office/drawing/2014/main" id="{35D0699A-1B16-446B-A609-4B940F2C8E4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C37696C-25B7-4248-A2F5-3E5F85F6E3F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F997EA0E-C56A-4246-A441-488A515F3EB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67D09F6-42E5-463C-9D1A-C809463941E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2AEA95ED-488C-429F-AC22-7C3F11100F41}"/>
              </a:ext>
            </a:extLst>
          </p:cNvPr>
          <p:cNvGrpSpPr/>
          <p:nvPr/>
        </p:nvGrpSpPr>
        <p:grpSpPr>
          <a:xfrm>
            <a:off x="5235328" y="4628694"/>
            <a:ext cx="228600" cy="731520"/>
            <a:chOff x="1403479" y="1733952"/>
            <a:chExt cx="182880" cy="731520"/>
          </a:xfrm>
        </p:grpSpPr>
        <p:sp>
          <p:nvSpPr>
            <p:cNvPr id="210" name="Rectangle 209">
              <a:extLst>
                <a:ext uri="{FF2B5EF4-FFF2-40B4-BE49-F238E27FC236}">
                  <a16:creationId xmlns:a16="http://schemas.microsoft.com/office/drawing/2014/main" id="{F5BEB78E-5663-4A4A-B73E-A3DDE4B2CEE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F9299E-3E4F-4C8C-AF34-604C2179F943}"/>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31F452E-D95D-4D0C-92CA-562867A695B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972329AF-4AF7-4808-8FE3-E25C634AF9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DCF33950-7751-4C76-BD94-B3BDA1FAAE88}"/>
              </a:ext>
            </a:extLst>
          </p:cNvPr>
          <p:cNvGrpSpPr/>
          <p:nvPr/>
        </p:nvGrpSpPr>
        <p:grpSpPr>
          <a:xfrm>
            <a:off x="5888988" y="4628694"/>
            <a:ext cx="228600" cy="731520"/>
            <a:chOff x="1403479" y="1733952"/>
            <a:chExt cx="182880" cy="731520"/>
          </a:xfrm>
        </p:grpSpPr>
        <p:sp>
          <p:nvSpPr>
            <p:cNvPr id="215" name="Rectangle 214">
              <a:extLst>
                <a:ext uri="{FF2B5EF4-FFF2-40B4-BE49-F238E27FC236}">
                  <a16:creationId xmlns:a16="http://schemas.microsoft.com/office/drawing/2014/main" id="{2470156C-5B73-4497-820B-7ADC789DA76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C5DEDC3-BE0A-4E64-958C-18A1E020E87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8961C2E-F8B3-489C-9644-EB38C4AF882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551001CC-1360-4686-BBB3-EFC0EFAD37F0}"/>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D89D23C2-4905-443B-8516-6915CEB33347}"/>
              </a:ext>
            </a:extLst>
          </p:cNvPr>
          <p:cNvGrpSpPr/>
          <p:nvPr/>
        </p:nvGrpSpPr>
        <p:grpSpPr>
          <a:xfrm>
            <a:off x="6542648" y="4628694"/>
            <a:ext cx="228600" cy="731520"/>
            <a:chOff x="1403479" y="1733952"/>
            <a:chExt cx="182880" cy="731520"/>
          </a:xfrm>
        </p:grpSpPr>
        <p:sp>
          <p:nvSpPr>
            <p:cNvPr id="220" name="Rectangle 219">
              <a:extLst>
                <a:ext uri="{FF2B5EF4-FFF2-40B4-BE49-F238E27FC236}">
                  <a16:creationId xmlns:a16="http://schemas.microsoft.com/office/drawing/2014/main" id="{2BF23132-7225-4D44-8A50-9EA7D0BD33A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E2FCABD-9002-4FCD-9BC7-623E80384371}"/>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A23A2F50-2EA8-47A8-BA08-326BA1C84FA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3AAECD-D895-4E64-8FAF-6EC3EA4CA0D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87C29177-7A79-4F93-97C0-2D60E3449BCD}"/>
              </a:ext>
            </a:extLst>
          </p:cNvPr>
          <p:cNvGrpSpPr/>
          <p:nvPr/>
        </p:nvGrpSpPr>
        <p:grpSpPr>
          <a:xfrm>
            <a:off x="7196308" y="4628694"/>
            <a:ext cx="228600" cy="731520"/>
            <a:chOff x="1403479" y="1733952"/>
            <a:chExt cx="182880" cy="731520"/>
          </a:xfrm>
        </p:grpSpPr>
        <p:sp>
          <p:nvSpPr>
            <p:cNvPr id="225" name="Rectangle 224">
              <a:extLst>
                <a:ext uri="{FF2B5EF4-FFF2-40B4-BE49-F238E27FC236}">
                  <a16:creationId xmlns:a16="http://schemas.microsoft.com/office/drawing/2014/main" id="{707BF018-9AD3-4403-BFC3-2AECC4E662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8B4193F-21E2-4659-8AE8-0DCCADB55B2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434684-AE45-4FA8-BD83-09EED0A8D3AD}"/>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47658E6E-90D5-487F-BDA1-C4570FD526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D8828478-378A-4C27-AA78-827C50746316}"/>
              </a:ext>
            </a:extLst>
          </p:cNvPr>
          <p:cNvGrpSpPr/>
          <p:nvPr/>
        </p:nvGrpSpPr>
        <p:grpSpPr>
          <a:xfrm>
            <a:off x="7849968" y="4628694"/>
            <a:ext cx="228600" cy="731520"/>
            <a:chOff x="1403479" y="1733952"/>
            <a:chExt cx="182880" cy="731520"/>
          </a:xfrm>
        </p:grpSpPr>
        <p:sp>
          <p:nvSpPr>
            <p:cNvPr id="230" name="Rectangle 229">
              <a:extLst>
                <a:ext uri="{FF2B5EF4-FFF2-40B4-BE49-F238E27FC236}">
                  <a16:creationId xmlns:a16="http://schemas.microsoft.com/office/drawing/2014/main" id="{267C720E-86AF-4D02-8F50-9B9CE49A15D1}"/>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3B74BA50-5CE7-4422-AA63-C78C1089318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B203FC4-74D4-4CC1-91F1-D624048E65A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79D118-ACAD-4309-9D96-22006908529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10A38F42-8C3B-45D5-B2BA-98F55C722D26}"/>
              </a:ext>
            </a:extLst>
          </p:cNvPr>
          <p:cNvGrpSpPr/>
          <p:nvPr/>
        </p:nvGrpSpPr>
        <p:grpSpPr>
          <a:xfrm>
            <a:off x="8503626" y="4628694"/>
            <a:ext cx="228600" cy="731520"/>
            <a:chOff x="1403479" y="1733952"/>
            <a:chExt cx="182880" cy="731520"/>
          </a:xfrm>
        </p:grpSpPr>
        <p:sp>
          <p:nvSpPr>
            <p:cNvPr id="235" name="Rectangle 234">
              <a:extLst>
                <a:ext uri="{FF2B5EF4-FFF2-40B4-BE49-F238E27FC236}">
                  <a16:creationId xmlns:a16="http://schemas.microsoft.com/office/drawing/2014/main" id="{5CAC1F88-82FC-4131-A441-BD0B0BA20642}"/>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413E9CCD-B2B0-4820-90F6-AE41736787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C01F3E6-9607-4521-AB1E-7E33FF6F591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6A1CD0A-2B80-41BA-BC9E-D74ACA63A349}"/>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9" name="Straight Arrow Connector 238">
            <a:extLst>
              <a:ext uri="{FF2B5EF4-FFF2-40B4-BE49-F238E27FC236}">
                <a16:creationId xmlns:a16="http://schemas.microsoft.com/office/drawing/2014/main" id="{938C27AC-9BC3-4A45-80FF-DF3C7A9A4E6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23BDE19-C018-43C6-AE08-76E04236352F}"/>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3E61798-F7E8-406F-9BFE-597BC202FCE9}"/>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5B2B9EC-D046-4999-8644-0E67942122DB}"/>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DF47833-0B7E-4725-A364-8F127117E6DA}"/>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20E0A1B-4342-44BA-B786-F0DA3D53ABAC}"/>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EB6A5DB7-CF3F-4B37-A0B6-BB57CE697667}"/>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688AD6F3-B870-4891-BEB8-F2448B86CCB5}"/>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247" name="Group 246">
            <a:extLst>
              <a:ext uri="{FF2B5EF4-FFF2-40B4-BE49-F238E27FC236}">
                <a16:creationId xmlns:a16="http://schemas.microsoft.com/office/drawing/2014/main" id="{25144CD9-22C6-4B86-AE86-7F680CE6F871}"/>
              </a:ext>
            </a:extLst>
          </p:cNvPr>
          <p:cNvGrpSpPr/>
          <p:nvPr/>
        </p:nvGrpSpPr>
        <p:grpSpPr>
          <a:xfrm>
            <a:off x="3274348" y="4224431"/>
            <a:ext cx="228600" cy="1135783"/>
            <a:chOff x="3836323" y="4643531"/>
            <a:chExt cx="228600" cy="1135783"/>
          </a:xfrm>
        </p:grpSpPr>
        <p:grpSp>
          <p:nvGrpSpPr>
            <p:cNvPr id="248" name="Group 247">
              <a:extLst>
                <a:ext uri="{FF2B5EF4-FFF2-40B4-BE49-F238E27FC236}">
                  <a16:creationId xmlns:a16="http://schemas.microsoft.com/office/drawing/2014/main" id="{DC663D93-E878-4219-809C-6374B78CE07E}"/>
                </a:ext>
              </a:extLst>
            </p:cNvPr>
            <p:cNvGrpSpPr/>
            <p:nvPr/>
          </p:nvGrpSpPr>
          <p:grpSpPr>
            <a:xfrm>
              <a:off x="3836323" y="5047794"/>
              <a:ext cx="228600" cy="731520"/>
              <a:chOff x="1403479" y="1733952"/>
              <a:chExt cx="182880" cy="731520"/>
            </a:xfrm>
          </p:grpSpPr>
          <p:sp>
            <p:nvSpPr>
              <p:cNvPr id="250" name="Rectangle 249">
                <a:extLst>
                  <a:ext uri="{FF2B5EF4-FFF2-40B4-BE49-F238E27FC236}">
                    <a16:creationId xmlns:a16="http://schemas.microsoft.com/office/drawing/2014/main" id="{01A28728-746E-41BF-B105-EE28FE52420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F71B8BE-3372-4C92-A3C1-6A1F62B853E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E553A4D-5C18-4253-BF2A-C5C71C5A0DF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7F6E189-5BAF-43B6-B54A-3AC005EDC8A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C32CDFF-469B-457E-AD66-04689BA67E85}"/>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AF20CD85-197B-44E2-9B1A-8A54D08B0680}"/>
              </a:ext>
            </a:extLst>
          </p:cNvPr>
          <p:cNvGrpSpPr/>
          <p:nvPr/>
        </p:nvGrpSpPr>
        <p:grpSpPr>
          <a:xfrm>
            <a:off x="3275006" y="2854975"/>
            <a:ext cx="228600" cy="1093089"/>
            <a:chOff x="3821083" y="2025862"/>
            <a:chExt cx="228600" cy="1093089"/>
          </a:xfrm>
        </p:grpSpPr>
        <p:grpSp>
          <p:nvGrpSpPr>
            <p:cNvPr id="255" name="Group 254">
              <a:extLst>
                <a:ext uri="{FF2B5EF4-FFF2-40B4-BE49-F238E27FC236}">
                  <a16:creationId xmlns:a16="http://schemas.microsoft.com/office/drawing/2014/main" id="{14100392-0DB7-422A-AA7A-24C6C40E781F}"/>
                </a:ext>
              </a:extLst>
            </p:cNvPr>
            <p:cNvGrpSpPr/>
            <p:nvPr/>
          </p:nvGrpSpPr>
          <p:grpSpPr>
            <a:xfrm>
              <a:off x="3821083" y="2025862"/>
              <a:ext cx="228600" cy="731520"/>
              <a:chOff x="1403479" y="1733952"/>
              <a:chExt cx="182880" cy="731520"/>
            </a:xfrm>
          </p:grpSpPr>
          <p:sp>
            <p:nvSpPr>
              <p:cNvPr id="257" name="Rectangle 256">
                <a:extLst>
                  <a:ext uri="{FF2B5EF4-FFF2-40B4-BE49-F238E27FC236}">
                    <a16:creationId xmlns:a16="http://schemas.microsoft.com/office/drawing/2014/main" id="{37E9F747-2F98-4AF8-B54B-C710BD1DECA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9D59396-E756-4965-B944-0B10B20B0F5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5BADCDB-79ED-4CDA-B824-FB9504AC26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8C2BBC5-E89B-40B2-95B9-4D611423B68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6" name="Straight Arrow Connector 255">
              <a:extLst>
                <a:ext uri="{FF2B5EF4-FFF2-40B4-BE49-F238E27FC236}">
                  <a16:creationId xmlns:a16="http://schemas.microsoft.com/office/drawing/2014/main" id="{08D1465B-8ED1-41FB-8F74-94C8646F3BEB}"/>
                </a:ext>
              </a:extLst>
            </p:cNvPr>
            <p:cNvCxnSpPr>
              <a:cxnSpLocks/>
              <a:endCxn id="260"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E25E643F-4DC2-46F8-90BE-C1A774580299}"/>
              </a:ext>
            </a:extLst>
          </p:cNvPr>
          <p:cNvGrpSpPr/>
          <p:nvPr/>
        </p:nvGrpSpPr>
        <p:grpSpPr>
          <a:xfrm>
            <a:off x="3928666" y="2854975"/>
            <a:ext cx="228600" cy="1093089"/>
            <a:chOff x="4474743" y="2025862"/>
            <a:chExt cx="228600" cy="1093089"/>
          </a:xfrm>
        </p:grpSpPr>
        <p:grpSp>
          <p:nvGrpSpPr>
            <p:cNvPr id="262" name="Group 261">
              <a:extLst>
                <a:ext uri="{FF2B5EF4-FFF2-40B4-BE49-F238E27FC236}">
                  <a16:creationId xmlns:a16="http://schemas.microsoft.com/office/drawing/2014/main" id="{CFAECA79-C35A-4E8A-8E7A-F4BD8F3E2560}"/>
                </a:ext>
              </a:extLst>
            </p:cNvPr>
            <p:cNvGrpSpPr/>
            <p:nvPr/>
          </p:nvGrpSpPr>
          <p:grpSpPr>
            <a:xfrm>
              <a:off x="4474743" y="2025862"/>
              <a:ext cx="228600" cy="731520"/>
              <a:chOff x="1403479" y="1733952"/>
              <a:chExt cx="182880" cy="731520"/>
            </a:xfrm>
          </p:grpSpPr>
          <p:sp>
            <p:nvSpPr>
              <p:cNvPr id="264" name="Rectangle 263">
                <a:extLst>
                  <a:ext uri="{FF2B5EF4-FFF2-40B4-BE49-F238E27FC236}">
                    <a16:creationId xmlns:a16="http://schemas.microsoft.com/office/drawing/2014/main" id="{AC80A902-3C51-40D9-ACCA-AA2CB51F715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AF5E4C65-4827-4A47-8784-5487FAC6786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47350EC-10C3-43E4-9553-0F0DCDBF2377}"/>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0DE187C-C73C-4A9B-A5C1-8CFF87BB0A5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3" name="Straight Arrow Connector 262">
              <a:extLst>
                <a:ext uri="{FF2B5EF4-FFF2-40B4-BE49-F238E27FC236}">
                  <a16:creationId xmlns:a16="http://schemas.microsoft.com/office/drawing/2014/main" id="{A90FD5A2-E9E7-4216-88D1-BCCFB23BF4B3}"/>
                </a:ext>
              </a:extLst>
            </p:cNvPr>
            <p:cNvCxnSpPr>
              <a:cxnSpLocks/>
              <a:endCxn id="267"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C70EAD4-F5DD-4A1B-845A-937D47C5B35C}"/>
              </a:ext>
            </a:extLst>
          </p:cNvPr>
          <p:cNvGrpSpPr/>
          <p:nvPr/>
        </p:nvGrpSpPr>
        <p:grpSpPr>
          <a:xfrm>
            <a:off x="4563276" y="2854975"/>
            <a:ext cx="228600" cy="731520"/>
            <a:chOff x="1403479" y="1733952"/>
            <a:chExt cx="182880" cy="731520"/>
          </a:xfrm>
        </p:grpSpPr>
        <p:sp>
          <p:nvSpPr>
            <p:cNvPr id="269" name="Rectangle 268">
              <a:extLst>
                <a:ext uri="{FF2B5EF4-FFF2-40B4-BE49-F238E27FC236}">
                  <a16:creationId xmlns:a16="http://schemas.microsoft.com/office/drawing/2014/main" id="{2392D72A-85D0-40E4-A7DA-412B785F2CD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8234844-A3FA-4529-B170-506F69EAE8D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077CD-7777-4E04-96AD-749A0944C376}"/>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C4908A39-F798-45D5-92D5-F0A7D36FC7A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3" name="Straight Arrow Connector 272">
            <a:extLst>
              <a:ext uri="{FF2B5EF4-FFF2-40B4-BE49-F238E27FC236}">
                <a16:creationId xmlns:a16="http://schemas.microsoft.com/office/drawing/2014/main" id="{75D2028C-93B8-4556-BA0B-C0136EE3571B}"/>
              </a:ext>
            </a:extLst>
          </p:cNvPr>
          <p:cNvCxnSpPr>
            <a:cxnSpLocks/>
            <a:endCxn id="272" idx="2"/>
          </p:cNvCxnSpPr>
          <p:nvPr/>
        </p:nvCxnSpPr>
        <p:spPr>
          <a:xfrm flipV="1">
            <a:off x="46775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7C1AC4B8-720A-402B-B7AA-692039F07CC3}"/>
              </a:ext>
            </a:extLst>
          </p:cNvPr>
          <p:cNvGrpSpPr/>
          <p:nvPr/>
        </p:nvGrpSpPr>
        <p:grpSpPr>
          <a:xfrm>
            <a:off x="5216936" y="2854975"/>
            <a:ext cx="228600" cy="731520"/>
            <a:chOff x="1403479" y="1733952"/>
            <a:chExt cx="182880" cy="731520"/>
          </a:xfrm>
        </p:grpSpPr>
        <p:sp>
          <p:nvSpPr>
            <p:cNvPr id="275" name="Rectangle 274">
              <a:extLst>
                <a:ext uri="{FF2B5EF4-FFF2-40B4-BE49-F238E27FC236}">
                  <a16:creationId xmlns:a16="http://schemas.microsoft.com/office/drawing/2014/main" id="{451455C2-B37B-4D22-8CD3-D89E22E55B4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4FB6803-451F-4B33-9878-8BE9D094E4E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1EF0BBFA-D28F-48E5-B9AA-AADBC6C16E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F9EE9703-04DE-4065-AB7B-28843689A31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a:extLst>
              <a:ext uri="{FF2B5EF4-FFF2-40B4-BE49-F238E27FC236}">
                <a16:creationId xmlns:a16="http://schemas.microsoft.com/office/drawing/2014/main" id="{8F7E3215-698B-466C-A561-A4794CA8E57B}"/>
              </a:ext>
            </a:extLst>
          </p:cNvPr>
          <p:cNvCxnSpPr>
            <a:cxnSpLocks/>
            <a:endCxn id="278" idx="2"/>
          </p:cNvCxnSpPr>
          <p:nvPr/>
        </p:nvCxnSpPr>
        <p:spPr>
          <a:xfrm flipV="1">
            <a:off x="533123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2D656305-B7AE-4299-B32D-F141F37292B4}"/>
              </a:ext>
            </a:extLst>
          </p:cNvPr>
          <p:cNvGrpSpPr/>
          <p:nvPr/>
        </p:nvGrpSpPr>
        <p:grpSpPr>
          <a:xfrm>
            <a:off x="5870596" y="2854975"/>
            <a:ext cx="228600" cy="731520"/>
            <a:chOff x="1403479" y="1733952"/>
            <a:chExt cx="182880" cy="731520"/>
          </a:xfrm>
        </p:grpSpPr>
        <p:sp>
          <p:nvSpPr>
            <p:cNvPr id="281" name="Rectangle 280">
              <a:extLst>
                <a:ext uri="{FF2B5EF4-FFF2-40B4-BE49-F238E27FC236}">
                  <a16:creationId xmlns:a16="http://schemas.microsoft.com/office/drawing/2014/main" id="{5CEDB1EE-8065-42EC-B83F-25BAD2A85B2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000326C-F63D-4213-8AE3-2ABA15225B9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D3EC7B7-4497-4CAF-B3D8-5D2F43C1222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62AACB5-0B23-4CA7-94E3-AF564A570812}"/>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5" name="Straight Arrow Connector 284">
            <a:extLst>
              <a:ext uri="{FF2B5EF4-FFF2-40B4-BE49-F238E27FC236}">
                <a16:creationId xmlns:a16="http://schemas.microsoft.com/office/drawing/2014/main" id="{47BCFEA5-42F9-42CF-90AB-B9C4B1D31F35}"/>
              </a:ext>
            </a:extLst>
          </p:cNvPr>
          <p:cNvCxnSpPr>
            <a:cxnSpLocks/>
            <a:endCxn id="284" idx="2"/>
          </p:cNvCxnSpPr>
          <p:nvPr/>
        </p:nvCxnSpPr>
        <p:spPr>
          <a:xfrm flipV="1">
            <a:off x="598489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FCD7517-01BB-4C93-826E-4BB3ED6ABAC0}"/>
              </a:ext>
            </a:extLst>
          </p:cNvPr>
          <p:cNvGrpSpPr/>
          <p:nvPr/>
        </p:nvGrpSpPr>
        <p:grpSpPr>
          <a:xfrm>
            <a:off x="6524256" y="2854975"/>
            <a:ext cx="228600" cy="731520"/>
            <a:chOff x="1403479" y="1733952"/>
            <a:chExt cx="182880" cy="731520"/>
          </a:xfrm>
        </p:grpSpPr>
        <p:sp>
          <p:nvSpPr>
            <p:cNvPr id="287" name="Rectangle 286">
              <a:extLst>
                <a:ext uri="{FF2B5EF4-FFF2-40B4-BE49-F238E27FC236}">
                  <a16:creationId xmlns:a16="http://schemas.microsoft.com/office/drawing/2014/main" id="{3DD06D28-A989-45C0-96DA-7369FA1FD51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7387A55B-0743-4541-BEAC-C567772ED898}"/>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967E3F3F-A397-4E08-9F49-4E270FC0C0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95473281-E4F5-4211-85C4-C612F97FFA7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1" name="Straight Arrow Connector 290">
            <a:extLst>
              <a:ext uri="{FF2B5EF4-FFF2-40B4-BE49-F238E27FC236}">
                <a16:creationId xmlns:a16="http://schemas.microsoft.com/office/drawing/2014/main" id="{D4289B25-1A78-4D77-9B2E-F3A35E88B2D6}"/>
              </a:ext>
            </a:extLst>
          </p:cNvPr>
          <p:cNvCxnSpPr>
            <a:cxnSpLocks/>
            <a:endCxn id="290" idx="2"/>
          </p:cNvCxnSpPr>
          <p:nvPr/>
        </p:nvCxnSpPr>
        <p:spPr>
          <a:xfrm flipV="1">
            <a:off x="663855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55E7A32B-47BC-45E4-84C9-D4782DA31FA8}"/>
              </a:ext>
            </a:extLst>
          </p:cNvPr>
          <p:cNvGrpSpPr/>
          <p:nvPr/>
        </p:nvGrpSpPr>
        <p:grpSpPr>
          <a:xfrm>
            <a:off x="7177916" y="2854975"/>
            <a:ext cx="228600" cy="731520"/>
            <a:chOff x="1403479" y="1733952"/>
            <a:chExt cx="182880" cy="731520"/>
          </a:xfrm>
        </p:grpSpPr>
        <p:sp>
          <p:nvSpPr>
            <p:cNvPr id="293" name="Rectangle 292">
              <a:extLst>
                <a:ext uri="{FF2B5EF4-FFF2-40B4-BE49-F238E27FC236}">
                  <a16:creationId xmlns:a16="http://schemas.microsoft.com/office/drawing/2014/main" id="{DC693CD9-72B7-458D-A532-A3DB475D205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45F58C2-B8ED-4379-82B7-1C9E3E7C07D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A777C88-58A9-4BDD-AA55-2979E1A2433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295">
              <a:extLst>
                <a:ext uri="{FF2B5EF4-FFF2-40B4-BE49-F238E27FC236}">
                  <a16:creationId xmlns:a16="http://schemas.microsoft.com/office/drawing/2014/main" id="{EA654894-F5B4-4D67-924C-FB2BF3E7F02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7" name="Straight Arrow Connector 296">
            <a:extLst>
              <a:ext uri="{FF2B5EF4-FFF2-40B4-BE49-F238E27FC236}">
                <a16:creationId xmlns:a16="http://schemas.microsoft.com/office/drawing/2014/main" id="{6BCAC93E-FFA8-41C4-B34F-B04672F3AAEE}"/>
              </a:ext>
            </a:extLst>
          </p:cNvPr>
          <p:cNvCxnSpPr>
            <a:cxnSpLocks/>
            <a:endCxn id="296" idx="2"/>
          </p:cNvCxnSpPr>
          <p:nvPr/>
        </p:nvCxnSpPr>
        <p:spPr>
          <a:xfrm flipV="1">
            <a:off x="729221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D757CB42-0BB7-4B5A-A2E5-A450DFB99065}"/>
              </a:ext>
            </a:extLst>
          </p:cNvPr>
          <p:cNvGrpSpPr/>
          <p:nvPr/>
        </p:nvGrpSpPr>
        <p:grpSpPr>
          <a:xfrm>
            <a:off x="7831576" y="2854975"/>
            <a:ext cx="228600" cy="731520"/>
            <a:chOff x="1403479" y="1733952"/>
            <a:chExt cx="182880" cy="731520"/>
          </a:xfrm>
        </p:grpSpPr>
        <p:sp>
          <p:nvSpPr>
            <p:cNvPr id="299" name="Rectangle 298">
              <a:extLst>
                <a:ext uri="{FF2B5EF4-FFF2-40B4-BE49-F238E27FC236}">
                  <a16:creationId xmlns:a16="http://schemas.microsoft.com/office/drawing/2014/main" id="{EF0579DE-468C-40CF-BD96-5450ECBEACA9}"/>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60221CB-3AC4-4E03-AE00-9E386216440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B34121EC-F7F5-4B45-93E3-1F5B92064BE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B15AC3AE-34AB-413B-B687-05125594191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3" name="Straight Arrow Connector 302">
            <a:extLst>
              <a:ext uri="{FF2B5EF4-FFF2-40B4-BE49-F238E27FC236}">
                <a16:creationId xmlns:a16="http://schemas.microsoft.com/office/drawing/2014/main" id="{C6F9C884-3235-4B91-9D15-B0701342195D}"/>
              </a:ext>
            </a:extLst>
          </p:cNvPr>
          <p:cNvCxnSpPr>
            <a:cxnSpLocks/>
            <a:endCxn id="302" idx="2"/>
          </p:cNvCxnSpPr>
          <p:nvPr/>
        </p:nvCxnSpPr>
        <p:spPr>
          <a:xfrm flipV="1">
            <a:off x="79458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49DC8B82-0E2A-43E5-AD7F-9F05DF9ECF5B}"/>
              </a:ext>
            </a:extLst>
          </p:cNvPr>
          <p:cNvGrpSpPr/>
          <p:nvPr/>
        </p:nvGrpSpPr>
        <p:grpSpPr>
          <a:xfrm>
            <a:off x="8485234" y="2854975"/>
            <a:ext cx="228600" cy="731520"/>
            <a:chOff x="1403479" y="1733952"/>
            <a:chExt cx="182880" cy="731520"/>
          </a:xfrm>
        </p:grpSpPr>
        <p:sp>
          <p:nvSpPr>
            <p:cNvPr id="305" name="Rectangle 304">
              <a:extLst>
                <a:ext uri="{FF2B5EF4-FFF2-40B4-BE49-F238E27FC236}">
                  <a16:creationId xmlns:a16="http://schemas.microsoft.com/office/drawing/2014/main" id="{31A6A74C-4D3C-4D9B-8E6F-3203E410121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8FA6CB4-994E-4135-889D-CBB3805EA7F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4D72F967-1B35-482C-BDFE-F3FA2E9DBB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1DC9DAF-959D-4C2C-9ADB-92424338A57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9" name="Straight Arrow Connector 308">
            <a:extLst>
              <a:ext uri="{FF2B5EF4-FFF2-40B4-BE49-F238E27FC236}">
                <a16:creationId xmlns:a16="http://schemas.microsoft.com/office/drawing/2014/main" id="{403C4F66-6F83-4D76-B3E1-35EF5B421ADF}"/>
              </a:ext>
            </a:extLst>
          </p:cNvPr>
          <p:cNvCxnSpPr>
            <a:cxnSpLocks/>
            <a:endCxn id="308" idx="2"/>
          </p:cNvCxnSpPr>
          <p:nvPr/>
        </p:nvCxnSpPr>
        <p:spPr>
          <a:xfrm flipV="1">
            <a:off x="8599534"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0" name="Rectangle 309">
                <a:extLst>
                  <a:ext uri="{FF2B5EF4-FFF2-40B4-BE49-F238E27FC236}">
                    <a16:creationId xmlns:a16="http://schemas.microsoft.com/office/drawing/2014/main" id="{47AD8667-AA1C-4599-B5A8-B2C59A7DE5CE}"/>
                  </a:ext>
                </a:extLst>
              </p:cNvPr>
              <p:cNvSpPr/>
              <p:nvPr/>
            </p:nvSpPr>
            <p:spPr>
              <a:xfrm>
                <a:off x="758493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几年</m:t>
                      </m:r>
                    </m:oMath>
                  </m:oMathPara>
                </a14:m>
                <a:endParaRPr lang="en-US" dirty="0">
                  <a:latin typeface="+mj-lt"/>
                  <a:ea typeface="+mj-ea"/>
                </a:endParaRPr>
              </a:p>
            </p:txBody>
          </p:sp>
        </mc:Choice>
        <mc:Fallback xmlns="">
          <p:sp>
            <p:nvSpPr>
              <p:cNvPr id="310" name="Rectangle 309">
                <a:extLst>
                  <a:ext uri="{FF2B5EF4-FFF2-40B4-BE49-F238E27FC236}">
                    <a16:creationId xmlns:a16="http://schemas.microsoft.com/office/drawing/2014/main" id="{47AD8667-AA1C-4599-B5A8-B2C59A7DE5CE}"/>
                  </a:ext>
                </a:extLst>
              </p:cNvPr>
              <p:cNvSpPr>
                <a:spLocks noRot="1" noChangeAspect="1" noMove="1" noResize="1" noEditPoints="1" noAdjustHandles="1" noChangeArrowheads="1" noChangeShapeType="1" noTextEdit="1"/>
              </p:cNvSpPr>
              <p:nvPr/>
            </p:nvSpPr>
            <p:spPr>
              <a:xfrm>
                <a:off x="7584935" y="2398137"/>
                <a:ext cx="710451" cy="369332"/>
              </a:xfrm>
              <a:prstGeom prst="rect">
                <a:avLst/>
              </a:prstGeom>
              <a:blipFill>
                <a:blip r:embed="rId2"/>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Rectangle 310">
                <a:extLst>
                  <a:ext uri="{FF2B5EF4-FFF2-40B4-BE49-F238E27FC236}">
                    <a16:creationId xmlns:a16="http://schemas.microsoft.com/office/drawing/2014/main" id="{08A41B06-4BED-4A85-9AE6-CB98DF529FA0}"/>
                  </a:ext>
                </a:extLst>
              </p:cNvPr>
              <p:cNvSpPr/>
              <p:nvPr/>
            </p:nvSpPr>
            <p:spPr>
              <a:xfrm>
                <a:off x="2984107"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经济</m:t>
                      </m:r>
                    </m:oMath>
                  </m:oMathPara>
                </a14:m>
                <a:endParaRPr lang="en-US" dirty="0">
                  <a:latin typeface="+mj-lt"/>
                  <a:ea typeface="+mj-ea"/>
                </a:endParaRPr>
              </a:p>
            </p:txBody>
          </p:sp>
        </mc:Choice>
        <mc:Fallback xmlns="">
          <p:sp>
            <p:nvSpPr>
              <p:cNvPr id="311" name="Rectangle 310">
                <a:extLst>
                  <a:ext uri="{FF2B5EF4-FFF2-40B4-BE49-F238E27FC236}">
                    <a16:creationId xmlns:a16="http://schemas.microsoft.com/office/drawing/2014/main" id="{08A41B06-4BED-4A85-9AE6-CB98DF529FA0}"/>
                  </a:ext>
                </a:extLst>
              </p:cNvPr>
              <p:cNvSpPr>
                <a:spLocks noRot="1" noChangeAspect="1" noMove="1" noResize="1" noEditPoints="1" noAdjustHandles="1" noChangeArrowheads="1" noChangeShapeType="1" noTextEdit="1"/>
              </p:cNvSpPr>
              <p:nvPr/>
            </p:nvSpPr>
            <p:spPr>
              <a:xfrm>
                <a:off x="2984107" y="2398137"/>
                <a:ext cx="710451" cy="369332"/>
              </a:xfrm>
              <a:prstGeom prst="rect">
                <a:avLst/>
              </a:prstGeom>
              <a:blipFill>
                <a:blip r:embed="rId3"/>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Rectangle 311">
                <a:extLst>
                  <a:ext uri="{FF2B5EF4-FFF2-40B4-BE49-F238E27FC236}">
                    <a16:creationId xmlns:a16="http://schemas.microsoft.com/office/drawing/2014/main" id="{3F818CFA-B131-4701-9D87-09D09CDE07A3}"/>
                  </a:ext>
                </a:extLst>
              </p:cNvPr>
              <p:cNvSpPr/>
              <p:nvPr/>
            </p:nvSpPr>
            <p:spPr>
              <a:xfrm>
                <a:off x="368202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发展</m:t>
                      </m:r>
                    </m:oMath>
                  </m:oMathPara>
                </a14:m>
                <a:endParaRPr lang="en-US" dirty="0">
                  <a:latin typeface="+mj-lt"/>
                  <a:ea typeface="+mj-ea"/>
                </a:endParaRPr>
              </a:p>
            </p:txBody>
          </p:sp>
        </mc:Choice>
        <mc:Fallback xmlns="">
          <p:sp>
            <p:nvSpPr>
              <p:cNvPr id="312" name="Rectangle 311">
                <a:extLst>
                  <a:ext uri="{FF2B5EF4-FFF2-40B4-BE49-F238E27FC236}">
                    <a16:creationId xmlns:a16="http://schemas.microsoft.com/office/drawing/2014/main" id="{3F818CFA-B131-4701-9D87-09D09CDE07A3}"/>
                  </a:ext>
                </a:extLst>
              </p:cNvPr>
              <p:cNvSpPr>
                <a:spLocks noRot="1" noChangeAspect="1" noMove="1" noResize="1" noEditPoints="1" noAdjustHandles="1" noChangeArrowheads="1" noChangeShapeType="1" noTextEdit="1"/>
              </p:cNvSpPr>
              <p:nvPr/>
            </p:nvSpPr>
            <p:spPr>
              <a:xfrm>
                <a:off x="3682025" y="2398137"/>
                <a:ext cx="710451" cy="369332"/>
              </a:xfrm>
              <a:prstGeom prst="rect">
                <a:avLst/>
              </a:prstGeom>
              <a:blipFill>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id="{9909CB5E-D8D1-4EF0-AB64-A69D5A667456}"/>
                  </a:ext>
                </a:extLst>
              </p:cNvPr>
              <p:cNvSpPr/>
              <p:nvPr/>
            </p:nvSpPr>
            <p:spPr>
              <a:xfrm>
                <a:off x="4444102"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变</m:t>
                      </m:r>
                    </m:oMath>
                  </m:oMathPara>
                </a14:m>
                <a:endParaRPr lang="en-US" dirty="0">
                  <a:latin typeface="+mj-lt"/>
                  <a:ea typeface="+mj-ea"/>
                </a:endParaRPr>
              </a:p>
            </p:txBody>
          </p:sp>
        </mc:Choice>
        <mc:Fallback xmlns="">
          <p:sp>
            <p:nvSpPr>
              <p:cNvPr id="313" name="Rectangle 312">
                <a:extLst>
                  <a:ext uri="{FF2B5EF4-FFF2-40B4-BE49-F238E27FC236}">
                    <a16:creationId xmlns:a16="http://schemas.microsoft.com/office/drawing/2014/main" id="{9909CB5E-D8D1-4EF0-AB64-A69D5A667456}"/>
                  </a:ext>
                </a:extLst>
              </p:cNvPr>
              <p:cNvSpPr>
                <a:spLocks noRot="1" noChangeAspect="1" noMove="1" noResize="1" noEditPoints="1" noAdjustHandles="1" noChangeArrowheads="1" noChangeShapeType="1" noTextEdit="1"/>
              </p:cNvSpPr>
              <p:nvPr/>
            </p:nvSpPr>
            <p:spPr>
              <a:xfrm>
                <a:off x="4444102" y="2398137"/>
                <a:ext cx="479618" cy="369332"/>
              </a:xfrm>
              <a:prstGeom prst="rect">
                <a:avLst/>
              </a:prstGeom>
              <a:blipFill>
                <a:blip r:embed="rId5"/>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Rectangle 313">
                <a:extLst>
                  <a:ext uri="{FF2B5EF4-FFF2-40B4-BE49-F238E27FC236}">
                    <a16:creationId xmlns:a16="http://schemas.microsoft.com/office/drawing/2014/main" id="{50C7DD0F-EFF8-438D-86EE-8DFA53E5EE04}"/>
                  </a:ext>
                </a:extLst>
              </p:cNvPr>
              <p:cNvSpPr/>
              <p:nvPr/>
            </p:nvSpPr>
            <p:spPr>
              <a:xfrm>
                <a:off x="5071344"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慢</m:t>
                      </m:r>
                    </m:oMath>
                  </m:oMathPara>
                </a14:m>
                <a:endParaRPr lang="en-US" dirty="0">
                  <a:latin typeface="+mj-lt"/>
                  <a:ea typeface="+mj-ea"/>
                </a:endParaRPr>
              </a:p>
            </p:txBody>
          </p:sp>
        </mc:Choice>
        <mc:Fallback xmlns="">
          <p:sp>
            <p:nvSpPr>
              <p:cNvPr id="314" name="Rectangle 313">
                <a:extLst>
                  <a:ext uri="{FF2B5EF4-FFF2-40B4-BE49-F238E27FC236}">
                    <a16:creationId xmlns:a16="http://schemas.microsoft.com/office/drawing/2014/main" id="{50C7DD0F-EFF8-438D-86EE-8DFA53E5EE04}"/>
                  </a:ext>
                </a:extLst>
              </p:cNvPr>
              <p:cNvSpPr>
                <a:spLocks noRot="1" noChangeAspect="1" noMove="1" noResize="1" noEditPoints="1" noAdjustHandles="1" noChangeArrowheads="1" noChangeShapeType="1" noTextEdit="1"/>
              </p:cNvSpPr>
              <p:nvPr/>
            </p:nvSpPr>
            <p:spPr>
              <a:xfrm>
                <a:off x="5071344" y="2398137"/>
                <a:ext cx="479618" cy="369332"/>
              </a:xfrm>
              <a:prstGeom prst="rect">
                <a:avLst/>
              </a:prstGeom>
              <a:blipFill>
                <a:blip r:embed="rId6"/>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5" name="Rectangle 314">
                <a:extLst>
                  <a:ext uri="{FF2B5EF4-FFF2-40B4-BE49-F238E27FC236}">
                    <a16:creationId xmlns:a16="http://schemas.microsoft.com/office/drawing/2014/main" id="{5DAEB07E-258C-488F-963D-754414719EC6}"/>
                  </a:ext>
                </a:extLst>
              </p:cNvPr>
              <p:cNvSpPr/>
              <p:nvPr/>
            </p:nvSpPr>
            <p:spPr>
              <a:xfrm>
                <a:off x="7005131"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近</m:t>
                      </m:r>
                    </m:oMath>
                  </m:oMathPara>
                </a14:m>
                <a:endParaRPr lang="en-US" dirty="0">
                  <a:latin typeface="+mj-lt"/>
                  <a:ea typeface="+mj-ea"/>
                </a:endParaRPr>
              </a:p>
            </p:txBody>
          </p:sp>
        </mc:Choice>
        <mc:Fallback xmlns="">
          <p:sp>
            <p:nvSpPr>
              <p:cNvPr id="315" name="Rectangle 314">
                <a:extLst>
                  <a:ext uri="{FF2B5EF4-FFF2-40B4-BE49-F238E27FC236}">
                    <a16:creationId xmlns:a16="http://schemas.microsoft.com/office/drawing/2014/main" id="{5DAEB07E-258C-488F-963D-754414719EC6}"/>
                  </a:ext>
                </a:extLst>
              </p:cNvPr>
              <p:cNvSpPr>
                <a:spLocks noRot="1" noChangeAspect="1" noMove="1" noResize="1" noEditPoints="1" noAdjustHandles="1" noChangeArrowheads="1" noChangeShapeType="1" noTextEdit="1"/>
              </p:cNvSpPr>
              <p:nvPr/>
            </p:nvSpPr>
            <p:spPr>
              <a:xfrm>
                <a:off x="7005131" y="2398137"/>
                <a:ext cx="479618" cy="369332"/>
              </a:xfrm>
              <a:prstGeom prst="rect">
                <a:avLst/>
              </a:prstGeom>
              <a:blipFill>
                <a:blip r:embed="rId7"/>
                <a:stretch>
                  <a:fillRect b="-3279"/>
                </a:stretch>
              </a:blipFill>
            </p:spPr>
            <p:txBody>
              <a:bodyPr/>
              <a:lstStyle/>
              <a:p>
                <a:r>
                  <a:rPr lang="en-US">
                    <a:noFill/>
                  </a:rPr>
                  <a:t> </a:t>
                </a:r>
              </a:p>
            </p:txBody>
          </p:sp>
        </mc:Fallback>
      </mc:AlternateContent>
      <p:sp>
        <p:nvSpPr>
          <p:cNvPr id="316" name="Rectangle 315">
            <a:extLst>
              <a:ext uri="{FF2B5EF4-FFF2-40B4-BE49-F238E27FC236}">
                <a16:creationId xmlns:a16="http://schemas.microsoft.com/office/drawing/2014/main" id="{944CED89-B035-4E66-9182-68B72A9D4F33}"/>
              </a:ext>
            </a:extLst>
          </p:cNvPr>
          <p:cNvSpPr/>
          <p:nvPr/>
        </p:nvSpPr>
        <p:spPr>
          <a:xfrm>
            <a:off x="6378610" y="2398137"/>
            <a:ext cx="415498" cy="369332"/>
          </a:xfrm>
          <a:prstGeom prst="rect">
            <a:avLst/>
          </a:prstGeom>
        </p:spPr>
        <p:txBody>
          <a:bodyPr wrap="none">
            <a:spAutoFit/>
          </a:bodyPr>
          <a:lstStyle/>
          <a:p>
            <a:r>
              <a:rPr lang="zh-CN" altLang="en-US" dirty="0">
                <a:latin typeface="+mj-lt"/>
                <a:ea typeface="+mj-ea"/>
              </a:rPr>
              <a:t>在</a:t>
            </a:r>
            <a:endParaRPr lang="en-US" dirty="0">
              <a:latin typeface="+mj-lt"/>
              <a:ea typeface="+mj-ea"/>
            </a:endParaRPr>
          </a:p>
        </p:txBody>
      </p:sp>
      <p:sp>
        <p:nvSpPr>
          <p:cNvPr id="317" name="Rectangle 316">
            <a:extLst>
              <a:ext uri="{FF2B5EF4-FFF2-40B4-BE49-F238E27FC236}">
                <a16:creationId xmlns:a16="http://schemas.microsoft.com/office/drawing/2014/main" id="{2AC889DF-8A82-486B-9DE3-A4EE882D7725}"/>
              </a:ext>
            </a:extLst>
          </p:cNvPr>
          <p:cNvSpPr/>
          <p:nvPr/>
        </p:nvSpPr>
        <p:spPr>
          <a:xfrm>
            <a:off x="5558865" y="2398137"/>
            <a:ext cx="671979" cy="369332"/>
          </a:xfrm>
          <a:prstGeom prst="rect">
            <a:avLst/>
          </a:prstGeom>
        </p:spPr>
        <p:txBody>
          <a:bodyPr wrap="none">
            <a:spAutoFit/>
          </a:bodyPr>
          <a:lstStyle/>
          <a:p>
            <a:r>
              <a:rPr lang="en-US" altLang="zh-CN" dirty="0">
                <a:latin typeface="+mj-lt"/>
                <a:ea typeface="+mj-ea"/>
              </a:rPr>
              <a:t>NULL</a:t>
            </a:r>
            <a:endParaRPr lang="en-US" dirty="0">
              <a:latin typeface="+mj-lt"/>
              <a:ea typeface="+mj-ea"/>
            </a:endParaRPr>
          </a:p>
        </p:txBody>
      </p:sp>
      <p:sp>
        <p:nvSpPr>
          <p:cNvPr id="318" name="Rectangle 317">
            <a:extLst>
              <a:ext uri="{FF2B5EF4-FFF2-40B4-BE49-F238E27FC236}">
                <a16:creationId xmlns:a16="http://schemas.microsoft.com/office/drawing/2014/main" id="{5E6EE06B-1F7B-4111-B76C-DF941A48C38F}"/>
              </a:ext>
            </a:extLst>
          </p:cNvPr>
          <p:cNvSpPr/>
          <p:nvPr/>
        </p:nvSpPr>
        <p:spPr>
          <a:xfrm>
            <a:off x="8412583" y="2398137"/>
            <a:ext cx="415498" cy="369332"/>
          </a:xfrm>
          <a:prstGeom prst="rect">
            <a:avLst/>
          </a:prstGeom>
        </p:spPr>
        <p:txBody>
          <a:bodyPr wrap="none">
            <a:spAutoFit/>
          </a:bodyPr>
          <a:lstStyle/>
          <a:p>
            <a:r>
              <a:rPr lang="zh-CN" altLang="en-US" dirty="0">
                <a:latin typeface="+mj-lt"/>
                <a:ea typeface="+mj-ea"/>
              </a:rPr>
              <a:t>。</a:t>
            </a:r>
            <a:endParaRPr lang="en-US" dirty="0">
              <a:latin typeface="+mj-lt"/>
              <a:ea typeface="+mj-ea"/>
            </a:endParaRPr>
          </a:p>
        </p:txBody>
      </p:sp>
      <p:cxnSp>
        <p:nvCxnSpPr>
          <p:cNvPr id="319" name="Straight Arrow Connector 318">
            <a:extLst>
              <a:ext uri="{FF2B5EF4-FFF2-40B4-BE49-F238E27FC236}">
                <a16:creationId xmlns:a16="http://schemas.microsoft.com/office/drawing/2014/main" id="{22A355ED-4849-402C-80A0-A853A595CE35}"/>
              </a:ext>
            </a:extLst>
          </p:cNvPr>
          <p:cNvCxnSpPr>
            <a:cxnSpLocks/>
            <a:stCxn id="178" idx="0"/>
          </p:cNvCxnSpPr>
          <p:nvPr/>
        </p:nvCxnSpPr>
        <p:spPr>
          <a:xfrm flipH="1" flipV="1">
            <a:off x="3389283" y="4224431"/>
            <a:ext cx="653025"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2B7A65E-39BA-4AB4-A252-37BA3DC841E7}"/>
              </a:ext>
            </a:extLst>
          </p:cNvPr>
          <p:cNvCxnSpPr>
            <a:cxnSpLocks/>
            <a:endCxn id="172" idx="4"/>
          </p:cNvCxnSpPr>
          <p:nvPr/>
        </p:nvCxnSpPr>
        <p:spPr>
          <a:xfrm flipH="1" flipV="1">
            <a:off x="4042308" y="4224431"/>
            <a:ext cx="635268" cy="361569"/>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5F1A859-6184-4AA1-94EF-A74C90E1953F}"/>
              </a:ext>
            </a:extLst>
          </p:cNvPr>
          <p:cNvCxnSpPr>
            <a:cxnSpLocks/>
          </p:cNvCxnSpPr>
          <p:nvPr/>
        </p:nvCxnSpPr>
        <p:spPr>
          <a:xfrm flipH="1" flipV="1">
            <a:off x="4706433" y="4234122"/>
            <a:ext cx="653025"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3C96580F-5C04-4AD2-8D51-6618A0C69223}"/>
              </a:ext>
            </a:extLst>
          </p:cNvPr>
          <p:cNvCxnSpPr>
            <a:cxnSpLocks/>
          </p:cNvCxnSpPr>
          <p:nvPr/>
        </p:nvCxnSpPr>
        <p:spPr>
          <a:xfrm flipH="1" flipV="1">
            <a:off x="5359458" y="4234122"/>
            <a:ext cx="635268" cy="361569"/>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EEAA1C0F-B3F7-4B60-B1CC-EB311DA4D70D}"/>
              </a:ext>
            </a:extLst>
          </p:cNvPr>
          <p:cNvCxnSpPr>
            <a:cxnSpLocks/>
          </p:cNvCxnSpPr>
          <p:nvPr/>
        </p:nvCxnSpPr>
        <p:spPr>
          <a:xfrm flipH="1" flipV="1">
            <a:off x="5981696" y="4224431"/>
            <a:ext cx="653025"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122A591-6022-4DDF-BE98-78FAFF21C867}"/>
              </a:ext>
            </a:extLst>
          </p:cNvPr>
          <p:cNvCxnSpPr>
            <a:cxnSpLocks/>
          </p:cNvCxnSpPr>
          <p:nvPr/>
        </p:nvCxnSpPr>
        <p:spPr>
          <a:xfrm flipH="1" flipV="1">
            <a:off x="6634721" y="4224431"/>
            <a:ext cx="635268" cy="361569"/>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EA6D3DC-BE17-44D2-B331-5C3C728A8151}"/>
              </a:ext>
            </a:extLst>
          </p:cNvPr>
          <p:cNvCxnSpPr>
            <a:cxnSpLocks/>
          </p:cNvCxnSpPr>
          <p:nvPr/>
        </p:nvCxnSpPr>
        <p:spPr>
          <a:xfrm flipH="1" flipV="1">
            <a:off x="7298846" y="4234122"/>
            <a:ext cx="653025"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2228FD0E-A692-412B-BE76-29AC721CC976}"/>
              </a:ext>
            </a:extLst>
          </p:cNvPr>
          <p:cNvCxnSpPr>
            <a:cxnSpLocks/>
          </p:cNvCxnSpPr>
          <p:nvPr/>
        </p:nvCxnSpPr>
        <p:spPr>
          <a:xfrm flipH="1" flipV="1">
            <a:off x="7951871" y="4234122"/>
            <a:ext cx="635268" cy="361569"/>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8DF04D55-5ECA-4E07-B749-C0DA6CBE6805}"/>
              </a:ext>
            </a:extLst>
          </p:cNvPr>
          <p:cNvCxnSpPr>
            <a:cxnSpLocks/>
            <a:stCxn id="250" idx="0"/>
            <a:endCxn id="172" idx="4"/>
          </p:cNvCxnSpPr>
          <p:nvPr/>
        </p:nvCxnSpPr>
        <p:spPr>
          <a:xfrm flipV="1">
            <a:off x="3388648" y="4224431"/>
            <a:ext cx="653660"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F891D00E-084C-4D4C-BA42-EB4E7FECB2E7}"/>
              </a:ext>
            </a:extLst>
          </p:cNvPr>
          <p:cNvCxnSpPr>
            <a:cxnSpLocks/>
            <a:stCxn id="178" idx="0"/>
          </p:cNvCxnSpPr>
          <p:nvPr/>
        </p:nvCxnSpPr>
        <p:spPr>
          <a:xfrm flipV="1">
            <a:off x="4042308" y="4252184"/>
            <a:ext cx="660812"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9B493F9F-E054-4820-AB3C-F948791D53AB}"/>
              </a:ext>
            </a:extLst>
          </p:cNvPr>
          <p:cNvCxnSpPr>
            <a:cxnSpLocks/>
            <a:stCxn id="205" idx="0"/>
          </p:cNvCxnSpPr>
          <p:nvPr/>
        </p:nvCxnSpPr>
        <p:spPr>
          <a:xfrm flipV="1">
            <a:off x="4695968" y="4252184"/>
            <a:ext cx="662151"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FC7E69D0-18A3-4F7D-8EE0-D94282B32BF9}"/>
              </a:ext>
            </a:extLst>
          </p:cNvPr>
          <p:cNvCxnSpPr>
            <a:cxnSpLocks/>
          </p:cNvCxnSpPr>
          <p:nvPr/>
        </p:nvCxnSpPr>
        <p:spPr>
          <a:xfrm flipV="1">
            <a:off x="5360165" y="4234122"/>
            <a:ext cx="653660" cy="404263"/>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7777421-E745-4829-9876-04B543F6887B}"/>
              </a:ext>
            </a:extLst>
          </p:cNvPr>
          <p:cNvCxnSpPr>
            <a:cxnSpLocks/>
          </p:cNvCxnSpPr>
          <p:nvPr/>
        </p:nvCxnSpPr>
        <p:spPr>
          <a:xfrm flipV="1">
            <a:off x="6013825" y="4261875"/>
            <a:ext cx="660812"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4D232D06-5062-4824-8909-B1FB074522E3}"/>
              </a:ext>
            </a:extLst>
          </p:cNvPr>
          <p:cNvCxnSpPr>
            <a:cxnSpLocks/>
          </p:cNvCxnSpPr>
          <p:nvPr/>
        </p:nvCxnSpPr>
        <p:spPr>
          <a:xfrm flipV="1">
            <a:off x="6667485" y="4261875"/>
            <a:ext cx="662151"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DFCC05A9-F445-4E8C-B3EA-5EEC9018E2C6}"/>
              </a:ext>
            </a:extLst>
          </p:cNvPr>
          <p:cNvCxnSpPr>
            <a:cxnSpLocks/>
          </p:cNvCxnSpPr>
          <p:nvPr/>
        </p:nvCxnSpPr>
        <p:spPr>
          <a:xfrm flipV="1">
            <a:off x="7310650" y="4252184"/>
            <a:ext cx="660812"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0482B9EC-4597-4981-9659-C910170664D5}"/>
              </a:ext>
            </a:extLst>
          </p:cNvPr>
          <p:cNvCxnSpPr>
            <a:cxnSpLocks/>
          </p:cNvCxnSpPr>
          <p:nvPr/>
        </p:nvCxnSpPr>
        <p:spPr>
          <a:xfrm flipV="1">
            <a:off x="7964310" y="4252184"/>
            <a:ext cx="662151" cy="37651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86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97CF-6806-43EA-B05B-5AA1C9D191E4}"/>
              </a:ext>
            </a:extLst>
          </p:cNvPr>
          <p:cNvSpPr>
            <a:spLocks noGrp="1"/>
          </p:cNvSpPr>
          <p:nvPr>
            <p:ph type="title"/>
          </p:nvPr>
        </p:nvSpPr>
        <p:spPr/>
        <p:txBody>
          <a:bodyPr/>
          <a:lstStyle/>
          <a:p>
            <a:pPr algn="ctr"/>
            <a:r>
              <a:rPr lang="en-US" dirty="0"/>
              <a:t>Introduction to Machine Translation</a:t>
            </a:r>
          </a:p>
        </p:txBody>
      </p:sp>
      <p:sp>
        <p:nvSpPr>
          <p:cNvPr id="3" name="Content Placeholder 2">
            <a:extLst>
              <a:ext uri="{FF2B5EF4-FFF2-40B4-BE49-F238E27FC236}">
                <a16:creationId xmlns:a16="http://schemas.microsoft.com/office/drawing/2014/main" id="{1014A9E9-3BF0-4B97-BD45-8CE95F4F0300}"/>
              </a:ext>
            </a:extLst>
          </p:cNvPr>
          <p:cNvSpPr>
            <a:spLocks noGrp="1"/>
          </p:cNvSpPr>
          <p:nvPr>
            <p:ph idx="1"/>
          </p:nvPr>
        </p:nvSpPr>
        <p:spPr/>
        <p:txBody>
          <a:bodyPr/>
          <a:lstStyle/>
          <a:p>
            <a:r>
              <a:rPr lang="en-US" b="1" dirty="0">
                <a:latin typeface="+mj-lt"/>
              </a:rPr>
              <a:t>Background of MT</a:t>
            </a:r>
          </a:p>
          <a:p>
            <a:endParaRPr lang="en-US" b="1" dirty="0">
              <a:latin typeface="+mj-lt"/>
            </a:endParaRPr>
          </a:p>
          <a:p>
            <a:r>
              <a:rPr lang="en-US" dirty="0">
                <a:latin typeface="+mj-lt"/>
              </a:rPr>
              <a:t>Methods of MT</a:t>
            </a:r>
          </a:p>
          <a:p>
            <a:endParaRPr lang="en-US" dirty="0">
              <a:latin typeface="+mj-lt"/>
            </a:endParaRPr>
          </a:p>
          <a:p>
            <a:r>
              <a:rPr lang="en-US" dirty="0">
                <a:latin typeface="+mj-lt"/>
              </a:rPr>
              <a:t>Evaluation of MT</a:t>
            </a:r>
          </a:p>
        </p:txBody>
      </p:sp>
    </p:spTree>
    <p:extLst>
      <p:ext uri="{BB962C8B-B14F-4D97-AF65-F5344CB8AC3E}">
        <p14:creationId xmlns:p14="http://schemas.microsoft.com/office/powerpoint/2010/main" val="1464309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(3)</a:t>
            </a:r>
          </a:p>
        </p:txBody>
      </p:sp>
      <p:sp>
        <p:nvSpPr>
          <p:cNvPr id="169" name="Rectangle 168">
            <a:extLst>
              <a:ext uri="{FF2B5EF4-FFF2-40B4-BE49-F238E27FC236}">
                <a16:creationId xmlns:a16="http://schemas.microsoft.com/office/drawing/2014/main" id="{8EE59302-2970-4A76-BCFC-A7A77924D750}"/>
              </a:ext>
            </a:extLst>
          </p:cNvPr>
          <p:cNvSpPr/>
          <p:nvPr/>
        </p:nvSpPr>
        <p:spPr>
          <a:xfrm>
            <a:off x="3181359" y="3820146"/>
            <a:ext cx="5615644" cy="557540"/>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0" name="Oval 169">
            <a:extLst>
              <a:ext uri="{FF2B5EF4-FFF2-40B4-BE49-F238E27FC236}">
                <a16:creationId xmlns:a16="http://schemas.microsoft.com/office/drawing/2014/main" id="{E067ADBC-2685-43FA-B52B-30BBFE44504A}"/>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CEA78-D440-402B-B0E6-B2812312D511}"/>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92013B02-915B-4F16-BE5D-12E9E07F58D2}"/>
              </a:ext>
            </a:extLst>
          </p:cNvPr>
          <p:cNvGrpSpPr/>
          <p:nvPr/>
        </p:nvGrpSpPr>
        <p:grpSpPr>
          <a:xfrm>
            <a:off x="3928008" y="4224431"/>
            <a:ext cx="228600" cy="1135783"/>
            <a:chOff x="4489983" y="4643531"/>
            <a:chExt cx="228600" cy="1135783"/>
          </a:xfrm>
        </p:grpSpPr>
        <p:grpSp>
          <p:nvGrpSpPr>
            <p:cNvPr id="175" name="Group 174">
              <a:extLst>
                <a:ext uri="{FF2B5EF4-FFF2-40B4-BE49-F238E27FC236}">
                  <a16:creationId xmlns:a16="http://schemas.microsoft.com/office/drawing/2014/main" id="{D20AAEE0-80AE-45B3-A41A-26870D7DE3CE}"/>
                </a:ext>
              </a:extLst>
            </p:cNvPr>
            <p:cNvGrpSpPr/>
            <p:nvPr/>
          </p:nvGrpSpPr>
          <p:grpSpPr>
            <a:xfrm>
              <a:off x="4489983" y="5047794"/>
              <a:ext cx="228600" cy="731520"/>
              <a:chOff x="1403479" y="1733952"/>
              <a:chExt cx="182880" cy="731520"/>
            </a:xfrm>
          </p:grpSpPr>
          <p:sp>
            <p:nvSpPr>
              <p:cNvPr id="178" name="Rectangle 177">
                <a:extLst>
                  <a:ext uri="{FF2B5EF4-FFF2-40B4-BE49-F238E27FC236}">
                    <a16:creationId xmlns:a16="http://schemas.microsoft.com/office/drawing/2014/main" id="{8CCC81AB-EA40-4426-918B-89DDB12919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DCFCD47-FCBE-4F3C-9BF2-A9067F949799}"/>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D689864-5947-44E2-AC44-1F9CBD66752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4246570-20AC-4BA9-B3E6-372A68660C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6" name="Straight Arrow Connector 175">
              <a:extLst>
                <a:ext uri="{FF2B5EF4-FFF2-40B4-BE49-F238E27FC236}">
                  <a16:creationId xmlns:a16="http://schemas.microsoft.com/office/drawing/2014/main" id="{FBD29953-79D9-4282-A5FF-ED52413073DA}"/>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DCF18-78DD-4EBA-A60E-8540851EE62E}"/>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D65FCC2-80A6-431B-AD98-CC56DD52875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D100540-3ED7-4F67-8013-14B0DD91DC82}"/>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424DEF4-7A23-42CE-852D-11555325848C}"/>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72A177E-2D70-4682-BFE7-5413433C5839}"/>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B965F0-F827-471F-98D1-A66CC4FB33CB}"/>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1C3CBAB-3B2E-4C56-8F98-EDD035BE257B}"/>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06BB4813-FFFF-4206-915B-140D54DDA212}"/>
              </a:ext>
            </a:extLst>
          </p:cNvPr>
          <p:cNvGrpSpPr/>
          <p:nvPr/>
        </p:nvGrpSpPr>
        <p:grpSpPr>
          <a:xfrm>
            <a:off x="4581668" y="4628694"/>
            <a:ext cx="228600" cy="731520"/>
            <a:chOff x="1403479" y="1733952"/>
            <a:chExt cx="182880" cy="731520"/>
          </a:xfrm>
        </p:grpSpPr>
        <p:sp>
          <p:nvSpPr>
            <p:cNvPr id="205" name="Rectangle 204">
              <a:extLst>
                <a:ext uri="{FF2B5EF4-FFF2-40B4-BE49-F238E27FC236}">
                  <a16:creationId xmlns:a16="http://schemas.microsoft.com/office/drawing/2014/main" id="{35D0699A-1B16-446B-A609-4B940F2C8E4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C37696C-25B7-4248-A2F5-3E5F85F6E3F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F997EA0E-C56A-4246-A441-488A515F3EB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67D09F6-42E5-463C-9D1A-C809463941E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2AEA95ED-488C-429F-AC22-7C3F11100F41}"/>
              </a:ext>
            </a:extLst>
          </p:cNvPr>
          <p:cNvGrpSpPr/>
          <p:nvPr/>
        </p:nvGrpSpPr>
        <p:grpSpPr>
          <a:xfrm>
            <a:off x="5235328" y="4628694"/>
            <a:ext cx="228600" cy="731520"/>
            <a:chOff x="1403479" y="1733952"/>
            <a:chExt cx="182880" cy="731520"/>
          </a:xfrm>
        </p:grpSpPr>
        <p:sp>
          <p:nvSpPr>
            <p:cNvPr id="210" name="Rectangle 209">
              <a:extLst>
                <a:ext uri="{FF2B5EF4-FFF2-40B4-BE49-F238E27FC236}">
                  <a16:creationId xmlns:a16="http://schemas.microsoft.com/office/drawing/2014/main" id="{F5BEB78E-5663-4A4A-B73E-A3DDE4B2CEE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F9299E-3E4F-4C8C-AF34-604C2179F943}"/>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31F452E-D95D-4D0C-92CA-562867A695B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972329AF-4AF7-4808-8FE3-E25C634AF9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DCF33950-7751-4C76-BD94-B3BDA1FAAE88}"/>
              </a:ext>
            </a:extLst>
          </p:cNvPr>
          <p:cNvGrpSpPr/>
          <p:nvPr/>
        </p:nvGrpSpPr>
        <p:grpSpPr>
          <a:xfrm>
            <a:off x="5888988" y="4628694"/>
            <a:ext cx="228600" cy="731520"/>
            <a:chOff x="1403479" y="1733952"/>
            <a:chExt cx="182880" cy="731520"/>
          </a:xfrm>
        </p:grpSpPr>
        <p:sp>
          <p:nvSpPr>
            <p:cNvPr id="215" name="Rectangle 214">
              <a:extLst>
                <a:ext uri="{FF2B5EF4-FFF2-40B4-BE49-F238E27FC236}">
                  <a16:creationId xmlns:a16="http://schemas.microsoft.com/office/drawing/2014/main" id="{2470156C-5B73-4497-820B-7ADC789DA76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C5DEDC3-BE0A-4E64-958C-18A1E020E87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8961C2E-F8B3-489C-9644-EB38C4AF882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551001CC-1360-4686-BBB3-EFC0EFAD37F0}"/>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D89D23C2-4905-443B-8516-6915CEB33347}"/>
              </a:ext>
            </a:extLst>
          </p:cNvPr>
          <p:cNvGrpSpPr/>
          <p:nvPr/>
        </p:nvGrpSpPr>
        <p:grpSpPr>
          <a:xfrm>
            <a:off x="6542648" y="4628694"/>
            <a:ext cx="228600" cy="731520"/>
            <a:chOff x="1403479" y="1733952"/>
            <a:chExt cx="182880" cy="731520"/>
          </a:xfrm>
        </p:grpSpPr>
        <p:sp>
          <p:nvSpPr>
            <p:cNvPr id="220" name="Rectangle 219">
              <a:extLst>
                <a:ext uri="{FF2B5EF4-FFF2-40B4-BE49-F238E27FC236}">
                  <a16:creationId xmlns:a16="http://schemas.microsoft.com/office/drawing/2014/main" id="{2BF23132-7225-4D44-8A50-9EA7D0BD33A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E2FCABD-9002-4FCD-9BC7-623E80384371}"/>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A23A2F50-2EA8-47A8-BA08-326BA1C84FA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3AAECD-D895-4E64-8FAF-6EC3EA4CA0D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87C29177-7A79-4F93-97C0-2D60E3449BCD}"/>
              </a:ext>
            </a:extLst>
          </p:cNvPr>
          <p:cNvGrpSpPr/>
          <p:nvPr/>
        </p:nvGrpSpPr>
        <p:grpSpPr>
          <a:xfrm>
            <a:off x="7196308" y="4628694"/>
            <a:ext cx="228600" cy="731520"/>
            <a:chOff x="1403479" y="1733952"/>
            <a:chExt cx="182880" cy="731520"/>
          </a:xfrm>
        </p:grpSpPr>
        <p:sp>
          <p:nvSpPr>
            <p:cNvPr id="225" name="Rectangle 224">
              <a:extLst>
                <a:ext uri="{FF2B5EF4-FFF2-40B4-BE49-F238E27FC236}">
                  <a16:creationId xmlns:a16="http://schemas.microsoft.com/office/drawing/2014/main" id="{707BF018-9AD3-4403-BFC3-2AECC4E662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8B4193F-21E2-4659-8AE8-0DCCADB55B2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434684-AE45-4FA8-BD83-09EED0A8D3AD}"/>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47658E6E-90D5-487F-BDA1-C4570FD526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D8828478-378A-4C27-AA78-827C50746316}"/>
              </a:ext>
            </a:extLst>
          </p:cNvPr>
          <p:cNvGrpSpPr/>
          <p:nvPr/>
        </p:nvGrpSpPr>
        <p:grpSpPr>
          <a:xfrm>
            <a:off x="7849968" y="4628694"/>
            <a:ext cx="228600" cy="731520"/>
            <a:chOff x="1403479" y="1733952"/>
            <a:chExt cx="182880" cy="731520"/>
          </a:xfrm>
        </p:grpSpPr>
        <p:sp>
          <p:nvSpPr>
            <p:cNvPr id="230" name="Rectangle 229">
              <a:extLst>
                <a:ext uri="{FF2B5EF4-FFF2-40B4-BE49-F238E27FC236}">
                  <a16:creationId xmlns:a16="http://schemas.microsoft.com/office/drawing/2014/main" id="{267C720E-86AF-4D02-8F50-9B9CE49A15D1}"/>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3B74BA50-5CE7-4422-AA63-C78C1089318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B203FC4-74D4-4CC1-91F1-D624048E65A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79D118-ACAD-4309-9D96-22006908529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10A38F42-8C3B-45D5-B2BA-98F55C722D26}"/>
              </a:ext>
            </a:extLst>
          </p:cNvPr>
          <p:cNvGrpSpPr/>
          <p:nvPr/>
        </p:nvGrpSpPr>
        <p:grpSpPr>
          <a:xfrm>
            <a:off x="8503626" y="4628694"/>
            <a:ext cx="228600" cy="731520"/>
            <a:chOff x="1403479" y="1733952"/>
            <a:chExt cx="182880" cy="731520"/>
          </a:xfrm>
        </p:grpSpPr>
        <p:sp>
          <p:nvSpPr>
            <p:cNvPr id="235" name="Rectangle 234">
              <a:extLst>
                <a:ext uri="{FF2B5EF4-FFF2-40B4-BE49-F238E27FC236}">
                  <a16:creationId xmlns:a16="http://schemas.microsoft.com/office/drawing/2014/main" id="{5CAC1F88-82FC-4131-A441-BD0B0BA20642}"/>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413E9CCD-B2B0-4820-90F6-AE41736787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C01F3E6-9607-4521-AB1E-7E33FF6F591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6A1CD0A-2B80-41BA-BC9E-D74ACA63A349}"/>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9" name="Straight Arrow Connector 238">
            <a:extLst>
              <a:ext uri="{FF2B5EF4-FFF2-40B4-BE49-F238E27FC236}">
                <a16:creationId xmlns:a16="http://schemas.microsoft.com/office/drawing/2014/main" id="{938C27AC-9BC3-4A45-80FF-DF3C7A9A4E6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23BDE19-C018-43C6-AE08-76E04236352F}"/>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3E61798-F7E8-406F-9BFE-597BC202FCE9}"/>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5B2B9EC-D046-4999-8644-0E67942122DB}"/>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DF47833-0B7E-4725-A364-8F127117E6DA}"/>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20E0A1B-4342-44BA-B786-F0DA3D53ABAC}"/>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EB6A5DB7-CF3F-4B37-A0B6-BB57CE697667}"/>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688AD6F3-B870-4891-BEB8-F2448B86CCB5}"/>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247" name="Group 246">
            <a:extLst>
              <a:ext uri="{FF2B5EF4-FFF2-40B4-BE49-F238E27FC236}">
                <a16:creationId xmlns:a16="http://schemas.microsoft.com/office/drawing/2014/main" id="{25144CD9-22C6-4B86-AE86-7F680CE6F871}"/>
              </a:ext>
            </a:extLst>
          </p:cNvPr>
          <p:cNvGrpSpPr/>
          <p:nvPr/>
        </p:nvGrpSpPr>
        <p:grpSpPr>
          <a:xfrm>
            <a:off x="3274348" y="4224431"/>
            <a:ext cx="228600" cy="1135783"/>
            <a:chOff x="3836323" y="4643531"/>
            <a:chExt cx="228600" cy="1135783"/>
          </a:xfrm>
        </p:grpSpPr>
        <p:grpSp>
          <p:nvGrpSpPr>
            <p:cNvPr id="248" name="Group 247">
              <a:extLst>
                <a:ext uri="{FF2B5EF4-FFF2-40B4-BE49-F238E27FC236}">
                  <a16:creationId xmlns:a16="http://schemas.microsoft.com/office/drawing/2014/main" id="{DC663D93-E878-4219-809C-6374B78CE07E}"/>
                </a:ext>
              </a:extLst>
            </p:cNvPr>
            <p:cNvGrpSpPr/>
            <p:nvPr/>
          </p:nvGrpSpPr>
          <p:grpSpPr>
            <a:xfrm>
              <a:off x="3836323" y="5047794"/>
              <a:ext cx="228600" cy="731520"/>
              <a:chOff x="1403479" y="1733952"/>
              <a:chExt cx="182880" cy="731520"/>
            </a:xfrm>
          </p:grpSpPr>
          <p:sp>
            <p:nvSpPr>
              <p:cNvPr id="250" name="Rectangle 249">
                <a:extLst>
                  <a:ext uri="{FF2B5EF4-FFF2-40B4-BE49-F238E27FC236}">
                    <a16:creationId xmlns:a16="http://schemas.microsoft.com/office/drawing/2014/main" id="{01A28728-746E-41BF-B105-EE28FE52420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F71B8BE-3372-4C92-A3C1-6A1F62B853E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E553A4D-5C18-4253-BF2A-C5C71C5A0DF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7F6E189-5BAF-43B6-B54A-3AC005EDC8A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C32CDFF-469B-457E-AD66-04689BA67E85}"/>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AF20CD85-197B-44E2-9B1A-8A54D08B0680}"/>
              </a:ext>
            </a:extLst>
          </p:cNvPr>
          <p:cNvGrpSpPr/>
          <p:nvPr/>
        </p:nvGrpSpPr>
        <p:grpSpPr>
          <a:xfrm>
            <a:off x="3275006" y="2854975"/>
            <a:ext cx="228600" cy="1093089"/>
            <a:chOff x="3821083" y="2025862"/>
            <a:chExt cx="228600" cy="1093089"/>
          </a:xfrm>
        </p:grpSpPr>
        <p:grpSp>
          <p:nvGrpSpPr>
            <p:cNvPr id="255" name="Group 254">
              <a:extLst>
                <a:ext uri="{FF2B5EF4-FFF2-40B4-BE49-F238E27FC236}">
                  <a16:creationId xmlns:a16="http://schemas.microsoft.com/office/drawing/2014/main" id="{14100392-0DB7-422A-AA7A-24C6C40E781F}"/>
                </a:ext>
              </a:extLst>
            </p:cNvPr>
            <p:cNvGrpSpPr/>
            <p:nvPr/>
          </p:nvGrpSpPr>
          <p:grpSpPr>
            <a:xfrm>
              <a:off x="3821083" y="2025862"/>
              <a:ext cx="228600" cy="731520"/>
              <a:chOff x="1403479" y="1733952"/>
              <a:chExt cx="182880" cy="731520"/>
            </a:xfrm>
          </p:grpSpPr>
          <p:sp>
            <p:nvSpPr>
              <p:cNvPr id="257" name="Rectangle 256">
                <a:extLst>
                  <a:ext uri="{FF2B5EF4-FFF2-40B4-BE49-F238E27FC236}">
                    <a16:creationId xmlns:a16="http://schemas.microsoft.com/office/drawing/2014/main" id="{37E9F747-2F98-4AF8-B54B-C710BD1DECA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9D59396-E756-4965-B944-0B10B20B0F5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5BADCDB-79ED-4CDA-B824-FB9504AC26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8C2BBC5-E89B-40B2-95B9-4D611423B68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6" name="Straight Arrow Connector 255">
              <a:extLst>
                <a:ext uri="{FF2B5EF4-FFF2-40B4-BE49-F238E27FC236}">
                  <a16:creationId xmlns:a16="http://schemas.microsoft.com/office/drawing/2014/main" id="{08D1465B-8ED1-41FB-8F74-94C8646F3BEB}"/>
                </a:ext>
              </a:extLst>
            </p:cNvPr>
            <p:cNvCxnSpPr>
              <a:cxnSpLocks/>
              <a:endCxn id="260"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E25E643F-4DC2-46F8-90BE-C1A774580299}"/>
              </a:ext>
            </a:extLst>
          </p:cNvPr>
          <p:cNvGrpSpPr/>
          <p:nvPr/>
        </p:nvGrpSpPr>
        <p:grpSpPr>
          <a:xfrm>
            <a:off x="3928666" y="2854975"/>
            <a:ext cx="228600" cy="1093089"/>
            <a:chOff x="4474743" y="2025862"/>
            <a:chExt cx="228600" cy="1093089"/>
          </a:xfrm>
        </p:grpSpPr>
        <p:grpSp>
          <p:nvGrpSpPr>
            <p:cNvPr id="262" name="Group 261">
              <a:extLst>
                <a:ext uri="{FF2B5EF4-FFF2-40B4-BE49-F238E27FC236}">
                  <a16:creationId xmlns:a16="http://schemas.microsoft.com/office/drawing/2014/main" id="{CFAECA79-C35A-4E8A-8E7A-F4BD8F3E2560}"/>
                </a:ext>
              </a:extLst>
            </p:cNvPr>
            <p:cNvGrpSpPr/>
            <p:nvPr/>
          </p:nvGrpSpPr>
          <p:grpSpPr>
            <a:xfrm>
              <a:off x="4474743" y="2025862"/>
              <a:ext cx="228600" cy="731520"/>
              <a:chOff x="1403479" y="1733952"/>
              <a:chExt cx="182880" cy="731520"/>
            </a:xfrm>
          </p:grpSpPr>
          <p:sp>
            <p:nvSpPr>
              <p:cNvPr id="264" name="Rectangle 263">
                <a:extLst>
                  <a:ext uri="{FF2B5EF4-FFF2-40B4-BE49-F238E27FC236}">
                    <a16:creationId xmlns:a16="http://schemas.microsoft.com/office/drawing/2014/main" id="{AC80A902-3C51-40D9-ACCA-AA2CB51F715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AF5E4C65-4827-4A47-8784-5487FAC6786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47350EC-10C3-43E4-9553-0F0DCDBF2377}"/>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0DE187C-C73C-4A9B-A5C1-8CFF87BB0A5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3" name="Straight Arrow Connector 262">
              <a:extLst>
                <a:ext uri="{FF2B5EF4-FFF2-40B4-BE49-F238E27FC236}">
                  <a16:creationId xmlns:a16="http://schemas.microsoft.com/office/drawing/2014/main" id="{A90FD5A2-E9E7-4216-88D1-BCCFB23BF4B3}"/>
                </a:ext>
              </a:extLst>
            </p:cNvPr>
            <p:cNvCxnSpPr>
              <a:cxnSpLocks/>
              <a:endCxn id="267"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C70EAD4-F5DD-4A1B-845A-937D47C5B35C}"/>
              </a:ext>
            </a:extLst>
          </p:cNvPr>
          <p:cNvGrpSpPr/>
          <p:nvPr/>
        </p:nvGrpSpPr>
        <p:grpSpPr>
          <a:xfrm>
            <a:off x="4563276" y="2854975"/>
            <a:ext cx="228600" cy="731520"/>
            <a:chOff x="1403479" y="1733952"/>
            <a:chExt cx="182880" cy="731520"/>
          </a:xfrm>
        </p:grpSpPr>
        <p:sp>
          <p:nvSpPr>
            <p:cNvPr id="269" name="Rectangle 268">
              <a:extLst>
                <a:ext uri="{FF2B5EF4-FFF2-40B4-BE49-F238E27FC236}">
                  <a16:creationId xmlns:a16="http://schemas.microsoft.com/office/drawing/2014/main" id="{2392D72A-85D0-40E4-A7DA-412B785F2CD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8234844-A3FA-4529-B170-506F69EAE8D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077CD-7777-4E04-96AD-749A0944C376}"/>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C4908A39-F798-45D5-92D5-F0A7D36FC7A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3" name="Straight Arrow Connector 272">
            <a:extLst>
              <a:ext uri="{FF2B5EF4-FFF2-40B4-BE49-F238E27FC236}">
                <a16:creationId xmlns:a16="http://schemas.microsoft.com/office/drawing/2014/main" id="{75D2028C-93B8-4556-BA0B-C0136EE3571B}"/>
              </a:ext>
            </a:extLst>
          </p:cNvPr>
          <p:cNvCxnSpPr>
            <a:cxnSpLocks/>
            <a:endCxn id="272" idx="2"/>
          </p:cNvCxnSpPr>
          <p:nvPr/>
        </p:nvCxnSpPr>
        <p:spPr>
          <a:xfrm flipV="1">
            <a:off x="46775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7C1AC4B8-720A-402B-B7AA-692039F07CC3}"/>
              </a:ext>
            </a:extLst>
          </p:cNvPr>
          <p:cNvGrpSpPr/>
          <p:nvPr/>
        </p:nvGrpSpPr>
        <p:grpSpPr>
          <a:xfrm>
            <a:off x="5216936" y="2854975"/>
            <a:ext cx="228600" cy="731520"/>
            <a:chOff x="1403479" y="1733952"/>
            <a:chExt cx="182880" cy="731520"/>
          </a:xfrm>
        </p:grpSpPr>
        <p:sp>
          <p:nvSpPr>
            <p:cNvPr id="275" name="Rectangle 274">
              <a:extLst>
                <a:ext uri="{FF2B5EF4-FFF2-40B4-BE49-F238E27FC236}">
                  <a16:creationId xmlns:a16="http://schemas.microsoft.com/office/drawing/2014/main" id="{451455C2-B37B-4D22-8CD3-D89E22E55B4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4FB6803-451F-4B33-9878-8BE9D094E4E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1EF0BBFA-D28F-48E5-B9AA-AADBC6C16E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F9EE9703-04DE-4065-AB7B-28843689A31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a:extLst>
              <a:ext uri="{FF2B5EF4-FFF2-40B4-BE49-F238E27FC236}">
                <a16:creationId xmlns:a16="http://schemas.microsoft.com/office/drawing/2014/main" id="{8F7E3215-698B-466C-A561-A4794CA8E57B}"/>
              </a:ext>
            </a:extLst>
          </p:cNvPr>
          <p:cNvCxnSpPr>
            <a:cxnSpLocks/>
            <a:endCxn id="278" idx="2"/>
          </p:cNvCxnSpPr>
          <p:nvPr/>
        </p:nvCxnSpPr>
        <p:spPr>
          <a:xfrm flipV="1">
            <a:off x="533123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2D656305-B7AE-4299-B32D-F141F37292B4}"/>
              </a:ext>
            </a:extLst>
          </p:cNvPr>
          <p:cNvGrpSpPr/>
          <p:nvPr/>
        </p:nvGrpSpPr>
        <p:grpSpPr>
          <a:xfrm>
            <a:off x="5870596" y="2854975"/>
            <a:ext cx="228600" cy="731520"/>
            <a:chOff x="1403479" y="1733952"/>
            <a:chExt cx="182880" cy="731520"/>
          </a:xfrm>
        </p:grpSpPr>
        <p:sp>
          <p:nvSpPr>
            <p:cNvPr id="281" name="Rectangle 280">
              <a:extLst>
                <a:ext uri="{FF2B5EF4-FFF2-40B4-BE49-F238E27FC236}">
                  <a16:creationId xmlns:a16="http://schemas.microsoft.com/office/drawing/2014/main" id="{5CEDB1EE-8065-42EC-B83F-25BAD2A85B2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000326C-F63D-4213-8AE3-2ABA15225B9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D3EC7B7-4497-4CAF-B3D8-5D2F43C1222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62AACB5-0B23-4CA7-94E3-AF564A570812}"/>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5" name="Straight Arrow Connector 284">
            <a:extLst>
              <a:ext uri="{FF2B5EF4-FFF2-40B4-BE49-F238E27FC236}">
                <a16:creationId xmlns:a16="http://schemas.microsoft.com/office/drawing/2014/main" id="{47BCFEA5-42F9-42CF-90AB-B9C4B1D31F35}"/>
              </a:ext>
            </a:extLst>
          </p:cNvPr>
          <p:cNvCxnSpPr>
            <a:cxnSpLocks/>
            <a:endCxn id="284" idx="2"/>
          </p:cNvCxnSpPr>
          <p:nvPr/>
        </p:nvCxnSpPr>
        <p:spPr>
          <a:xfrm flipV="1">
            <a:off x="598489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FCD7517-01BB-4C93-826E-4BB3ED6ABAC0}"/>
              </a:ext>
            </a:extLst>
          </p:cNvPr>
          <p:cNvGrpSpPr/>
          <p:nvPr/>
        </p:nvGrpSpPr>
        <p:grpSpPr>
          <a:xfrm>
            <a:off x="6524256" y="2854975"/>
            <a:ext cx="228600" cy="731520"/>
            <a:chOff x="1403479" y="1733952"/>
            <a:chExt cx="182880" cy="731520"/>
          </a:xfrm>
        </p:grpSpPr>
        <p:sp>
          <p:nvSpPr>
            <p:cNvPr id="287" name="Rectangle 286">
              <a:extLst>
                <a:ext uri="{FF2B5EF4-FFF2-40B4-BE49-F238E27FC236}">
                  <a16:creationId xmlns:a16="http://schemas.microsoft.com/office/drawing/2014/main" id="{3DD06D28-A989-45C0-96DA-7369FA1FD51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7387A55B-0743-4541-BEAC-C567772ED898}"/>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967E3F3F-A397-4E08-9F49-4E270FC0C0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95473281-E4F5-4211-85C4-C612F97FFA7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1" name="Straight Arrow Connector 290">
            <a:extLst>
              <a:ext uri="{FF2B5EF4-FFF2-40B4-BE49-F238E27FC236}">
                <a16:creationId xmlns:a16="http://schemas.microsoft.com/office/drawing/2014/main" id="{D4289B25-1A78-4D77-9B2E-F3A35E88B2D6}"/>
              </a:ext>
            </a:extLst>
          </p:cNvPr>
          <p:cNvCxnSpPr>
            <a:cxnSpLocks/>
            <a:endCxn id="290" idx="2"/>
          </p:cNvCxnSpPr>
          <p:nvPr/>
        </p:nvCxnSpPr>
        <p:spPr>
          <a:xfrm flipV="1">
            <a:off x="663855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55E7A32B-47BC-45E4-84C9-D4782DA31FA8}"/>
              </a:ext>
            </a:extLst>
          </p:cNvPr>
          <p:cNvGrpSpPr/>
          <p:nvPr/>
        </p:nvGrpSpPr>
        <p:grpSpPr>
          <a:xfrm>
            <a:off x="7177916" y="2854975"/>
            <a:ext cx="228600" cy="731520"/>
            <a:chOff x="1403479" y="1733952"/>
            <a:chExt cx="182880" cy="731520"/>
          </a:xfrm>
        </p:grpSpPr>
        <p:sp>
          <p:nvSpPr>
            <p:cNvPr id="293" name="Rectangle 292">
              <a:extLst>
                <a:ext uri="{FF2B5EF4-FFF2-40B4-BE49-F238E27FC236}">
                  <a16:creationId xmlns:a16="http://schemas.microsoft.com/office/drawing/2014/main" id="{DC693CD9-72B7-458D-A532-A3DB475D205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45F58C2-B8ED-4379-82B7-1C9E3E7C07D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A777C88-58A9-4BDD-AA55-2979E1A2433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295">
              <a:extLst>
                <a:ext uri="{FF2B5EF4-FFF2-40B4-BE49-F238E27FC236}">
                  <a16:creationId xmlns:a16="http://schemas.microsoft.com/office/drawing/2014/main" id="{EA654894-F5B4-4D67-924C-FB2BF3E7F02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7" name="Straight Arrow Connector 296">
            <a:extLst>
              <a:ext uri="{FF2B5EF4-FFF2-40B4-BE49-F238E27FC236}">
                <a16:creationId xmlns:a16="http://schemas.microsoft.com/office/drawing/2014/main" id="{6BCAC93E-FFA8-41C4-B34F-B04672F3AAEE}"/>
              </a:ext>
            </a:extLst>
          </p:cNvPr>
          <p:cNvCxnSpPr>
            <a:cxnSpLocks/>
            <a:endCxn id="296" idx="2"/>
          </p:cNvCxnSpPr>
          <p:nvPr/>
        </p:nvCxnSpPr>
        <p:spPr>
          <a:xfrm flipV="1">
            <a:off x="729221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D757CB42-0BB7-4B5A-A2E5-A450DFB99065}"/>
              </a:ext>
            </a:extLst>
          </p:cNvPr>
          <p:cNvGrpSpPr/>
          <p:nvPr/>
        </p:nvGrpSpPr>
        <p:grpSpPr>
          <a:xfrm>
            <a:off x="7831576" y="2854975"/>
            <a:ext cx="228600" cy="731520"/>
            <a:chOff x="1403479" y="1733952"/>
            <a:chExt cx="182880" cy="731520"/>
          </a:xfrm>
        </p:grpSpPr>
        <p:sp>
          <p:nvSpPr>
            <p:cNvPr id="299" name="Rectangle 298">
              <a:extLst>
                <a:ext uri="{FF2B5EF4-FFF2-40B4-BE49-F238E27FC236}">
                  <a16:creationId xmlns:a16="http://schemas.microsoft.com/office/drawing/2014/main" id="{EF0579DE-468C-40CF-BD96-5450ECBEACA9}"/>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60221CB-3AC4-4E03-AE00-9E386216440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B34121EC-F7F5-4B45-93E3-1F5B92064BE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B15AC3AE-34AB-413B-B687-05125594191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3" name="Straight Arrow Connector 302">
            <a:extLst>
              <a:ext uri="{FF2B5EF4-FFF2-40B4-BE49-F238E27FC236}">
                <a16:creationId xmlns:a16="http://schemas.microsoft.com/office/drawing/2014/main" id="{C6F9C884-3235-4B91-9D15-B0701342195D}"/>
              </a:ext>
            </a:extLst>
          </p:cNvPr>
          <p:cNvCxnSpPr>
            <a:cxnSpLocks/>
            <a:endCxn id="302" idx="2"/>
          </p:cNvCxnSpPr>
          <p:nvPr/>
        </p:nvCxnSpPr>
        <p:spPr>
          <a:xfrm flipV="1">
            <a:off x="7945876"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49DC8B82-0E2A-43E5-AD7F-9F05DF9ECF5B}"/>
              </a:ext>
            </a:extLst>
          </p:cNvPr>
          <p:cNvGrpSpPr/>
          <p:nvPr/>
        </p:nvGrpSpPr>
        <p:grpSpPr>
          <a:xfrm>
            <a:off x="8485234" y="2854975"/>
            <a:ext cx="228600" cy="731520"/>
            <a:chOff x="1403479" y="1733952"/>
            <a:chExt cx="182880" cy="731520"/>
          </a:xfrm>
        </p:grpSpPr>
        <p:sp>
          <p:nvSpPr>
            <p:cNvPr id="305" name="Rectangle 304">
              <a:extLst>
                <a:ext uri="{FF2B5EF4-FFF2-40B4-BE49-F238E27FC236}">
                  <a16:creationId xmlns:a16="http://schemas.microsoft.com/office/drawing/2014/main" id="{31A6A74C-4D3C-4D9B-8E6F-3203E410121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8FA6CB4-994E-4135-889D-CBB3805EA7F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4D72F967-1B35-482C-BDFE-F3FA2E9DBB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1DC9DAF-959D-4C2C-9ADB-92424338A57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9" name="Straight Arrow Connector 308">
            <a:extLst>
              <a:ext uri="{FF2B5EF4-FFF2-40B4-BE49-F238E27FC236}">
                <a16:creationId xmlns:a16="http://schemas.microsoft.com/office/drawing/2014/main" id="{403C4F66-6F83-4D76-B3E1-35EF5B421ADF}"/>
              </a:ext>
            </a:extLst>
          </p:cNvPr>
          <p:cNvCxnSpPr>
            <a:cxnSpLocks/>
            <a:endCxn id="308" idx="2"/>
          </p:cNvCxnSpPr>
          <p:nvPr/>
        </p:nvCxnSpPr>
        <p:spPr>
          <a:xfrm flipV="1">
            <a:off x="8599534" y="3586495"/>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0" name="Rectangle 309">
                <a:extLst>
                  <a:ext uri="{FF2B5EF4-FFF2-40B4-BE49-F238E27FC236}">
                    <a16:creationId xmlns:a16="http://schemas.microsoft.com/office/drawing/2014/main" id="{47AD8667-AA1C-4599-B5A8-B2C59A7DE5CE}"/>
                  </a:ext>
                </a:extLst>
              </p:cNvPr>
              <p:cNvSpPr/>
              <p:nvPr/>
            </p:nvSpPr>
            <p:spPr>
              <a:xfrm>
                <a:off x="758493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几年</m:t>
                      </m:r>
                    </m:oMath>
                  </m:oMathPara>
                </a14:m>
                <a:endParaRPr lang="en-US" dirty="0">
                  <a:latin typeface="+mj-lt"/>
                  <a:ea typeface="+mj-ea"/>
                </a:endParaRPr>
              </a:p>
            </p:txBody>
          </p:sp>
        </mc:Choice>
        <mc:Fallback xmlns="">
          <p:sp>
            <p:nvSpPr>
              <p:cNvPr id="310" name="Rectangle 309">
                <a:extLst>
                  <a:ext uri="{FF2B5EF4-FFF2-40B4-BE49-F238E27FC236}">
                    <a16:creationId xmlns:a16="http://schemas.microsoft.com/office/drawing/2014/main" id="{47AD8667-AA1C-4599-B5A8-B2C59A7DE5CE}"/>
                  </a:ext>
                </a:extLst>
              </p:cNvPr>
              <p:cNvSpPr>
                <a:spLocks noRot="1" noChangeAspect="1" noMove="1" noResize="1" noEditPoints="1" noAdjustHandles="1" noChangeArrowheads="1" noChangeShapeType="1" noTextEdit="1"/>
              </p:cNvSpPr>
              <p:nvPr/>
            </p:nvSpPr>
            <p:spPr>
              <a:xfrm>
                <a:off x="7584935" y="2398137"/>
                <a:ext cx="710451" cy="369332"/>
              </a:xfrm>
              <a:prstGeom prst="rect">
                <a:avLst/>
              </a:prstGeom>
              <a:blipFill>
                <a:blip r:embed="rId2"/>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Rectangle 310">
                <a:extLst>
                  <a:ext uri="{FF2B5EF4-FFF2-40B4-BE49-F238E27FC236}">
                    <a16:creationId xmlns:a16="http://schemas.microsoft.com/office/drawing/2014/main" id="{08A41B06-4BED-4A85-9AE6-CB98DF529FA0}"/>
                  </a:ext>
                </a:extLst>
              </p:cNvPr>
              <p:cNvSpPr/>
              <p:nvPr/>
            </p:nvSpPr>
            <p:spPr>
              <a:xfrm>
                <a:off x="2984107"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经济</m:t>
                      </m:r>
                    </m:oMath>
                  </m:oMathPara>
                </a14:m>
                <a:endParaRPr lang="en-US" dirty="0">
                  <a:latin typeface="+mj-lt"/>
                  <a:ea typeface="+mj-ea"/>
                </a:endParaRPr>
              </a:p>
            </p:txBody>
          </p:sp>
        </mc:Choice>
        <mc:Fallback xmlns="">
          <p:sp>
            <p:nvSpPr>
              <p:cNvPr id="311" name="Rectangle 310">
                <a:extLst>
                  <a:ext uri="{FF2B5EF4-FFF2-40B4-BE49-F238E27FC236}">
                    <a16:creationId xmlns:a16="http://schemas.microsoft.com/office/drawing/2014/main" id="{08A41B06-4BED-4A85-9AE6-CB98DF529FA0}"/>
                  </a:ext>
                </a:extLst>
              </p:cNvPr>
              <p:cNvSpPr>
                <a:spLocks noRot="1" noChangeAspect="1" noMove="1" noResize="1" noEditPoints="1" noAdjustHandles="1" noChangeArrowheads="1" noChangeShapeType="1" noTextEdit="1"/>
              </p:cNvSpPr>
              <p:nvPr/>
            </p:nvSpPr>
            <p:spPr>
              <a:xfrm>
                <a:off x="2984107" y="2398137"/>
                <a:ext cx="710451" cy="369332"/>
              </a:xfrm>
              <a:prstGeom prst="rect">
                <a:avLst/>
              </a:prstGeom>
              <a:blipFill>
                <a:blip r:embed="rId3"/>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Rectangle 311">
                <a:extLst>
                  <a:ext uri="{FF2B5EF4-FFF2-40B4-BE49-F238E27FC236}">
                    <a16:creationId xmlns:a16="http://schemas.microsoft.com/office/drawing/2014/main" id="{3F818CFA-B131-4701-9D87-09D09CDE07A3}"/>
                  </a:ext>
                </a:extLst>
              </p:cNvPr>
              <p:cNvSpPr/>
              <p:nvPr/>
            </p:nvSpPr>
            <p:spPr>
              <a:xfrm>
                <a:off x="3682025" y="2398137"/>
                <a:ext cx="710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发展</m:t>
                      </m:r>
                    </m:oMath>
                  </m:oMathPara>
                </a14:m>
                <a:endParaRPr lang="en-US" dirty="0">
                  <a:latin typeface="+mj-lt"/>
                  <a:ea typeface="+mj-ea"/>
                </a:endParaRPr>
              </a:p>
            </p:txBody>
          </p:sp>
        </mc:Choice>
        <mc:Fallback xmlns="">
          <p:sp>
            <p:nvSpPr>
              <p:cNvPr id="312" name="Rectangle 311">
                <a:extLst>
                  <a:ext uri="{FF2B5EF4-FFF2-40B4-BE49-F238E27FC236}">
                    <a16:creationId xmlns:a16="http://schemas.microsoft.com/office/drawing/2014/main" id="{3F818CFA-B131-4701-9D87-09D09CDE07A3}"/>
                  </a:ext>
                </a:extLst>
              </p:cNvPr>
              <p:cNvSpPr>
                <a:spLocks noRot="1" noChangeAspect="1" noMove="1" noResize="1" noEditPoints="1" noAdjustHandles="1" noChangeArrowheads="1" noChangeShapeType="1" noTextEdit="1"/>
              </p:cNvSpPr>
              <p:nvPr/>
            </p:nvSpPr>
            <p:spPr>
              <a:xfrm>
                <a:off x="3682025" y="2398137"/>
                <a:ext cx="710451" cy="369332"/>
              </a:xfrm>
              <a:prstGeom prst="rect">
                <a:avLst/>
              </a:prstGeom>
              <a:blipFill>
                <a:blip r:embed="rId4"/>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id="{9909CB5E-D8D1-4EF0-AB64-A69D5A667456}"/>
                  </a:ext>
                </a:extLst>
              </p:cNvPr>
              <p:cNvSpPr/>
              <p:nvPr/>
            </p:nvSpPr>
            <p:spPr>
              <a:xfrm>
                <a:off x="4444102"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变</m:t>
                      </m:r>
                    </m:oMath>
                  </m:oMathPara>
                </a14:m>
                <a:endParaRPr lang="en-US" dirty="0">
                  <a:latin typeface="+mj-lt"/>
                  <a:ea typeface="+mj-ea"/>
                </a:endParaRPr>
              </a:p>
            </p:txBody>
          </p:sp>
        </mc:Choice>
        <mc:Fallback xmlns="">
          <p:sp>
            <p:nvSpPr>
              <p:cNvPr id="313" name="Rectangle 312">
                <a:extLst>
                  <a:ext uri="{FF2B5EF4-FFF2-40B4-BE49-F238E27FC236}">
                    <a16:creationId xmlns:a16="http://schemas.microsoft.com/office/drawing/2014/main" id="{9909CB5E-D8D1-4EF0-AB64-A69D5A667456}"/>
                  </a:ext>
                </a:extLst>
              </p:cNvPr>
              <p:cNvSpPr>
                <a:spLocks noRot="1" noChangeAspect="1" noMove="1" noResize="1" noEditPoints="1" noAdjustHandles="1" noChangeArrowheads="1" noChangeShapeType="1" noTextEdit="1"/>
              </p:cNvSpPr>
              <p:nvPr/>
            </p:nvSpPr>
            <p:spPr>
              <a:xfrm>
                <a:off x="4444102" y="2398137"/>
                <a:ext cx="479618" cy="369332"/>
              </a:xfrm>
              <a:prstGeom prst="rect">
                <a:avLst/>
              </a:prstGeom>
              <a:blipFill>
                <a:blip r:embed="rId5"/>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4" name="Rectangle 313">
                <a:extLst>
                  <a:ext uri="{FF2B5EF4-FFF2-40B4-BE49-F238E27FC236}">
                    <a16:creationId xmlns:a16="http://schemas.microsoft.com/office/drawing/2014/main" id="{50C7DD0F-EFF8-438D-86EE-8DFA53E5EE04}"/>
                  </a:ext>
                </a:extLst>
              </p:cNvPr>
              <p:cNvSpPr/>
              <p:nvPr/>
            </p:nvSpPr>
            <p:spPr>
              <a:xfrm>
                <a:off x="5071344"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ea typeface="+mj-ea"/>
                        </a:rPr>
                        <m:t>慢</m:t>
                      </m:r>
                    </m:oMath>
                  </m:oMathPara>
                </a14:m>
                <a:endParaRPr lang="en-US" dirty="0">
                  <a:latin typeface="+mj-lt"/>
                  <a:ea typeface="+mj-ea"/>
                </a:endParaRPr>
              </a:p>
            </p:txBody>
          </p:sp>
        </mc:Choice>
        <mc:Fallback xmlns="">
          <p:sp>
            <p:nvSpPr>
              <p:cNvPr id="314" name="Rectangle 313">
                <a:extLst>
                  <a:ext uri="{FF2B5EF4-FFF2-40B4-BE49-F238E27FC236}">
                    <a16:creationId xmlns:a16="http://schemas.microsoft.com/office/drawing/2014/main" id="{50C7DD0F-EFF8-438D-86EE-8DFA53E5EE04}"/>
                  </a:ext>
                </a:extLst>
              </p:cNvPr>
              <p:cNvSpPr>
                <a:spLocks noRot="1" noChangeAspect="1" noMove="1" noResize="1" noEditPoints="1" noAdjustHandles="1" noChangeArrowheads="1" noChangeShapeType="1" noTextEdit="1"/>
              </p:cNvSpPr>
              <p:nvPr/>
            </p:nvSpPr>
            <p:spPr>
              <a:xfrm>
                <a:off x="5071344" y="2398137"/>
                <a:ext cx="479618" cy="369332"/>
              </a:xfrm>
              <a:prstGeom prst="rect">
                <a:avLst/>
              </a:prstGeom>
              <a:blipFill>
                <a:blip r:embed="rId6"/>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5" name="Rectangle 314">
                <a:extLst>
                  <a:ext uri="{FF2B5EF4-FFF2-40B4-BE49-F238E27FC236}">
                    <a16:creationId xmlns:a16="http://schemas.microsoft.com/office/drawing/2014/main" id="{5DAEB07E-258C-488F-963D-754414719EC6}"/>
                  </a:ext>
                </a:extLst>
              </p:cNvPr>
              <p:cNvSpPr/>
              <p:nvPr/>
            </p:nvSpPr>
            <p:spPr>
              <a:xfrm>
                <a:off x="7005131" y="2398137"/>
                <a:ext cx="4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dirty="0">
                          <a:latin typeface="+mj-lt"/>
                          <a:ea typeface="+mj-ea"/>
                        </a:rPr>
                        <m:t>近</m:t>
                      </m:r>
                    </m:oMath>
                  </m:oMathPara>
                </a14:m>
                <a:endParaRPr lang="en-US" dirty="0">
                  <a:latin typeface="+mj-lt"/>
                  <a:ea typeface="+mj-ea"/>
                </a:endParaRPr>
              </a:p>
            </p:txBody>
          </p:sp>
        </mc:Choice>
        <mc:Fallback xmlns="">
          <p:sp>
            <p:nvSpPr>
              <p:cNvPr id="315" name="Rectangle 314">
                <a:extLst>
                  <a:ext uri="{FF2B5EF4-FFF2-40B4-BE49-F238E27FC236}">
                    <a16:creationId xmlns:a16="http://schemas.microsoft.com/office/drawing/2014/main" id="{5DAEB07E-258C-488F-963D-754414719EC6}"/>
                  </a:ext>
                </a:extLst>
              </p:cNvPr>
              <p:cNvSpPr>
                <a:spLocks noRot="1" noChangeAspect="1" noMove="1" noResize="1" noEditPoints="1" noAdjustHandles="1" noChangeArrowheads="1" noChangeShapeType="1" noTextEdit="1"/>
              </p:cNvSpPr>
              <p:nvPr/>
            </p:nvSpPr>
            <p:spPr>
              <a:xfrm>
                <a:off x="7005131" y="2398137"/>
                <a:ext cx="479618" cy="369332"/>
              </a:xfrm>
              <a:prstGeom prst="rect">
                <a:avLst/>
              </a:prstGeom>
              <a:blipFill>
                <a:blip r:embed="rId7"/>
                <a:stretch>
                  <a:fillRect b="-3279"/>
                </a:stretch>
              </a:blipFill>
            </p:spPr>
            <p:txBody>
              <a:bodyPr/>
              <a:lstStyle/>
              <a:p>
                <a:r>
                  <a:rPr lang="en-US">
                    <a:noFill/>
                  </a:rPr>
                  <a:t> </a:t>
                </a:r>
              </a:p>
            </p:txBody>
          </p:sp>
        </mc:Fallback>
      </mc:AlternateContent>
      <p:sp>
        <p:nvSpPr>
          <p:cNvPr id="316" name="Rectangle 315">
            <a:extLst>
              <a:ext uri="{FF2B5EF4-FFF2-40B4-BE49-F238E27FC236}">
                <a16:creationId xmlns:a16="http://schemas.microsoft.com/office/drawing/2014/main" id="{944CED89-B035-4E66-9182-68B72A9D4F33}"/>
              </a:ext>
            </a:extLst>
          </p:cNvPr>
          <p:cNvSpPr/>
          <p:nvPr/>
        </p:nvSpPr>
        <p:spPr>
          <a:xfrm>
            <a:off x="6378610" y="2398137"/>
            <a:ext cx="415498" cy="369332"/>
          </a:xfrm>
          <a:prstGeom prst="rect">
            <a:avLst/>
          </a:prstGeom>
        </p:spPr>
        <p:txBody>
          <a:bodyPr wrap="none">
            <a:spAutoFit/>
          </a:bodyPr>
          <a:lstStyle/>
          <a:p>
            <a:r>
              <a:rPr lang="zh-CN" altLang="en-US" dirty="0">
                <a:latin typeface="+mj-lt"/>
                <a:ea typeface="+mj-ea"/>
              </a:rPr>
              <a:t>在</a:t>
            </a:r>
            <a:endParaRPr lang="en-US" dirty="0">
              <a:latin typeface="+mj-lt"/>
              <a:ea typeface="+mj-ea"/>
            </a:endParaRPr>
          </a:p>
        </p:txBody>
      </p:sp>
      <p:sp>
        <p:nvSpPr>
          <p:cNvPr id="317" name="Rectangle 316">
            <a:extLst>
              <a:ext uri="{FF2B5EF4-FFF2-40B4-BE49-F238E27FC236}">
                <a16:creationId xmlns:a16="http://schemas.microsoft.com/office/drawing/2014/main" id="{2AC889DF-8A82-486B-9DE3-A4EE882D7725}"/>
              </a:ext>
            </a:extLst>
          </p:cNvPr>
          <p:cNvSpPr/>
          <p:nvPr/>
        </p:nvSpPr>
        <p:spPr>
          <a:xfrm>
            <a:off x="5558865" y="2398137"/>
            <a:ext cx="671979" cy="369332"/>
          </a:xfrm>
          <a:prstGeom prst="rect">
            <a:avLst/>
          </a:prstGeom>
        </p:spPr>
        <p:txBody>
          <a:bodyPr wrap="none">
            <a:spAutoFit/>
          </a:bodyPr>
          <a:lstStyle/>
          <a:p>
            <a:r>
              <a:rPr lang="en-US" altLang="zh-CN" dirty="0">
                <a:latin typeface="+mj-lt"/>
                <a:ea typeface="+mj-ea"/>
              </a:rPr>
              <a:t>NULL</a:t>
            </a:r>
            <a:endParaRPr lang="en-US" dirty="0">
              <a:latin typeface="+mj-lt"/>
              <a:ea typeface="+mj-ea"/>
            </a:endParaRPr>
          </a:p>
        </p:txBody>
      </p:sp>
      <p:sp>
        <p:nvSpPr>
          <p:cNvPr id="318" name="Rectangle 317">
            <a:extLst>
              <a:ext uri="{FF2B5EF4-FFF2-40B4-BE49-F238E27FC236}">
                <a16:creationId xmlns:a16="http://schemas.microsoft.com/office/drawing/2014/main" id="{5E6EE06B-1F7B-4111-B76C-DF941A48C38F}"/>
              </a:ext>
            </a:extLst>
          </p:cNvPr>
          <p:cNvSpPr/>
          <p:nvPr/>
        </p:nvSpPr>
        <p:spPr>
          <a:xfrm>
            <a:off x="8412583" y="2398137"/>
            <a:ext cx="415498" cy="369332"/>
          </a:xfrm>
          <a:prstGeom prst="rect">
            <a:avLst/>
          </a:prstGeom>
        </p:spPr>
        <p:txBody>
          <a:bodyPr wrap="none">
            <a:spAutoFit/>
          </a:bodyPr>
          <a:lstStyle/>
          <a:p>
            <a:r>
              <a:rPr lang="zh-CN" altLang="en-US" dirty="0">
                <a:latin typeface="+mj-lt"/>
                <a:ea typeface="+mj-ea"/>
              </a:rPr>
              <a:t>。</a:t>
            </a:r>
            <a:endParaRPr lang="en-US" dirty="0">
              <a:latin typeface="+mj-lt"/>
              <a:ea typeface="+mj-ea"/>
            </a:endParaRPr>
          </a:p>
        </p:txBody>
      </p:sp>
      <p:cxnSp>
        <p:nvCxnSpPr>
          <p:cNvPr id="151" name="Straight Arrow Connector 150">
            <a:extLst>
              <a:ext uri="{FF2B5EF4-FFF2-40B4-BE49-F238E27FC236}">
                <a16:creationId xmlns:a16="http://schemas.microsoft.com/office/drawing/2014/main" id="{CB9A731B-5673-4106-A9C8-2FAF0FDCE415}"/>
              </a:ext>
            </a:extLst>
          </p:cNvPr>
          <p:cNvCxnSpPr>
            <a:cxnSpLocks/>
            <a:stCxn id="170" idx="6"/>
            <a:endCxn id="172" idx="2"/>
          </p:cNvCxnSpPr>
          <p:nvPr/>
        </p:nvCxnSpPr>
        <p:spPr>
          <a:xfrm>
            <a:off x="352580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D910911-10CB-4620-85F0-2B724E6C8305}"/>
              </a:ext>
            </a:extLst>
          </p:cNvPr>
          <p:cNvCxnSpPr>
            <a:cxnSpLocks/>
            <a:stCxn id="172" idx="6"/>
            <a:endCxn id="184" idx="2"/>
          </p:cNvCxnSpPr>
          <p:nvPr/>
        </p:nvCxnSpPr>
        <p:spPr>
          <a:xfrm>
            <a:off x="417946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12FD6F7-E37B-4162-8F0B-D6062885721E}"/>
              </a:ext>
            </a:extLst>
          </p:cNvPr>
          <p:cNvCxnSpPr>
            <a:cxnSpLocks/>
            <a:endCxn id="185" idx="2"/>
          </p:cNvCxnSpPr>
          <p:nvPr/>
        </p:nvCxnSpPr>
        <p:spPr>
          <a:xfrm>
            <a:off x="483312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A740654-4895-4B03-B829-B714A777C8EC}"/>
              </a:ext>
            </a:extLst>
          </p:cNvPr>
          <p:cNvCxnSpPr>
            <a:cxnSpLocks/>
            <a:endCxn id="187" idx="2"/>
          </p:cNvCxnSpPr>
          <p:nvPr/>
        </p:nvCxnSpPr>
        <p:spPr>
          <a:xfrm>
            <a:off x="548678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E486AB0-ECF4-4907-BCF9-E3D5B814AB04}"/>
              </a:ext>
            </a:extLst>
          </p:cNvPr>
          <p:cNvCxnSpPr>
            <a:cxnSpLocks/>
            <a:stCxn id="187" idx="6"/>
            <a:endCxn id="188" idx="2"/>
          </p:cNvCxnSpPr>
          <p:nvPr/>
        </p:nvCxnSpPr>
        <p:spPr>
          <a:xfrm>
            <a:off x="614044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7E30EC3-FBFB-47D3-8B21-41A222B81B58}"/>
              </a:ext>
            </a:extLst>
          </p:cNvPr>
          <p:cNvCxnSpPr>
            <a:cxnSpLocks/>
            <a:stCxn id="188" idx="6"/>
            <a:endCxn id="190" idx="2"/>
          </p:cNvCxnSpPr>
          <p:nvPr/>
        </p:nvCxnSpPr>
        <p:spPr>
          <a:xfrm>
            <a:off x="6794108" y="4087271"/>
            <a:ext cx="379340"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0B8C766-13F5-4967-A5FB-B5F6DD080892}"/>
              </a:ext>
            </a:extLst>
          </p:cNvPr>
          <p:cNvCxnSpPr>
            <a:cxnSpLocks/>
            <a:endCxn id="191" idx="2"/>
          </p:cNvCxnSpPr>
          <p:nvPr/>
        </p:nvCxnSpPr>
        <p:spPr>
          <a:xfrm>
            <a:off x="7484750" y="4087271"/>
            <a:ext cx="342358"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28C352B-C344-484F-A57A-87BCD1F79149}"/>
              </a:ext>
            </a:extLst>
          </p:cNvPr>
          <p:cNvCxnSpPr>
            <a:cxnSpLocks/>
            <a:stCxn id="191" idx="6"/>
            <a:endCxn id="193" idx="2"/>
          </p:cNvCxnSpPr>
          <p:nvPr/>
        </p:nvCxnSpPr>
        <p:spPr>
          <a:xfrm>
            <a:off x="8101428" y="4087271"/>
            <a:ext cx="379338" cy="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29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90CA644B-C077-4B68-BE6B-FCE434D165ED}"/>
              </a:ext>
            </a:extLst>
          </p:cNvPr>
          <p:cNvSpPr/>
          <p:nvPr/>
        </p:nvSpPr>
        <p:spPr>
          <a:xfrm>
            <a:off x="3181359" y="3209889"/>
            <a:ext cx="5615644"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(4)</a:t>
            </a:r>
          </a:p>
        </p:txBody>
      </p:sp>
      <p:sp>
        <p:nvSpPr>
          <p:cNvPr id="169" name="Rectangle 168">
            <a:extLst>
              <a:ext uri="{FF2B5EF4-FFF2-40B4-BE49-F238E27FC236}">
                <a16:creationId xmlns:a16="http://schemas.microsoft.com/office/drawing/2014/main" id="{8EE59302-2970-4A76-BCFC-A7A77924D750}"/>
              </a:ext>
            </a:extLst>
          </p:cNvPr>
          <p:cNvSpPr/>
          <p:nvPr/>
        </p:nvSpPr>
        <p:spPr>
          <a:xfrm>
            <a:off x="3181359" y="3843503"/>
            <a:ext cx="5615644" cy="534183"/>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0" name="Oval 169">
            <a:extLst>
              <a:ext uri="{FF2B5EF4-FFF2-40B4-BE49-F238E27FC236}">
                <a16:creationId xmlns:a16="http://schemas.microsoft.com/office/drawing/2014/main" id="{E067ADBC-2685-43FA-B52B-30BBFE44504A}"/>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CEA78-D440-402B-B0E6-B2812312D511}"/>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92013B02-915B-4F16-BE5D-12E9E07F58D2}"/>
              </a:ext>
            </a:extLst>
          </p:cNvPr>
          <p:cNvGrpSpPr/>
          <p:nvPr/>
        </p:nvGrpSpPr>
        <p:grpSpPr>
          <a:xfrm>
            <a:off x="3928008" y="4224431"/>
            <a:ext cx="228600" cy="1135783"/>
            <a:chOff x="4489983" y="4643531"/>
            <a:chExt cx="228600" cy="1135783"/>
          </a:xfrm>
        </p:grpSpPr>
        <p:grpSp>
          <p:nvGrpSpPr>
            <p:cNvPr id="175" name="Group 174">
              <a:extLst>
                <a:ext uri="{FF2B5EF4-FFF2-40B4-BE49-F238E27FC236}">
                  <a16:creationId xmlns:a16="http://schemas.microsoft.com/office/drawing/2014/main" id="{D20AAEE0-80AE-45B3-A41A-26870D7DE3CE}"/>
                </a:ext>
              </a:extLst>
            </p:cNvPr>
            <p:cNvGrpSpPr/>
            <p:nvPr/>
          </p:nvGrpSpPr>
          <p:grpSpPr>
            <a:xfrm>
              <a:off x="4489983" y="5047794"/>
              <a:ext cx="228600" cy="731520"/>
              <a:chOff x="1403479" y="1733952"/>
              <a:chExt cx="182880" cy="731520"/>
            </a:xfrm>
          </p:grpSpPr>
          <p:sp>
            <p:nvSpPr>
              <p:cNvPr id="178" name="Rectangle 177">
                <a:extLst>
                  <a:ext uri="{FF2B5EF4-FFF2-40B4-BE49-F238E27FC236}">
                    <a16:creationId xmlns:a16="http://schemas.microsoft.com/office/drawing/2014/main" id="{8CCC81AB-EA40-4426-918B-89DDB12919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DCFCD47-FCBE-4F3C-9BF2-A9067F949799}"/>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D689864-5947-44E2-AC44-1F9CBD66752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4246570-20AC-4BA9-B3E6-372A68660C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6" name="Straight Arrow Connector 175">
              <a:extLst>
                <a:ext uri="{FF2B5EF4-FFF2-40B4-BE49-F238E27FC236}">
                  <a16:creationId xmlns:a16="http://schemas.microsoft.com/office/drawing/2014/main" id="{FBD29953-79D9-4282-A5FF-ED52413073DA}"/>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DCF18-78DD-4EBA-A60E-8540851EE62E}"/>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D65FCC2-80A6-431B-AD98-CC56DD52875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D100540-3ED7-4F67-8013-14B0DD91DC82}"/>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424DEF4-7A23-42CE-852D-11555325848C}"/>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72A177E-2D70-4682-BFE7-5413433C5839}"/>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B965F0-F827-471F-98D1-A66CC4FB33CB}"/>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1C3CBAB-3B2E-4C56-8F98-EDD035BE257B}"/>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06BB4813-FFFF-4206-915B-140D54DDA212}"/>
              </a:ext>
            </a:extLst>
          </p:cNvPr>
          <p:cNvGrpSpPr/>
          <p:nvPr/>
        </p:nvGrpSpPr>
        <p:grpSpPr>
          <a:xfrm>
            <a:off x="4581668" y="4628694"/>
            <a:ext cx="228600" cy="731520"/>
            <a:chOff x="1403479" y="1733952"/>
            <a:chExt cx="182880" cy="731520"/>
          </a:xfrm>
        </p:grpSpPr>
        <p:sp>
          <p:nvSpPr>
            <p:cNvPr id="205" name="Rectangle 204">
              <a:extLst>
                <a:ext uri="{FF2B5EF4-FFF2-40B4-BE49-F238E27FC236}">
                  <a16:creationId xmlns:a16="http://schemas.microsoft.com/office/drawing/2014/main" id="{35D0699A-1B16-446B-A609-4B940F2C8E4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C37696C-25B7-4248-A2F5-3E5F85F6E3F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F997EA0E-C56A-4246-A441-488A515F3EB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67D09F6-42E5-463C-9D1A-C809463941E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2AEA95ED-488C-429F-AC22-7C3F11100F41}"/>
              </a:ext>
            </a:extLst>
          </p:cNvPr>
          <p:cNvGrpSpPr/>
          <p:nvPr/>
        </p:nvGrpSpPr>
        <p:grpSpPr>
          <a:xfrm>
            <a:off x="5235328" y="4628694"/>
            <a:ext cx="228600" cy="731520"/>
            <a:chOff x="1403479" y="1733952"/>
            <a:chExt cx="182880" cy="731520"/>
          </a:xfrm>
        </p:grpSpPr>
        <p:sp>
          <p:nvSpPr>
            <p:cNvPr id="210" name="Rectangle 209">
              <a:extLst>
                <a:ext uri="{FF2B5EF4-FFF2-40B4-BE49-F238E27FC236}">
                  <a16:creationId xmlns:a16="http://schemas.microsoft.com/office/drawing/2014/main" id="{F5BEB78E-5663-4A4A-B73E-A3DDE4B2CEE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F9299E-3E4F-4C8C-AF34-604C2179F943}"/>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31F452E-D95D-4D0C-92CA-562867A695B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972329AF-4AF7-4808-8FE3-E25C634AF9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DCF33950-7751-4C76-BD94-B3BDA1FAAE88}"/>
              </a:ext>
            </a:extLst>
          </p:cNvPr>
          <p:cNvGrpSpPr/>
          <p:nvPr/>
        </p:nvGrpSpPr>
        <p:grpSpPr>
          <a:xfrm>
            <a:off x="5888988" y="4628694"/>
            <a:ext cx="228600" cy="731520"/>
            <a:chOff x="1403479" y="1733952"/>
            <a:chExt cx="182880" cy="731520"/>
          </a:xfrm>
        </p:grpSpPr>
        <p:sp>
          <p:nvSpPr>
            <p:cNvPr id="215" name="Rectangle 214">
              <a:extLst>
                <a:ext uri="{FF2B5EF4-FFF2-40B4-BE49-F238E27FC236}">
                  <a16:creationId xmlns:a16="http://schemas.microsoft.com/office/drawing/2014/main" id="{2470156C-5B73-4497-820B-7ADC789DA76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C5DEDC3-BE0A-4E64-958C-18A1E020E87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8961C2E-F8B3-489C-9644-EB38C4AF882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551001CC-1360-4686-BBB3-EFC0EFAD37F0}"/>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D89D23C2-4905-443B-8516-6915CEB33347}"/>
              </a:ext>
            </a:extLst>
          </p:cNvPr>
          <p:cNvGrpSpPr/>
          <p:nvPr/>
        </p:nvGrpSpPr>
        <p:grpSpPr>
          <a:xfrm>
            <a:off x="6542648" y="4628694"/>
            <a:ext cx="228600" cy="731520"/>
            <a:chOff x="1403479" y="1733952"/>
            <a:chExt cx="182880" cy="731520"/>
          </a:xfrm>
        </p:grpSpPr>
        <p:sp>
          <p:nvSpPr>
            <p:cNvPr id="220" name="Rectangle 219">
              <a:extLst>
                <a:ext uri="{FF2B5EF4-FFF2-40B4-BE49-F238E27FC236}">
                  <a16:creationId xmlns:a16="http://schemas.microsoft.com/office/drawing/2014/main" id="{2BF23132-7225-4D44-8A50-9EA7D0BD33A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E2FCABD-9002-4FCD-9BC7-623E80384371}"/>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A23A2F50-2EA8-47A8-BA08-326BA1C84FA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3AAECD-D895-4E64-8FAF-6EC3EA4CA0D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87C29177-7A79-4F93-97C0-2D60E3449BCD}"/>
              </a:ext>
            </a:extLst>
          </p:cNvPr>
          <p:cNvGrpSpPr/>
          <p:nvPr/>
        </p:nvGrpSpPr>
        <p:grpSpPr>
          <a:xfrm>
            <a:off x="7196308" y="4628694"/>
            <a:ext cx="228600" cy="731520"/>
            <a:chOff x="1403479" y="1733952"/>
            <a:chExt cx="182880" cy="731520"/>
          </a:xfrm>
        </p:grpSpPr>
        <p:sp>
          <p:nvSpPr>
            <p:cNvPr id="225" name="Rectangle 224">
              <a:extLst>
                <a:ext uri="{FF2B5EF4-FFF2-40B4-BE49-F238E27FC236}">
                  <a16:creationId xmlns:a16="http://schemas.microsoft.com/office/drawing/2014/main" id="{707BF018-9AD3-4403-BFC3-2AECC4E662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8B4193F-21E2-4659-8AE8-0DCCADB55B2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434684-AE45-4FA8-BD83-09EED0A8D3AD}"/>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47658E6E-90D5-487F-BDA1-C4570FD526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D8828478-378A-4C27-AA78-827C50746316}"/>
              </a:ext>
            </a:extLst>
          </p:cNvPr>
          <p:cNvGrpSpPr/>
          <p:nvPr/>
        </p:nvGrpSpPr>
        <p:grpSpPr>
          <a:xfrm>
            <a:off x="7849968" y="4628694"/>
            <a:ext cx="228600" cy="731520"/>
            <a:chOff x="1403479" y="1733952"/>
            <a:chExt cx="182880" cy="731520"/>
          </a:xfrm>
        </p:grpSpPr>
        <p:sp>
          <p:nvSpPr>
            <p:cNvPr id="230" name="Rectangle 229">
              <a:extLst>
                <a:ext uri="{FF2B5EF4-FFF2-40B4-BE49-F238E27FC236}">
                  <a16:creationId xmlns:a16="http://schemas.microsoft.com/office/drawing/2014/main" id="{267C720E-86AF-4D02-8F50-9B9CE49A15D1}"/>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3B74BA50-5CE7-4422-AA63-C78C1089318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B203FC4-74D4-4CC1-91F1-D624048E65A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79D118-ACAD-4309-9D96-22006908529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10A38F42-8C3B-45D5-B2BA-98F55C722D26}"/>
              </a:ext>
            </a:extLst>
          </p:cNvPr>
          <p:cNvGrpSpPr/>
          <p:nvPr/>
        </p:nvGrpSpPr>
        <p:grpSpPr>
          <a:xfrm>
            <a:off x="8503626" y="4628694"/>
            <a:ext cx="228600" cy="731520"/>
            <a:chOff x="1403479" y="1733952"/>
            <a:chExt cx="182880" cy="731520"/>
          </a:xfrm>
        </p:grpSpPr>
        <p:sp>
          <p:nvSpPr>
            <p:cNvPr id="235" name="Rectangle 234">
              <a:extLst>
                <a:ext uri="{FF2B5EF4-FFF2-40B4-BE49-F238E27FC236}">
                  <a16:creationId xmlns:a16="http://schemas.microsoft.com/office/drawing/2014/main" id="{5CAC1F88-82FC-4131-A441-BD0B0BA20642}"/>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413E9CCD-B2B0-4820-90F6-AE41736787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C01F3E6-9607-4521-AB1E-7E33FF6F591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6A1CD0A-2B80-41BA-BC9E-D74ACA63A349}"/>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9" name="Straight Arrow Connector 238">
            <a:extLst>
              <a:ext uri="{FF2B5EF4-FFF2-40B4-BE49-F238E27FC236}">
                <a16:creationId xmlns:a16="http://schemas.microsoft.com/office/drawing/2014/main" id="{938C27AC-9BC3-4A45-80FF-DF3C7A9A4E6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23BDE19-C018-43C6-AE08-76E04236352F}"/>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3E61798-F7E8-406F-9BFE-597BC202FCE9}"/>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5B2B9EC-D046-4999-8644-0E67942122DB}"/>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DF47833-0B7E-4725-A364-8F127117E6DA}"/>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20E0A1B-4342-44BA-B786-F0DA3D53ABAC}"/>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EB6A5DB7-CF3F-4B37-A0B6-BB57CE697667}"/>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688AD6F3-B870-4891-BEB8-F2448B86CCB5}"/>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247" name="Group 246">
            <a:extLst>
              <a:ext uri="{FF2B5EF4-FFF2-40B4-BE49-F238E27FC236}">
                <a16:creationId xmlns:a16="http://schemas.microsoft.com/office/drawing/2014/main" id="{25144CD9-22C6-4B86-AE86-7F680CE6F871}"/>
              </a:ext>
            </a:extLst>
          </p:cNvPr>
          <p:cNvGrpSpPr/>
          <p:nvPr/>
        </p:nvGrpSpPr>
        <p:grpSpPr>
          <a:xfrm>
            <a:off x="3274348" y="4224431"/>
            <a:ext cx="228600" cy="1135783"/>
            <a:chOff x="3836323" y="4643531"/>
            <a:chExt cx="228600" cy="1135783"/>
          </a:xfrm>
        </p:grpSpPr>
        <p:grpSp>
          <p:nvGrpSpPr>
            <p:cNvPr id="248" name="Group 247">
              <a:extLst>
                <a:ext uri="{FF2B5EF4-FFF2-40B4-BE49-F238E27FC236}">
                  <a16:creationId xmlns:a16="http://schemas.microsoft.com/office/drawing/2014/main" id="{DC663D93-E878-4219-809C-6374B78CE07E}"/>
                </a:ext>
              </a:extLst>
            </p:cNvPr>
            <p:cNvGrpSpPr/>
            <p:nvPr/>
          </p:nvGrpSpPr>
          <p:grpSpPr>
            <a:xfrm>
              <a:off x="3836323" y="5047794"/>
              <a:ext cx="228600" cy="731520"/>
              <a:chOff x="1403479" y="1733952"/>
              <a:chExt cx="182880" cy="731520"/>
            </a:xfrm>
          </p:grpSpPr>
          <p:sp>
            <p:nvSpPr>
              <p:cNvPr id="250" name="Rectangle 249">
                <a:extLst>
                  <a:ext uri="{FF2B5EF4-FFF2-40B4-BE49-F238E27FC236}">
                    <a16:creationId xmlns:a16="http://schemas.microsoft.com/office/drawing/2014/main" id="{01A28728-746E-41BF-B105-EE28FE52420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F71B8BE-3372-4C92-A3C1-6A1F62B853E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E553A4D-5C18-4253-BF2A-C5C71C5A0DF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7F6E189-5BAF-43B6-B54A-3AC005EDC8A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C32CDFF-469B-457E-AD66-04689BA67E85}"/>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AF20CD85-197B-44E2-9B1A-8A54D08B0680}"/>
              </a:ext>
            </a:extLst>
          </p:cNvPr>
          <p:cNvGrpSpPr/>
          <p:nvPr/>
        </p:nvGrpSpPr>
        <p:grpSpPr>
          <a:xfrm>
            <a:off x="3294056" y="2254900"/>
            <a:ext cx="228600" cy="1093089"/>
            <a:chOff x="3821083" y="2025862"/>
            <a:chExt cx="228600" cy="1093089"/>
          </a:xfrm>
        </p:grpSpPr>
        <p:grpSp>
          <p:nvGrpSpPr>
            <p:cNvPr id="255" name="Group 254">
              <a:extLst>
                <a:ext uri="{FF2B5EF4-FFF2-40B4-BE49-F238E27FC236}">
                  <a16:creationId xmlns:a16="http://schemas.microsoft.com/office/drawing/2014/main" id="{14100392-0DB7-422A-AA7A-24C6C40E781F}"/>
                </a:ext>
              </a:extLst>
            </p:cNvPr>
            <p:cNvGrpSpPr/>
            <p:nvPr/>
          </p:nvGrpSpPr>
          <p:grpSpPr>
            <a:xfrm>
              <a:off x="3821083" y="2025862"/>
              <a:ext cx="228600" cy="731520"/>
              <a:chOff x="1403479" y="1733952"/>
              <a:chExt cx="182880" cy="731520"/>
            </a:xfrm>
          </p:grpSpPr>
          <p:sp>
            <p:nvSpPr>
              <p:cNvPr id="257" name="Rectangle 256">
                <a:extLst>
                  <a:ext uri="{FF2B5EF4-FFF2-40B4-BE49-F238E27FC236}">
                    <a16:creationId xmlns:a16="http://schemas.microsoft.com/office/drawing/2014/main" id="{37E9F747-2F98-4AF8-B54B-C710BD1DECA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9D59396-E756-4965-B944-0B10B20B0F5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5BADCDB-79ED-4CDA-B824-FB9504AC26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8C2BBC5-E89B-40B2-95B9-4D611423B68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6" name="Straight Arrow Connector 255">
              <a:extLst>
                <a:ext uri="{FF2B5EF4-FFF2-40B4-BE49-F238E27FC236}">
                  <a16:creationId xmlns:a16="http://schemas.microsoft.com/office/drawing/2014/main" id="{08D1465B-8ED1-41FB-8F74-94C8646F3BEB}"/>
                </a:ext>
              </a:extLst>
            </p:cNvPr>
            <p:cNvCxnSpPr>
              <a:cxnSpLocks/>
              <a:endCxn id="260"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E25E643F-4DC2-46F8-90BE-C1A774580299}"/>
              </a:ext>
            </a:extLst>
          </p:cNvPr>
          <p:cNvGrpSpPr/>
          <p:nvPr/>
        </p:nvGrpSpPr>
        <p:grpSpPr>
          <a:xfrm>
            <a:off x="3947716" y="2254900"/>
            <a:ext cx="228600" cy="1093089"/>
            <a:chOff x="4474743" y="2025862"/>
            <a:chExt cx="228600" cy="1093089"/>
          </a:xfrm>
        </p:grpSpPr>
        <p:grpSp>
          <p:nvGrpSpPr>
            <p:cNvPr id="262" name="Group 261">
              <a:extLst>
                <a:ext uri="{FF2B5EF4-FFF2-40B4-BE49-F238E27FC236}">
                  <a16:creationId xmlns:a16="http://schemas.microsoft.com/office/drawing/2014/main" id="{CFAECA79-C35A-4E8A-8E7A-F4BD8F3E2560}"/>
                </a:ext>
              </a:extLst>
            </p:cNvPr>
            <p:cNvGrpSpPr/>
            <p:nvPr/>
          </p:nvGrpSpPr>
          <p:grpSpPr>
            <a:xfrm>
              <a:off x="4474743" y="2025862"/>
              <a:ext cx="228600" cy="731520"/>
              <a:chOff x="1403479" y="1733952"/>
              <a:chExt cx="182880" cy="731520"/>
            </a:xfrm>
          </p:grpSpPr>
          <p:sp>
            <p:nvSpPr>
              <p:cNvPr id="264" name="Rectangle 263">
                <a:extLst>
                  <a:ext uri="{FF2B5EF4-FFF2-40B4-BE49-F238E27FC236}">
                    <a16:creationId xmlns:a16="http://schemas.microsoft.com/office/drawing/2014/main" id="{AC80A902-3C51-40D9-ACCA-AA2CB51F715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AF5E4C65-4827-4A47-8784-5487FAC6786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47350EC-10C3-43E4-9553-0F0DCDBF2377}"/>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0DE187C-C73C-4A9B-A5C1-8CFF87BB0A5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3" name="Straight Arrow Connector 262">
              <a:extLst>
                <a:ext uri="{FF2B5EF4-FFF2-40B4-BE49-F238E27FC236}">
                  <a16:creationId xmlns:a16="http://schemas.microsoft.com/office/drawing/2014/main" id="{A90FD5A2-E9E7-4216-88D1-BCCFB23BF4B3}"/>
                </a:ext>
              </a:extLst>
            </p:cNvPr>
            <p:cNvCxnSpPr>
              <a:cxnSpLocks/>
              <a:endCxn id="267"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C70EAD4-F5DD-4A1B-845A-937D47C5B35C}"/>
              </a:ext>
            </a:extLst>
          </p:cNvPr>
          <p:cNvGrpSpPr/>
          <p:nvPr/>
        </p:nvGrpSpPr>
        <p:grpSpPr>
          <a:xfrm>
            <a:off x="4582326" y="2254900"/>
            <a:ext cx="228600" cy="731520"/>
            <a:chOff x="1403479" y="1733952"/>
            <a:chExt cx="182880" cy="731520"/>
          </a:xfrm>
        </p:grpSpPr>
        <p:sp>
          <p:nvSpPr>
            <p:cNvPr id="269" name="Rectangle 268">
              <a:extLst>
                <a:ext uri="{FF2B5EF4-FFF2-40B4-BE49-F238E27FC236}">
                  <a16:creationId xmlns:a16="http://schemas.microsoft.com/office/drawing/2014/main" id="{2392D72A-85D0-40E4-A7DA-412B785F2CD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8234844-A3FA-4529-B170-506F69EAE8D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077CD-7777-4E04-96AD-749A0944C376}"/>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C4908A39-F798-45D5-92D5-F0A7D36FC7A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3" name="Straight Arrow Connector 272">
            <a:extLst>
              <a:ext uri="{FF2B5EF4-FFF2-40B4-BE49-F238E27FC236}">
                <a16:creationId xmlns:a16="http://schemas.microsoft.com/office/drawing/2014/main" id="{75D2028C-93B8-4556-BA0B-C0136EE3571B}"/>
              </a:ext>
            </a:extLst>
          </p:cNvPr>
          <p:cNvCxnSpPr>
            <a:cxnSpLocks/>
            <a:endCxn id="272" idx="2"/>
          </p:cNvCxnSpPr>
          <p:nvPr/>
        </p:nvCxnSpPr>
        <p:spPr>
          <a:xfrm flipV="1">
            <a:off x="46966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7C1AC4B8-720A-402B-B7AA-692039F07CC3}"/>
              </a:ext>
            </a:extLst>
          </p:cNvPr>
          <p:cNvGrpSpPr/>
          <p:nvPr/>
        </p:nvGrpSpPr>
        <p:grpSpPr>
          <a:xfrm>
            <a:off x="5235986" y="2254900"/>
            <a:ext cx="228600" cy="731520"/>
            <a:chOff x="1403479" y="1733952"/>
            <a:chExt cx="182880" cy="731520"/>
          </a:xfrm>
        </p:grpSpPr>
        <p:sp>
          <p:nvSpPr>
            <p:cNvPr id="275" name="Rectangle 274">
              <a:extLst>
                <a:ext uri="{FF2B5EF4-FFF2-40B4-BE49-F238E27FC236}">
                  <a16:creationId xmlns:a16="http://schemas.microsoft.com/office/drawing/2014/main" id="{451455C2-B37B-4D22-8CD3-D89E22E55B4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4FB6803-451F-4B33-9878-8BE9D094E4E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1EF0BBFA-D28F-48E5-B9AA-AADBC6C16E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F9EE9703-04DE-4065-AB7B-28843689A31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a:extLst>
              <a:ext uri="{FF2B5EF4-FFF2-40B4-BE49-F238E27FC236}">
                <a16:creationId xmlns:a16="http://schemas.microsoft.com/office/drawing/2014/main" id="{8F7E3215-698B-466C-A561-A4794CA8E57B}"/>
              </a:ext>
            </a:extLst>
          </p:cNvPr>
          <p:cNvCxnSpPr>
            <a:cxnSpLocks/>
            <a:endCxn id="278" idx="2"/>
          </p:cNvCxnSpPr>
          <p:nvPr/>
        </p:nvCxnSpPr>
        <p:spPr>
          <a:xfrm flipV="1">
            <a:off x="535028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2D656305-B7AE-4299-B32D-F141F37292B4}"/>
              </a:ext>
            </a:extLst>
          </p:cNvPr>
          <p:cNvGrpSpPr/>
          <p:nvPr/>
        </p:nvGrpSpPr>
        <p:grpSpPr>
          <a:xfrm>
            <a:off x="5889646" y="2254900"/>
            <a:ext cx="228600" cy="731520"/>
            <a:chOff x="1403479" y="1733952"/>
            <a:chExt cx="182880" cy="731520"/>
          </a:xfrm>
        </p:grpSpPr>
        <p:sp>
          <p:nvSpPr>
            <p:cNvPr id="281" name="Rectangle 280">
              <a:extLst>
                <a:ext uri="{FF2B5EF4-FFF2-40B4-BE49-F238E27FC236}">
                  <a16:creationId xmlns:a16="http://schemas.microsoft.com/office/drawing/2014/main" id="{5CEDB1EE-8065-42EC-B83F-25BAD2A85B2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000326C-F63D-4213-8AE3-2ABA15225B9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D3EC7B7-4497-4CAF-B3D8-5D2F43C1222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62AACB5-0B23-4CA7-94E3-AF564A570812}"/>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5" name="Straight Arrow Connector 284">
            <a:extLst>
              <a:ext uri="{FF2B5EF4-FFF2-40B4-BE49-F238E27FC236}">
                <a16:creationId xmlns:a16="http://schemas.microsoft.com/office/drawing/2014/main" id="{47BCFEA5-42F9-42CF-90AB-B9C4B1D31F35}"/>
              </a:ext>
            </a:extLst>
          </p:cNvPr>
          <p:cNvCxnSpPr>
            <a:cxnSpLocks/>
            <a:endCxn id="284" idx="2"/>
          </p:cNvCxnSpPr>
          <p:nvPr/>
        </p:nvCxnSpPr>
        <p:spPr>
          <a:xfrm flipV="1">
            <a:off x="600394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FCD7517-01BB-4C93-826E-4BB3ED6ABAC0}"/>
              </a:ext>
            </a:extLst>
          </p:cNvPr>
          <p:cNvGrpSpPr/>
          <p:nvPr/>
        </p:nvGrpSpPr>
        <p:grpSpPr>
          <a:xfrm>
            <a:off x="6543306" y="2254900"/>
            <a:ext cx="228600" cy="731520"/>
            <a:chOff x="1403479" y="1733952"/>
            <a:chExt cx="182880" cy="731520"/>
          </a:xfrm>
        </p:grpSpPr>
        <p:sp>
          <p:nvSpPr>
            <p:cNvPr id="287" name="Rectangle 286">
              <a:extLst>
                <a:ext uri="{FF2B5EF4-FFF2-40B4-BE49-F238E27FC236}">
                  <a16:creationId xmlns:a16="http://schemas.microsoft.com/office/drawing/2014/main" id="{3DD06D28-A989-45C0-96DA-7369FA1FD51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7387A55B-0743-4541-BEAC-C567772ED898}"/>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967E3F3F-A397-4E08-9F49-4E270FC0C0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95473281-E4F5-4211-85C4-C612F97FFA7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1" name="Straight Arrow Connector 290">
            <a:extLst>
              <a:ext uri="{FF2B5EF4-FFF2-40B4-BE49-F238E27FC236}">
                <a16:creationId xmlns:a16="http://schemas.microsoft.com/office/drawing/2014/main" id="{D4289B25-1A78-4D77-9B2E-F3A35E88B2D6}"/>
              </a:ext>
            </a:extLst>
          </p:cNvPr>
          <p:cNvCxnSpPr>
            <a:cxnSpLocks/>
            <a:endCxn id="290" idx="2"/>
          </p:cNvCxnSpPr>
          <p:nvPr/>
        </p:nvCxnSpPr>
        <p:spPr>
          <a:xfrm flipV="1">
            <a:off x="665760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55E7A32B-47BC-45E4-84C9-D4782DA31FA8}"/>
              </a:ext>
            </a:extLst>
          </p:cNvPr>
          <p:cNvGrpSpPr/>
          <p:nvPr/>
        </p:nvGrpSpPr>
        <p:grpSpPr>
          <a:xfrm>
            <a:off x="7196966" y="2254900"/>
            <a:ext cx="228600" cy="731520"/>
            <a:chOff x="1403479" y="1733952"/>
            <a:chExt cx="182880" cy="731520"/>
          </a:xfrm>
        </p:grpSpPr>
        <p:sp>
          <p:nvSpPr>
            <p:cNvPr id="293" name="Rectangle 292">
              <a:extLst>
                <a:ext uri="{FF2B5EF4-FFF2-40B4-BE49-F238E27FC236}">
                  <a16:creationId xmlns:a16="http://schemas.microsoft.com/office/drawing/2014/main" id="{DC693CD9-72B7-458D-A532-A3DB475D205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45F58C2-B8ED-4379-82B7-1C9E3E7C07D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A777C88-58A9-4BDD-AA55-2979E1A2433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295">
              <a:extLst>
                <a:ext uri="{FF2B5EF4-FFF2-40B4-BE49-F238E27FC236}">
                  <a16:creationId xmlns:a16="http://schemas.microsoft.com/office/drawing/2014/main" id="{EA654894-F5B4-4D67-924C-FB2BF3E7F02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7" name="Straight Arrow Connector 296">
            <a:extLst>
              <a:ext uri="{FF2B5EF4-FFF2-40B4-BE49-F238E27FC236}">
                <a16:creationId xmlns:a16="http://schemas.microsoft.com/office/drawing/2014/main" id="{6BCAC93E-FFA8-41C4-B34F-B04672F3AAEE}"/>
              </a:ext>
            </a:extLst>
          </p:cNvPr>
          <p:cNvCxnSpPr>
            <a:cxnSpLocks/>
            <a:endCxn id="296" idx="2"/>
          </p:cNvCxnSpPr>
          <p:nvPr/>
        </p:nvCxnSpPr>
        <p:spPr>
          <a:xfrm flipV="1">
            <a:off x="731126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D757CB42-0BB7-4B5A-A2E5-A450DFB99065}"/>
              </a:ext>
            </a:extLst>
          </p:cNvPr>
          <p:cNvGrpSpPr/>
          <p:nvPr/>
        </p:nvGrpSpPr>
        <p:grpSpPr>
          <a:xfrm>
            <a:off x="7850626" y="2254900"/>
            <a:ext cx="228600" cy="731520"/>
            <a:chOff x="1403479" y="1733952"/>
            <a:chExt cx="182880" cy="731520"/>
          </a:xfrm>
        </p:grpSpPr>
        <p:sp>
          <p:nvSpPr>
            <p:cNvPr id="299" name="Rectangle 298">
              <a:extLst>
                <a:ext uri="{FF2B5EF4-FFF2-40B4-BE49-F238E27FC236}">
                  <a16:creationId xmlns:a16="http://schemas.microsoft.com/office/drawing/2014/main" id="{EF0579DE-468C-40CF-BD96-5450ECBEACA9}"/>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60221CB-3AC4-4E03-AE00-9E386216440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B34121EC-F7F5-4B45-93E3-1F5B92064BE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B15AC3AE-34AB-413B-B687-05125594191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3" name="Straight Arrow Connector 302">
            <a:extLst>
              <a:ext uri="{FF2B5EF4-FFF2-40B4-BE49-F238E27FC236}">
                <a16:creationId xmlns:a16="http://schemas.microsoft.com/office/drawing/2014/main" id="{C6F9C884-3235-4B91-9D15-B0701342195D}"/>
              </a:ext>
            </a:extLst>
          </p:cNvPr>
          <p:cNvCxnSpPr>
            <a:cxnSpLocks/>
            <a:endCxn id="302" idx="2"/>
          </p:cNvCxnSpPr>
          <p:nvPr/>
        </p:nvCxnSpPr>
        <p:spPr>
          <a:xfrm flipV="1">
            <a:off x="79649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49DC8B82-0E2A-43E5-AD7F-9F05DF9ECF5B}"/>
              </a:ext>
            </a:extLst>
          </p:cNvPr>
          <p:cNvGrpSpPr/>
          <p:nvPr/>
        </p:nvGrpSpPr>
        <p:grpSpPr>
          <a:xfrm>
            <a:off x="8504284" y="2254900"/>
            <a:ext cx="228600" cy="731520"/>
            <a:chOff x="1403479" y="1733952"/>
            <a:chExt cx="182880" cy="731520"/>
          </a:xfrm>
        </p:grpSpPr>
        <p:sp>
          <p:nvSpPr>
            <p:cNvPr id="305" name="Rectangle 304">
              <a:extLst>
                <a:ext uri="{FF2B5EF4-FFF2-40B4-BE49-F238E27FC236}">
                  <a16:creationId xmlns:a16="http://schemas.microsoft.com/office/drawing/2014/main" id="{31A6A74C-4D3C-4D9B-8E6F-3203E410121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8FA6CB4-994E-4135-889D-CBB3805EA7F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4D72F967-1B35-482C-BDFE-F3FA2E9DBB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1DC9DAF-959D-4C2C-9ADB-92424338A57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9" name="Straight Arrow Connector 308">
            <a:extLst>
              <a:ext uri="{FF2B5EF4-FFF2-40B4-BE49-F238E27FC236}">
                <a16:creationId xmlns:a16="http://schemas.microsoft.com/office/drawing/2014/main" id="{403C4F66-6F83-4D76-B3E1-35EF5B421ADF}"/>
              </a:ext>
            </a:extLst>
          </p:cNvPr>
          <p:cNvCxnSpPr>
            <a:cxnSpLocks/>
            <a:endCxn id="308" idx="2"/>
          </p:cNvCxnSpPr>
          <p:nvPr/>
        </p:nvCxnSpPr>
        <p:spPr>
          <a:xfrm flipV="1">
            <a:off x="8618584"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B9A731B-5673-4106-A9C8-2FAF0FDCE415}"/>
              </a:ext>
            </a:extLst>
          </p:cNvPr>
          <p:cNvCxnSpPr>
            <a:cxnSpLocks/>
            <a:stCxn id="170" idx="6"/>
            <a:endCxn id="172" idx="2"/>
          </p:cNvCxnSpPr>
          <p:nvPr/>
        </p:nvCxnSpPr>
        <p:spPr>
          <a:xfrm>
            <a:off x="35258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D910911-10CB-4620-85F0-2B724E6C8305}"/>
              </a:ext>
            </a:extLst>
          </p:cNvPr>
          <p:cNvCxnSpPr>
            <a:cxnSpLocks/>
            <a:stCxn id="172" idx="6"/>
            <a:endCxn id="184" idx="2"/>
          </p:cNvCxnSpPr>
          <p:nvPr/>
        </p:nvCxnSpPr>
        <p:spPr>
          <a:xfrm>
            <a:off x="417946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12FD6F7-E37B-4162-8F0B-D6062885721E}"/>
              </a:ext>
            </a:extLst>
          </p:cNvPr>
          <p:cNvCxnSpPr>
            <a:cxnSpLocks/>
            <a:endCxn id="185" idx="2"/>
          </p:cNvCxnSpPr>
          <p:nvPr/>
        </p:nvCxnSpPr>
        <p:spPr>
          <a:xfrm>
            <a:off x="483312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A740654-4895-4B03-B829-B714A777C8EC}"/>
              </a:ext>
            </a:extLst>
          </p:cNvPr>
          <p:cNvCxnSpPr>
            <a:cxnSpLocks/>
            <a:endCxn id="187" idx="2"/>
          </p:cNvCxnSpPr>
          <p:nvPr/>
        </p:nvCxnSpPr>
        <p:spPr>
          <a:xfrm>
            <a:off x="548678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E486AB0-ECF4-4907-BCF9-E3D5B814AB04}"/>
              </a:ext>
            </a:extLst>
          </p:cNvPr>
          <p:cNvCxnSpPr>
            <a:cxnSpLocks/>
            <a:stCxn id="187" idx="6"/>
            <a:endCxn id="188" idx="2"/>
          </p:cNvCxnSpPr>
          <p:nvPr/>
        </p:nvCxnSpPr>
        <p:spPr>
          <a:xfrm>
            <a:off x="614044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7E30EC3-FBFB-47D3-8B21-41A222B81B58}"/>
              </a:ext>
            </a:extLst>
          </p:cNvPr>
          <p:cNvCxnSpPr>
            <a:cxnSpLocks/>
            <a:stCxn id="188" idx="6"/>
            <a:endCxn id="190" idx="2"/>
          </p:cNvCxnSpPr>
          <p:nvPr/>
        </p:nvCxnSpPr>
        <p:spPr>
          <a:xfrm>
            <a:off x="67941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0B8C766-13F5-4967-A5FB-B5F6DD080892}"/>
              </a:ext>
            </a:extLst>
          </p:cNvPr>
          <p:cNvCxnSpPr>
            <a:cxnSpLocks/>
            <a:endCxn id="191" idx="2"/>
          </p:cNvCxnSpPr>
          <p:nvPr/>
        </p:nvCxnSpPr>
        <p:spPr>
          <a:xfrm>
            <a:off x="7484750" y="4087271"/>
            <a:ext cx="34235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28C352B-C344-484F-A57A-87BCD1F79149}"/>
              </a:ext>
            </a:extLst>
          </p:cNvPr>
          <p:cNvCxnSpPr>
            <a:cxnSpLocks/>
            <a:stCxn id="191" idx="6"/>
            <a:endCxn id="193" idx="2"/>
          </p:cNvCxnSpPr>
          <p:nvPr/>
        </p:nvCxnSpPr>
        <p:spPr>
          <a:xfrm>
            <a:off x="8101428" y="4087271"/>
            <a:ext cx="37933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5" name="Oval 364">
            <a:extLst>
              <a:ext uri="{FF2B5EF4-FFF2-40B4-BE49-F238E27FC236}">
                <a16:creationId xmlns:a16="http://schemas.microsoft.com/office/drawing/2014/main" id="{0B24FAA9-2865-44FA-94A3-2A529F1D7F85}"/>
              </a:ext>
            </a:extLst>
          </p:cNvPr>
          <p:cNvSpPr/>
          <p:nvPr/>
        </p:nvSpPr>
        <p:spPr>
          <a:xfrm>
            <a:off x="32514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1E74472-1086-4AEF-B982-3D00712F0B4E}"/>
              </a:ext>
            </a:extLst>
          </p:cNvPr>
          <p:cNvSpPr/>
          <p:nvPr/>
        </p:nvSpPr>
        <p:spPr>
          <a:xfrm>
            <a:off x="39051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3AC8E10-1CB6-45A4-9808-292260B2458D}"/>
              </a:ext>
            </a:extLst>
          </p:cNvPr>
          <p:cNvSpPr/>
          <p:nvPr/>
        </p:nvSpPr>
        <p:spPr>
          <a:xfrm>
            <a:off x="45588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E262CFD3-4BCB-42C8-8FD3-42328CD22582}"/>
              </a:ext>
            </a:extLst>
          </p:cNvPr>
          <p:cNvSpPr/>
          <p:nvPr/>
        </p:nvSpPr>
        <p:spPr>
          <a:xfrm>
            <a:off x="521246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68E9246-6F0E-43DD-8F03-C8953FD5FC70}"/>
              </a:ext>
            </a:extLst>
          </p:cNvPr>
          <p:cNvSpPr/>
          <p:nvPr/>
        </p:nvSpPr>
        <p:spPr>
          <a:xfrm>
            <a:off x="586612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0989D87-9927-43A8-9091-4C40644F6BB4}"/>
              </a:ext>
            </a:extLst>
          </p:cNvPr>
          <p:cNvSpPr/>
          <p:nvPr/>
        </p:nvSpPr>
        <p:spPr>
          <a:xfrm>
            <a:off x="65197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960147C-32D5-4756-AC9A-6A80F8DE1949}"/>
              </a:ext>
            </a:extLst>
          </p:cNvPr>
          <p:cNvSpPr/>
          <p:nvPr/>
        </p:nvSpPr>
        <p:spPr>
          <a:xfrm>
            <a:off x="71734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FC7BE36C-7168-4007-A1CD-07BBC8A72E5F}"/>
              </a:ext>
            </a:extLst>
          </p:cNvPr>
          <p:cNvSpPr/>
          <p:nvPr/>
        </p:nvSpPr>
        <p:spPr>
          <a:xfrm>
            <a:off x="78271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1528A7C-C198-47AB-8E68-873094354E2A}"/>
              </a:ext>
            </a:extLst>
          </p:cNvPr>
          <p:cNvSpPr/>
          <p:nvPr/>
        </p:nvSpPr>
        <p:spPr>
          <a:xfrm>
            <a:off x="8480766"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49857C85-38AC-408A-8945-AEA8AC108848}"/>
              </a:ext>
            </a:extLst>
          </p:cNvPr>
          <p:cNvCxnSpPr>
            <a:cxnSpLocks/>
            <a:stCxn id="365" idx="6"/>
            <a:endCxn id="366" idx="2"/>
          </p:cNvCxnSpPr>
          <p:nvPr/>
        </p:nvCxnSpPr>
        <p:spPr>
          <a:xfrm>
            <a:off x="352580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95DCA7D7-C10F-4031-94EE-34708EADF703}"/>
              </a:ext>
            </a:extLst>
          </p:cNvPr>
          <p:cNvCxnSpPr>
            <a:cxnSpLocks/>
            <a:stCxn id="366" idx="6"/>
            <a:endCxn id="367" idx="2"/>
          </p:cNvCxnSpPr>
          <p:nvPr/>
        </p:nvCxnSpPr>
        <p:spPr>
          <a:xfrm>
            <a:off x="417946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3CB16E21-3760-48D4-AF1C-8043E40A929A}"/>
              </a:ext>
            </a:extLst>
          </p:cNvPr>
          <p:cNvCxnSpPr>
            <a:cxnSpLocks/>
            <a:endCxn id="368" idx="2"/>
          </p:cNvCxnSpPr>
          <p:nvPr/>
        </p:nvCxnSpPr>
        <p:spPr>
          <a:xfrm>
            <a:off x="483312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12C48A64-7D79-42E6-AE57-E0B176928213}"/>
              </a:ext>
            </a:extLst>
          </p:cNvPr>
          <p:cNvCxnSpPr>
            <a:cxnSpLocks/>
            <a:endCxn id="369" idx="2"/>
          </p:cNvCxnSpPr>
          <p:nvPr/>
        </p:nvCxnSpPr>
        <p:spPr>
          <a:xfrm>
            <a:off x="548678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4F78F129-8406-46E5-857C-348C5A20A2EA}"/>
              </a:ext>
            </a:extLst>
          </p:cNvPr>
          <p:cNvCxnSpPr>
            <a:cxnSpLocks/>
            <a:stCxn id="369" idx="6"/>
            <a:endCxn id="370" idx="2"/>
          </p:cNvCxnSpPr>
          <p:nvPr/>
        </p:nvCxnSpPr>
        <p:spPr>
          <a:xfrm>
            <a:off x="614044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C0C36FEF-5D74-438D-B1D6-72CC341E3744}"/>
              </a:ext>
            </a:extLst>
          </p:cNvPr>
          <p:cNvCxnSpPr>
            <a:cxnSpLocks/>
            <a:stCxn id="370" idx="6"/>
            <a:endCxn id="371" idx="2"/>
          </p:cNvCxnSpPr>
          <p:nvPr/>
        </p:nvCxnSpPr>
        <p:spPr>
          <a:xfrm>
            <a:off x="6794108" y="3458621"/>
            <a:ext cx="379340"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60AC5D70-C9AE-4D6C-B697-4229DD9DB1C9}"/>
              </a:ext>
            </a:extLst>
          </p:cNvPr>
          <p:cNvCxnSpPr>
            <a:cxnSpLocks/>
            <a:endCxn id="372" idx="2"/>
          </p:cNvCxnSpPr>
          <p:nvPr/>
        </p:nvCxnSpPr>
        <p:spPr>
          <a:xfrm>
            <a:off x="7484750" y="3458621"/>
            <a:ext cx="342358"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BAF5CA33-1271-448B-A1CF-9B4392AC962D}"/>
              </a:ext>
            </a:extLst>
          </p:cNvPr>
          <p:cNvCxnSpPr>
            <a:cxnSpLocks/>
            <a:stCxn id="372" idx="6"/>
            <a:endCxn id="373" idx="2"/>
          </p:cNvCxnSpPr>
          <p:nvPr/>
        </p:nvCxnSpPr>
        <p:spPr>
          <a:xfrm>
            <a:off x="8101428" y="3458621"/>
            <a:ext cx="379338" cy="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BC23FD1F-15F0-44B9-82DA-314378E38FFA}"/>
              </a:ext>
            </a:extLst>
          </p:cNvPr>
          <p:cNvCxnSpPr>
            <a:cxnSpLocks/>
            <a:stCxn id="193" idx="0"/>
            <a:endCxn id="365" idx="4"/>
          </p:cNvCxnSpPr>
          <p:nvPr/>
        </p:nvCxnSpPr>
        <p:spPr>
          <a:xfrm flipH="1" flipV="1">
            <a:off x="3388648" y="3595781"/>
            <a:ext cx="5229278" cy="354330"/>
          </a:xfrm>
          <a:prstGeom prst="straightConnector1">
            <a:avLst/>
          </a:prstGeom>
          <a:ln w="158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62" name="Text Placeholder 1">
            <a:extLst>
              <a:ext uri="{FF2B5EF4-FFF2-40B4-BE49-F238E27FC236}">
                <a16:creationId xmlns:a16="http://schemas.microsoft.com/office/drawing/2014/main" id="{CF4CC250-2790-4CCA-BAE0-D081D9C8E64B}"/>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Sutskever</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Sequence to sequence learning with neural </a:t>
            </a:r>
            <a:r>
              <a:rPr lang="en-US" sz="1176" b="1" i="1" dirty="0" err="1">
                <a:solidFill>
                  <a:srgbClr val="002060"/>
                </a:solidFill>
                <a:latin typeface="Arial" panose="020B0604020202020204" pitchFamily="34" charset="0"/>
                <a:cs typeface="Arial" panose="020B0604020202020204" pitchFamily="34" charset="0"/>
              </a:rPr>
              <a:t>networksslate</a:t>
            </a:r>
            <a:r>
              <a:rPr lang="en-US" sz="1176" dirty="0">
                <a:solidFill>
                  <a:srgbClr val="002060"/>
                </a:solidFill>
                <a:latin typeface="Arial" panose="020B0604020202020204" pitchFamily="34" charset="0"/>
                <a:cs typeface="Arial" panose="020B0604020202020204" pitchFamily="34" charset="0"/>
              </a:rPr>
              <a:t>. NIPS, 2014</a:t>
            </a:r>
          </a:p>
        </p:txBody>
      </p:sp>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7386DB2A-8549-4C19-B678-435BC8B5A2C7}"/>
                  </a:ext>
                </a:extLst>
              </p:cNvPr>
              <p:cNvSpPr/>
              <p:nvPr/>
            </p:nvSpPr>
            <p:spPr>
              <a:xfrm>
                <a:off x="3139949" y="1757030"/>
                <a:ext cx="6197530" cy="369332"/>
              </a:xfrm>
              <a:prstGeom prst="rect">
                <a:avLst/>
              </a:prstGeom>
            </p:spPr>
            <p:txBody>
              <a:bodyPr wrap="none">
                <a:spAutoFit/>
              </a:bodyPr>
              <a:lstStyle/>
              <a:p>
                <a:r>
                  <a:rPr lang="zh-CN" altLang="en-US" dirty="0">
                    <a:ea typeface="+mj-ea"/>
                  </a:rPr>
                  <a:t>近</a:t>
                </a:r>
                <a14:m>
                  <m:oMath xmlns:m="http://schemas.openxmlformats.org/officeDocument/2006/math">
                    <m:r>
                      <a:rPr lang="en-US" altLang="zh-CN" b="0" i="0" dirty="0" smtClean="0">
                        <a:latin typeface="Cambria Math" panose="02040503050406030204" pitchFamily="18" charset="0"/>
                        <a:ea typeface="+mj-ea"/>
                      </a:rPr>
                      <m:t>      </m:t>
                    </m:r>
                    <m:r>
                      <a:rPr lang="zh-CN" altLang="en-US" i="1" dirty="0" smtClean="0">
                        <a:latin typeface="Cambria Math" panose="02040503050406030204" pitchFamily="18" charset="0"/>
                        <a:ea typeface="+mj-ea"/>
                      </a:rPr>
                      <m:t>几年</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经济</m:t>
                    </m:r>
                  </m:oMath>
                </a14:m>
                <a:r>
                  <a:rPr lang="zh-CN" altLang="en-US" dirty="0">
                    <a:latin typeface="+mj-lt"/>
                    <a:ea typeface="+mj-ea"/>
                  </a:rPr>
                  <a:t>    发展     变         慢       了        。 </a:t>
                </a:r>
                <a:r>
                  <a:rPr lang="en-US" altLang="zh-CN" dirty="0">
                    <a:latin typeface="+mj-lt"/>
                    <a:ea typeface="+mj-ea"/>
                  </a:rPr>
                  <a:t>&lt;/S&gt;</a:t>
                </a:r>
                <a:endParaRPr lang="en-US" dirty="0">
                  <a:latin typeface="+mj-lt"/>
                  <a:ea typeface="+mj-ea"/>
                </a:endParaRPr>
              </a:p>
            </p:txBody>
          </p:sp>
        </mc:Choice>
        <mc:Fallback xmlns="">
          <p:sp>
            <p:nvSpPr>
              <p:cNvPr id="164" name="Rectangle 163">
                <a:extLst>
                  <a:ext uri="{FF2B5EF4-FFF2-40B4-BE49-F238E27FC236}">
                    <a16:creationId xmlns:a16="http://schemas.microsoft.com/office/drawing/2014/main" id="{7386DB2A-8549-4C19-B678-435BC8B5A2C7}"/>
                  </a:ext>
                </a:extLst>
              </p:cNvPr>
              <p:cNvSpPr>
                <a:spLocks noRot="1" noChangeAspect="1" noMove="1" noResize="1" noEditPoints="1" noAdjustHandles="1" noChangeArrowheads="1" noChangeShapeType="1" noTextEdit="1"/>
              </p:cNvSpPr>
              <p:nvPr/>
            </p:nvSpPr>
            <p:spPr>
              <a:xfrm>
                <a:off x="3139949" y="1757030"/>
                <a:ext cx="6197530" cy="369332"/>
              </a:xfrm>
              <a:prstGeom prst="rect">
                <a:avLst/>
              </a:prstGeom>
              <a:blipFill>
                <a:blip r:embed="rId3"/>
                <a:stretch>
                  <a:fillRect l="-787"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046615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90CA644B-C077-4B68-BE6B-FCE434D165ED}"/>
              </a:ext>
            </a:extLst>
          </p:cNvPr>
          <p:cNvSpPr/>
          <p:nvPr/>
        </p:nvSpPr>
        <p:spPr>
          <a:xfrm>
            <a:off x="3181359" y="3209889"/>
            <a:ext cx="5615644"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(6)</a:t>
            </a:r>
          </a:p>
        </p:txBody>
      </p:sp>
      <p:sp>
        <p:nvSpPr>
          <p:cNvPr id="169" name="Rectangle 168">
            <a:extLst>
              <a:ext uri="{FF2B5EF4-FFF2-40B4-BE49-F238E27FC236}">
                <a16:creationId xmlns:a16="http://schemas.microsoft.com/office/drawing/2014/main" id="{8EE59302-2970-4A76-BCFC-A7A77924D750}"/>
              </a:ext>
            </a:extLst>
          </p:cNvPr>
          <p:cNvSpPr/>
          <p:nvPr/>
        </p:nvSpPr>
        <p:spPr>
          <a:xfrm>
            <a:off x="3181359" y="3843503"/>
            <a:ext cx="5615644" cy="534183"/>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0" name="Oval 169">
            <a:extLst>
              <a:ext uri="{FF2B5EF4-FFF2-40B4-BE49-F238E27FC236}">
                <a16:creationId xmlns:a16="http://schemas.microsoft.com/office/drawing/2014/main" id="{E067ADBC-2685-43FA-B52B-30BBFE44504A}"/>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CEA78-D440-402B-B0E6-B2812312D511}"/>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92013B02-915B-4F16-BE5D-12E9E07F58D2}"/>
              </a:ext>
            </a:extLst>
          </p:cNvPr>
          <p:cNvGrpSpPr/>
          <p:nvPr/>
        </p:nvGrpSpPr>
        <p:grpSpPr>
          <a:xfrm>
            <a:off x="3928008" y="4224431"/>
            <a:ext cx="228600" cy="1135783"/>
            <a:chOff x="4489983" y="4643531"/>
            <a:chExt cx="228600" cy="1135783"/>
          </a:xfrm>
        </p:grpSpPr>
        <p:grpSp>
          <p:nvGrpSpPr>
            <p:cNvPr id="175" name="Group 174">
              <a:extLst>
                <a:ext uri="{FF2B5EF4-FFF2-40B4-BE49-F238E27FC236}">
                  <a16:creationId xmlns:a16="http://schemas.microsoft.com/office/drawing/2014/main" id="{D20AAEE0-80AE-45B3-A41A-26870D7DE3CE}"/>
                </a:ext>
              </a:extLst>
            </p:cNvPr>
            <p:cNvGrpSpPr/>
            <p:nvPr/>
          </p:nvGrpSpPr>
          <p:grpSpPr>
            <a:xfrm>
              <a:off x="4489983" y="5047794"/>
              <a:ext cx="228600" cy="731520"/>
              <a:chOff x="1403479" y="1733952"/>
              <a:chExt cx="182880" cy="731520"/>
            </a:xfrm>
          </p:grpSpPr>
          <p:sp>
            <p:nvSpPr>
              <p:cNvPr id="178" name="Rectangle 177">
                <a:extLst>
                  <a:ext uri="{FF2B5EF4-FFF2-40B4-BE49-F238E27FC236}">
                    <a16:creationId xmlns:a16="http://schemas.microsoft.com/office/drawing/2014/main" id="{8CCC81AB-EA40-4426-918B-89DDB12919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DCFCD47-FCBE-4F3C-9BF2-A9067F949799}"/>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D689864-5947-44E2-AC44-1F9CBD66752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4246570-20AC-4BA9-B3E6-372A68660C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6" name="Straight Arrow Connector 175">
              <a:extLst>
                <a:ext uri="{FF2B5EF4-FFF2-40B4-BE49-F238E27FC236}">
                  <a16:creationId xmlns:a16="http://schemas.microsoft.com/office/drawing/2014/main" id="{FBD29953-79D9-4282-A5FF-ED52413073DA}"/>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DCF18-78DD-4EBA-A60E-8540851EE62E}"/>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D65FCC2-80A6-431B-AD98-CC56DD52875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D100540-3ED7-4F67-8013-14B0DD91DC82}"/>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424DEF4-7A23-42CE-852D-11555325848C}"/>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72A177E-2D70-4682-BFE7-5413433C5839}"/>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B965F0-F827-471F-98D1-A66CC4FB33CB}"/>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1C3CBAB-3B2E-4C56-8F98-EDD035BE257B}"/>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06BB4813-FFFF-4206-915B-140D54DDA212}"/>
              </a:ext>
            </a:extLst>
          </p:cNvPr>
          <p:cNvGrpSpPr/>
          <p:nvPr/>
        </p:nvGrpSpPr>
        <p:grpSpPr>
          <a:xfrm>
            <a:off x="4581668" y="4628694"/>
            <a:ext cx="228600" cy="731520"/>
            <a:chOff x="1403479" y="1733952"/>
            <a:chExt cx="182880" cy="731520"/>
          </a:xfrm>
        </p:grpSpPr>
        <p:sp>
          <p:nvSpPr>
            <p:cNvPr id="205" name="Rectangle 204">
              <a:extLst>
                <a:ext uri="{FF2B5EF4-FFF2-40B4-BE49-F238E27FC236}">
                  <a16:creationId xmlns:a16="http://schemas.microsoft.com/office/drawing/2014/main" id="{35D0699A-1B16-446B-A609-4B940F2C8E4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C37696C-25B7-4248-A2F5-3E5F85F6E3F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F997EA0E-C56A-4246-A441-488A515F3EB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67D09F6-42E5-463C-9D1A-C809463941E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2AEA95ED-488C-429F-AC22-7C3F11100F41}"/>
              </a:ext>
            </a:extLst>
          </p:cNvPr>
          <p:cNvGrpSpPr/>
          <p:nvPr/>
        </p:nvGrpSpPr>
        <p:grpSpPr>
          <a:xfrm>
            <a:off x="5235328" y="4628694"/>
            <a:ext cx="228600" cy="731520"/>
            <a:chOff x="1403479" y="1733952"/>
            <a:chExt cx="182880" cy="731520"/>
          </a:xfrm>
        </p:grpSpPr>
        <p:sp>
          <p:nvSpPr>
            <p:cNvPr id="210" name="Rectangle 209">
              <a:extLst>
                <a:ext uri="{FF2B5EF4-FFF2-40B4-BE49-F238E27FC236}">
                  <a16:creationId xmlns:a16="http://schemas.microsoft.com/office/drawing/2014/main" id="{F5BEB78E-5663-4A4A-B73E-A3DDE4B2CEE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F9299E-3E4F-4C8C-AF34-604C2179F943}"/>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31F452E-D95D-4D0C-92CA-562867A695B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972329AF-4AF7-4808-8FE3-E25C634AF9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DCF33950-7751-4C76-BD94-B3BDA1FAAE88}"/>
              </a:ext>
            </a:extLst>
          </p:cNvPr>
          <p:cNvGrpSpPr/>
          <p:nvPr/>
        </p:nvGrpSpPr>
        <p:grpSpPr>
          <a:xfrm>
            <a:off x="5888988" y="4628694"/>
            <a:ext cx="228600" cy="731520"/>
            <a:chOff x="1403479" y="1733952"/>
            <a:chExt cx="182880" cy="731520"/>
          </a:xfrm>
        </p:grpSpPr>
        <p:sp>
          <p:nvSpPr>
            <p:cNvPr id="215" name="Rectangle 214">
              <a:extLst>
                <a:ext uri="{FF2B5EF4-FFF2-40B4-BE49-F238E27FC236}">
                  <a16:creationId xmlns:a16="http://schemas.microsoft.com/office/drawing/2014/main" id="{2470156C-5B73-4497-820B-7ADC789DA76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C5DEDC3-BE0A-4E64-958C-18A1E020E87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8961C2E-F8B3-489C-9644-EB38C4AF882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551001CC-1360-4686-BBB3-EFC0EFAD37F0}"/>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D89D23C2-4905-443B-8516-6915CEB33347}"/>
              </a:ext>
            </a:extLst>
          </p:cNvPr>
          <p:cNvGrpSpPr/>
          <p:nvPr/>
        </p:nvGrpSpPr>
        <p:grpSpPr>
          <a:xfrm>
            <a:off x="6542648" y="4628694"/>
            <a:ext cx="228600" cy="731520"/>
            <a:chOff x="1403479" y="1733952"/>
            <a:chExt cx="182880" cy="731520"/>
          </a:xfrm>
        </p:grpSpPr>
        <p:sp>
          <p:nvSpPr>
            <p:cNvPr id="220" name="Rectangle 219">
              <a:extLst>
                <a:ext uri="{FF2B5EF4-FFF2-40B4-BE49-F238E27FC236}">
                  <a16:creationId xmlns:a16="http://schemas.microsoft.com/office/drawing/2014/main" id="{2BF23132-7225-4D44-8A50-9EA7D0BD33A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E2FCABD-9002-4FCD-9BC7-623E80384371}"/>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A23A2F50-2EA8-47A8-BA08-326BA1C84FA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3AAECD-D895-4E64-8FAF-6EC3EA4CA0D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87C29177-7A79-4F93-97C0-2D60E3449BCD}"/>
              </a:ext>
            </a:extLst>
          </p:cNvPr>
          <p:cNvGrpSpPr/>
          <p:nvPr/>
        </p:nvGrpSpPr>
        <p:grpSpPr>
          <a:xfrm>
            <a:off x="7196308" y="4628694"/>
            <a:ext cx="228600" cy="731520"/>
            <a:chOff x="1403479" y="1733952"/>
            <a:chExt cx="182880" cy="731520"/>
          </a:xfrm>
        </p:grpSpPr>
        <p:sp>
          <p:nvSpPr>
            <p:cNvPr id="225" name="Rectangle 224">
              <a:extLst>
                <a:ext uri="{FF2B5EF4-FFF2-40B4-BE49-F238E27FC236}">
                  <a16:creationId xmlns:a16="http://schemas.microsoft.com/office/drawing/2014/main" id="{707BF018-9AD3-4403-BFC3-2AECC4E662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8B4193F-21E2-4659-8AE8-0DCCADB55B2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434684-AE45-4FA8-BD83-09EED0A8D3AD}"/>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47658E6E-90D5-487F-BDA1-C4570FD526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D8828478-378A-4C27-AA78-827C50746316}"/>
              </a:ext>
            </a:extLst>
          </p:cNvPr>
          <p:cNvGrpSpPr/>
          <p:nvPr/>
        </p:nvGrpSpPr>
        <p:grpSpPr>
          <a:xfrm>
            <a:off x="7849968" y="4628694"/>
            <a:ext cx="228600" cy="731520"/>
            <a:chOff x="1403479" y="1733952"/>
            <a:chExt cx="182880" cy="731520"/>
          </a:xfrm>
        </p:grpSpPr>
        <p:sp>
          <p:nvSpPr>
            <p:cNvPr id="230" name="Rectangle 229">
              <a:extLst>
                <a:ext uri="{FF2B5EF4-FFF2-40B4-BE49-F238E27FC236}">
                  <a16:creationId xmlns:a16="http://schemas.microsoft.com/office/drawing/2014/main" id="{267C720E-86AF-4D02-8F50-9B9CE49A15D1}"/>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3B74BA50-5CE7-4422-AA63-C78C1089318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B203FC4-74D4-4CC1-91F1-D624048E65A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79D118-ACAD-4309-9D96-22006908529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10A38F42-8C3B-45D5-B2BA-98F55C722D26}"/>
              </a:ext>
            </a:extLst>
          </p:cNvPr>
          <p:cNvGrpSpPr/>
          <p:nvPr/>
        </p:nvGrpSpPr>
        <p:grpSpPr>
          <a:xfrm>
            <a:off x="8503626" y="4628694"/>
            <a:ext cx="228600" cy="731520"/>
            <a:chOff x="1403479" y="1733952"/>
            <a:chExt cx="182880" cy="731520"/>
          </a:xfrm>
        </p:grpSpPr>
        <p:sp>
          <p:nvSpPr>
            <p:cNvPr id="235" name="Rectangle 234">
              <a:extLst>
                <a:ext uri="{FF2B5EF4-FFF2-40B4-BE49-F238E27FC236}">
                  <a16:creationId xmlns:a16="http://schemas.microsoft.com/office/drawing/2014/main" id="{5CAC1F88-82FC-4131-A441-BD0B0BA20642}"/>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413E9CCD-B2B0-4820-90F6-AE41736787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C01F3E6-9607-4521-AB1E-7E33FF6F591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6A1CD0A-2B80-41BA-BC9E-D74ACA63A349}"/>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9" name="Straight Arrow Connector 238">
            <a:extLst>
              <a:ext uri="{FF2B5EF4-FFF2-40B4-BE49-F238E27FC236}">
                <a16:creationId xmlns:a16="http://schemas.microsoft.com/office/drawing/2014/main" id="{938C27AC-9BC3-4A45-80FF-DF3C7A9A4E6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23BDE19-C018-43C6-AE08-76E04236352F}"/>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3E61798-F7E8-406F-9BFE-597BC202FCE9}"/>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5B2B9EC-D046-4999-8644-0E67942122DB}"/>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DF47833-0B7E-4725-A364-8F127117E6DA}"/>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20E0A1B-4342-44BA-B786-F0DA3D53ABAC}"/>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EB6A5DB7-CF3F-4B37-A0B6-BB57CE697667}"/>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688AD6F3-B870-4891-BEB8-F2448B86CCB5}"/>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247" name="Group 246">
            <a:extLst>
              <a:ext uri="{FF2B5EF4-FFF2-40B4-BE49-F238E27FC236}">
                <a16:creationId xmlns:a16="http://schemas.microsoft.com/office/drawing/2014/main" id="{25144CD9-22C6-4B86-AE86-7F680CE6F871}"/>
              </a:ext>
            </a:extLst>
          </p:cNvPr>
          <p:cNvGrpSpPr/>
          <p:nvPr/>
        </p:nvGrpSpPr>
        <p:grpSpPr>
          <a:xfrm>
            <a:off x="3274348" y="4224431"/>
            <a:ext cx="228600" cy="1135783"/>
            <a:chOff x="3836323" y="4643531"/>
            <a:chExt cx="228600" cy="1135783"/>
          </a:xfrm>
        </p:grpSpPr>
        <p:grpSp>
          <p:nvGrpSpPr>
            <p:cNvPr id="248" name="Group 247">
              <a:extLst>
                <a:ext uri="{FF2B5EF4-FFF2-40B4-BE49-F238E27FC236}">
                  <a16:creationId xmlns:a16="http://schemas.microsoft.com/office/drawing/2014/main" id="{DC663D93-E878-4219-809C-6374B78CE07E}"/>
                </a:ext>
              </a:extLst>
            </p:cNvPr>
            <p:cNvGrpSpPr/>
            <p:nvPr/>
          </p:nvGrpSpPr>
          <p:grpSpPr>
            <a:xfrm>
              <a:off x="3836323" y="5047794"/>
              <a:ext cx="228600" cy="731520"/>
              <a:chOff x="1403479" y="1733952"/>
              <a:chExt cx="182880" cy="731520"/>
            </a:xfrm>
          </p:grpSpPr>
          <p:sp>
            <p:nvSpPr>
              <p:cNvPr id="250" name="Rectangle 249">
                <a:extLst>
                  <a:ext uri="{FF2B5EF4-FFF2-40B4-BE49-F238E27FC236}">
                    <a16:creationId xmlns:a16="http://schemas.microsoft.com/office/drawing/2014/main" id="{01A28728-746E-41BF-B105-EE28FE52420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F71B8BE-3372-4C92-A3C1-6A1F62B853E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E553A4D-5C18-4253-BF2A-C5C71C5A0DF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7F6E189-5BAF-43B6-B54A-3AC005EDC8A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C32CDFF-469B-457E-AD66-04689BA67E85}"/>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AF20CD85-197B-44E2-9B1A-8A54D08B0680}"/>
              </a:ext>
            </a:extLst>
          </p:cNvPr>
          <p:cNvGrpSpPr/>
          <p:nvPr/>
        </p:nvGrpSpPr>
        <p:grpSpPr>
          <a:xfrm>
            <a:off x="3294056" y="2254900"/>
            <a:ext cx="228600" cy="1093089"/>
            <a:chOff x="3821083" y="2025862"/>
            <a:chExt cx="228600" cy="1093089"/>
          </a:xfrm>
        </p:grpSpPr>
        <p:grpSp>
          <p:nvGrpSpPr>
            <p:cNvPr id="255" name="Group 254">
              <a:extLst>
                <a:ext uri="{FF2B5EF4-FFF2-40B4-BE49-F238E27FC236}">
                  <a16:creationId xmlns:a16="http://schemas.microsoft.com/office/drawing/2014/main" id="{14100392-0DB7-422A-AA7A-24C6C40E781F}"/>
                </a:ext>
              </a:extLst>
            </p:cNvPr>
            <p:cNvGrpSpPr/>
            <p:nvPr/>
          </p:nvGrpSpPr>
          <p:grpSpPr>
            <a:xfrm>
              <a:off x="3821083" y="2025862"/>
              <a:ext cx="228600" cy="731520"/>
              <a:chOff x="1403479" y="1733952"/>
              <a:chExt cx="182880" cy="731520"/>
            </a:xfrm>
          </p:grpSpPr>
          <p:sp>
            <p:nvSpPr>
              <p:cNvPr id="257" name="Rectangle 256">
                <a:extLst>
                  <a:ext uri="{FF2B5EF4-FFF2-40B4-BE49-F238E27FC236}">
                    <a16:creationId xmlns:a16="http://schemas.microsoft.com/office/drawing/2014/main" id="{37E9F747-2F98-4AF8-B54B-C710BD1DECA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9D59396-E756-4965-B944-0B10B20B0F5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5BADCDB-79ED-4CDA-B824-FB9504AC26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8C2BBC5-E89B-40B2-95B9-4D611423B68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6" name="Straight Arrow Connector 255">
              <a:extLst>
                <a:ext uri="{FF2B5EF4-FFF2-40B4-BE49-F238E27FC236}">
                  <a16:creationId xmlns:a16="http://schemas.microsoft.com/office/drawing/2014/main" id="{08D1465B-8ED1-41FB-8F74-94C8646F3BEB}"/>
                </a:ext>
              </a:extLst>
            </p:cNvPr>
            <p:cNvCxnSpPr>
              <a:cxnSpLocks/>
              <a:endCxn id="260"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E25E643F-4DC2-46F8-90BE-C1A774580299}"/>
              </a:ext>
            </a:extLst>
          </p:cNvPr>
          <p:cNvGrpSpPr/>
          <p:nvPr/>
        </p:nvGrpSpPr>
        <p:grpSpPr>
          <a:xfrm>
            <a:off x="3947716" y="2254900"/>
            <a:ext cx="228600" cy="1093089"/>
            <a:chOff x="4474743" y="2025862"/>
            <a:chExt cx="228600" cy="1093089"/>
          </a:xfrm>
        </p:grpSpPr>
        <p:grpSp>
          <p:nvGrpSpPr>
            <p:cNvPr id="262" name="Group 261">
              <a:extLst>
                <a:ext uri="{FF2B5EF4-FFF2-40B4-BE49-F238E27FC236}">
                  <a16:creationId xmlns:a16="http://schemas.microsoft.com/office/drawing/2014/main" id="{CFAECA79-C35A-4E8A-8E7A-F4BD8F3E2560}"/>
                </a:ext>
              </a:extLst>
            </p:cNvPr>
            <p:cNvGrpSpPr/>
            <p:nvPr/>
          </p:nvGrpSpPr>
          <p:grpSpPr>
            <a:xfrm>
              <a:off x="4474743" y="2025862"/>
              <a:ext cx="228600" cy="731520"/>
              <a:chOff x="1403479" y="1733952"/>
              <a:chExt cx="182880" cy="731520"/>
            </a:xfrm>
          </p:grpSpPr>
          <p:sp>
            <p:nvSpPr>
              <p:cNvPr id="264" name="Rectangle 263">
                <a:extLst>
                  <a:ext uri="{FF2B5EF4-FFF2-40B4-BE49-F238E27FC236}">
                    <a16:creationId xmlns:a16="http://schemas.microsoft.com/office/drawing/2014/main" id="{AC80A902-3C51-40D9-ACCA-AA2CB51F715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AF5E4C65-4827-4A47-8784-5487FAC6786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47350EC-10C3-43E4-9553-0F0DCDBF2377}"/>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0DE187C-C73C-4A9B-A5C1-8CFF87BB0A5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3" name="Straight Arrow Connector 262">
              <a:extLst>
                <a:ext uri="{FF2B5EF4-FFF2-40B4-BE49-F238E27FC236}">
                  <a16:creationId xmlns:a16="http://schemas.microsoft.com/office/drawing/2014/main" id="{A90FD5A2-E9E7-4216-88D1-BCCFB23BF4B3}"/>
                </a:ext>
              </a:extLst>
            </p:cNvPr>
            <p:cNvCxnSpPr>
              <a:cxnSpLocks/>
              <a:endCxn id="267"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C70EAD4-F5DD-4A1B-845A-937D47C5B35C}"/>
              </a:ext>
            </a:extLst>
          </p:cNvPr>
          <p:cNvGrpSpPr/>
          <p:nvPr/>
        </p:nvGrpSpPr>
        <p:grpSpPr>
          <a:xfrm>
            <a:off x="4582326" y="2254900"/>
            <a:ext cx="228600" cy="731520"/>
            <a:chOff x="1403479" y="1733952"/>
            <a:chExt cx="182880" cy="731520"/>
          </a:xfrm>
        </p:grpSpPr>
        <p:sp>
          <p:nvSpPr>
            <p:cNvPr id="269" name="Rectangle 268">
              <a:extLst>
                <a:ext uri="{FF2B5EF4-FFF2-40B4-BE49-F238E27FC236}">
                  <a16:creationId xmlns:a16="http://schemas.microsoft.com/office/drawing/2014/main" id="{2392D72A-85D0-40E4-A7DA-412B785F2CD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8234844-A3FA-4529-B170-506F69EAE8D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077CD-7777-4E04-96AD-749A0944C376}"/>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C4908A39-F798-45D5-92D5-F0A7D36FC7A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3" name="Straight Arrow Connector 272">
            <a:extLst>
              <a:ext uri="{FF2B5EF4-FFF2-40B4-BE49-F238E27FC236}">
                <a16:creationId xmlns:a16="http://schemas.microsoft.com/office/drawing/2014/main" id="{75D2028C-93B8-4556-BA0B-C0136EE3571B}"/>
              </a:ext>
            </a:extLst>
          </p:cNvPr>
          <p:cNvCxnSpPr>
            <a:cxnSpLocks/>
            <a:endCxn id="272" idx="2"/>
          </p:cNvCxnSpPr>
          <p:nvPr/>
        </p:nvCxnSpPr>
        <p:spPr>
          <a:xfrm flipV="1">
            <a:off x="46966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7C1AC4B8-720A-402B-B7AA-692039F07CC3}"/>
              </a:ext>
            </a:extLst>
          </p:cNvPr>
          <p:cNvGrpSpPr/>
          <p:nvPr/>
        </p:nvGrpSpPr>
        <p:grpSpPr>
          <a:xfrm>
            <a:off x="5235986" y="2254900"/>
            <a:ext cx="228600" cy="731520"/>
            <a:chOff x="1403479" y="1733952"/>
            <a:chExt cx="182880" cy="731520"/>
          </a:xfrm>
        </p:grpSpPr>
        <p:sp>
          <p:nvSpPr>
            <p:cNvPr id="275" name="Rectangle 274">
              <a:extLst>
                <a:ext uri="{FF2B5EF4-FFF2-40B4-BE49-F238E27FC236}">
                  <a16:creationId xmlns:a16="http://schemas.microsoft.com/office/drawing/2014/main" id="{451455C2-B37B-4D22-8CD3-D89E22E55B4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4FB6803-451F-4B33-9878-8BE9D094E4E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1EF0BBFA-D28F-48E5-B9AA-AADBC6C16E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F9EE9703-04DE-4065-AB7B-28843689A31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a:extLst>
              <a:ext uri="{FF2B5EF4-FFF2-40B4-BE49-F238E27FC236}">
                <a16:creationId xmlns:a16="http://schemas.microsoft.com/office/drawing/2014/main" id="{8F7E3215-698B-466C-A561-A4794CA8E57B}"/>
              </a:ext>
            </a:extLst>
          </p:cNvPr>
          <p:cNvCxnSpPr>
            <a:cxnSpLocks/>
            <a:endCxn id="278" idx="2"/>
          </p:cNvCxnSpPr>
          <p:nvPr/>
        </p:nvCxnSpPr>
        <p:spPr>
          <a:xfrm flipV="1">
            <a:off x="535028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2D656305-B7AE-4299-B32D-F141F37292B4}"/>
              </a:ext>
            </a:extLst>
          </p:cNvPr>
          <p:cNvGrpSpPr/>
          <p:nvPr/>
        </p:nvGrpSpPr>
        <p:grpSpPr>
          <a:xfrm>
            <a:off x="5889646" y="2254900"/>
            <a:ext cx="228600" cy="731520"/>
            <a:chOff x="1403479" y="1733952"/>
            <a:chExt cx="182880" cy="731520"/>
          </a:xfrm>
        </p:grpSpPr>
        <p:sp>
          <p:nvSpPr>
            <p:cNvPr id="281" name="Rectangle 280">
              <a:extLst>
                <a:ext uri="{FF2B5EF4-FFF2-40B4-BE49-F238E27FC236}">
                  <a16:creationId xmlns:a16="http://schemas.microsoft.com/office/drawing/2014/main" id="{5CEDB1EE-8065-42EC-B83F-25BAD2A85B2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000326C-F63D-4213-8AE3-2ABA15225B9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D3EC7B7-4497-4CAF-B3D8-5D2F43C1222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62AACB5-0B23-4CA7-94E3-AF564A570812}"/>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5" name="Straight Arrow Connector 284">
            <a:extLst>
              <a:ext uri="{FF2B5EF4-FFF2-40B4-BE49-F238E27FC236}">
                <a16:creationId xmlns:a16="http://schemas.microsoft.com/office/drawing/2014/main" id="{47BCFEA5-42F9-42CF-90AB-B9C4B1D31F35}"/>
              </a:ext>
            </a:extLst>
          </p:cNvPr>
          <p:cNvCxnSpPr>
            <a:cxnSpLocks/>
            <a:endCxn id="284" idx="2"/>
          </p:cNvCxnSpPr>
          <p:nvPr/>
        </p:nvCxnSpPr>
        <p:spPr>
          <a:xfrm flipV="1">
            <a:off x="600394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FCD7517-01BB-4C93-826E-4BB3ED6ABAC0}"/>
              </a:ext>
            </a:extLst>
          </p:cNvPr>
          <p:cNvGrpSpPr/>
          <p:nvPr/>
        </p:nvGrpSpPr>
        <p:grpSpPr>
          <a:xfrm>
            <a:off x="6543306" y="2254900"/>
            <a:ext cx="228600" cy="731520"/>
            <a:chOff x="1403479" y="1733952"/>
            <a:chExt cx="182880" cy="731520"/>
          </a:xfrm>
        </p:grpSpPr>
        <p:sp>
          <p:nvSpPr>
            <p:cNvPr id="287" name="Rectangle 286">
              <a:extLst>
                <a:ext uri="{FF2B5EF4-FFF2-40B4-BE49-F238E27FC236}">
                  <a16:creationId xmlns:a16="http://schemas.microsoft.com/office/drawing/2014/main" id="{3DD06D28-A989-45C0-96DA-7369FA1FD51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7387A55B-0743-4541-BEAC-C567772ED898}"/>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967E3F3F-A397-4E08-9F49-4E270FC0C0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95473281-E4F5-4211-85C4-C612F97FFA7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1" name="Straight Arrow Connector 290">
            <a:extLst>
              <a:ext uri="{FF2B5EF4-FFF2-40B4-BE49-F238E27FC236}">
                <a16:creationId xmlns:a16="http://schemas.microsoft.com/office/drawing/2014/main" id="{D4289B25-1A78-4D77-9B2E-F3A35E88B2D6}"/>
              </a:ext>
            </a:extLst>
          </p:cNvPr>
          <p:cNvCxnSpPr>
            <a:cxnSpLocks/>
            <a:endCxn id="290" idx="2"/>
          </p:cNvCxnSpPr>
          <p:nvPr/>
        </p:nvCxnSpPr>
        <p:spPr>
          <a:xfrm flipV="1">
            <a:off x="665760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55E7A32B-47BC-45E4-84C9-D4782DA31FA8}"/>
              </a:ext>
            </a:extLst>
          </p:cNvPr>
          <p:cNvGrpSpPr/>
          <p:nvPr/>
        </p:nvGrpSpPr>
        <p:grpSpPr>
          <a:xfrm>
            <a:off x="7196966" y="2254900"/>
            <a:ext cx="228600" cy="731520"/>
            <a:chOff x="1403479" y="1733952"/>
            <a:chExt cx="182880" cy="731520"/>
          </a:xfrm>
        </p:grpSpPr>
        <p:sp>
          <p:nvSpPr>
            <p:cNvPr id="293" name="Rectangle 292">
              <a:extLst>
                <a:ext uri="{FF2B5EF4-FFF2-40B4-BE49-F238E27FC236}">
                  <a16:creationId xmlns:a16="http://schemas.microsoft.com/office/drawing/2014/main" id="{DC693CD9-72B7-458D-A532-A3DB475D205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45F58C2-B8ED-4379-82B7-1C9E3E7C07D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A777C88-58A9-4BDD-AA55-2979E1A2433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295">
              <a:extLst>
                <a:ext uri="{FF2B5EF4-FFF2-40B4-BE49-F238E27FC236}">
                  <a16:creationId xmlns:a16="http://schemas.microsoft.com/office/drawing/2014/main" id="{EA654894-F5B4-4D67-924C-FB2BF3E7F02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7" name="Straight Arrow Connector 296">
            <a:extLst>
              <a:ext uri="{FF2B5EF4-FFF2-40B4-BE49-F238E27FC236}">
                <a16:creationId xmlns:a16="http://schemas.microsoft.com/office/drawing/2014/main" id="{6BCAC93E-FFA8-41C4-B34F-B04672F3AAEE}"/>
              </a:ext>
            </a:extLst>
          </p:cNvPr>
          <p:cNvCxnSpPr>
            <a:cxnSpLocks/>
            <a:endCxn id="296" idx="2"/>
          </p:cNvCxnSpPr>
          <p:nvPr/>
        </p:nvCxnSpPr>
        <p:spPr>
          <a:xfrm flipV="1">
            <a:off x="731126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D757CB42-0BB7-4B5A-A2E5-A450DFB99065}"/>
              </a:ext>
            </a:extLst>
          </p:cNvPr>
          <p:cNvGrpSpPr/>
          <p:nvPr/>
        </p:nvGrpSpPr>
        <p:grpSpPr>
          <a:xfrm>
            <a:off x="7850626" y="2254900"/>
            <a:ext cx="228600" cy="731520"/>
            <a:chOff x="1403479" y="1733952"/>
            <a:chExt cx="182880" cy="731520"/>
          </a:xfrm>
        </p:grpSpPr>
        <p:sp>
          <p:nvSpPr>
            <p:cNvPr id="299" name="Rectangle 298">
              <a:extLst>
                <a:ext uri="{FF2B5EF4-FFF2-40B4-BE49-F238E27FC236}">
                  <a16:creationId xmlns:a16="http://schemas.microsoft.com/office/drawing/2014/main" id="{EF0579DE-468C-40CF-BD96-5450ECBEACA9}"/>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60221CB-3AC4-4E03-AE00-9E386216440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B34121EC-F7F5-4B45-93E3-1F5B92064BE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B15AC3AE-34AB-413B-B687-05125594191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3" name="Straight Arrow Connector 302">
            <a:extLst>
              <a:ext uri="{FF2B5EF4-FFF2-40B4-BE49-F238E27FC236}">
                <a16:creationId xmlns:a16="http://schemas.microsoft.com/office/drawing/2014/main" id="{C6F9C884-3235-4B91-9D15-B0701342195D}"/>
              </a:ext>
            </a:extLst>
          </p:cNvPr>
          <p:cNvCxnSpPr>
            <a:cxnSpLocks/>
            <a:endCxn id="302" idx="2"/>
          </p:cNvCxnSpPr>
          <p:nvPr/>
        </p:nvCxnSpPr>
        <p:spPr>
          <a:xfrm flipV="1">
            <a:off x="79649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49DC8B82-0E2A-43E5-AD7F-9F05DF9ECF5B}"/>
              </a:ext>
            </a:extLst>
          </p:cNvPr>
          <p:cNvGrpSpPr/>
          <p:nvPr/>
        </p:nvGrpSpPr>
        <p:grpSpPr>
          <a:xfrm>
            <a:off x="8504284" y="2254900"/>
            <a:ext cx="228600" cy="731520"/>
            <a:chOff x="1403479" y="1733952"/>
            <a:chExt cx="182880" cy="731520"/>
          </a:xfrm>
        </p:grpSpPr>
        <p:sp>
          <p:nvSpPr>
            <p:cNvPr id="305" name="Rectangle 304">
              <a:extLst>
                <a:ext uri="{FF2B5EF4-FFF2-40B4-BE49-F238E27FC236}">
                  <a16:creationId xmlns:a16="http://schemas.microsoft.com/office/drawing/2014/main" id="{31A6A74C-4D3C-4D9B-8E6F-3203E410121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8FA6CB4-994E-4135-889D-CBB3805EA7F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4D72F967-1B35-482C-BDFE-F3FA2E9DBB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1DC9DAF-959D-4C2C-9ADB-92424338A57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9" name="Straight Arrow Connector 308">
            <a:extLst>
              <a:ext uri="{FF2B5EF4-FFF2-40B4-BE49-F238E27FC236}">
                <a16:creationId xmlns:a16="http://schemas.microsoft.com/office/drawing/2014/main" id="{403C4F66-6F83-4D76-B3E1-35EF5B421ADF}"/>
              </a:ext>
            </a:extLst>
          </p:cNvPr>
          <p:cNvCxnSpPr>
            <a:cxnSpLocks/>
            <a:endCxn id="308" idx="2"/>
          </p:cNvCxnSpPr>
          <p:nvPr/>
        </p:nvCxnSpPr>
        <p:spPr>
          <a:xfrm flipV="1">
            <a:off x="8618584"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B9A731B-5673-4106-A9C8-2FAF0FDCE415}"/>
              </a:ext>
            </a:extLst>
          </p:cNvPr>
          <p:cNvCxnSpPr>
            <a:cxnSpLocks/>
            <a:stCxn id="170" idx="6"/>
            <a:endCxn id="172" idx="2"/>
          </p:cNvCxnSpPr>
          <p:nvPr/>
        </p:nvCxnSpPr>
        <p:spPr>
          <a:xfrm>
            <a:off x="35258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D910911-10CB-4620-85F0-2B724E6C8305}"/>
              </a:ext>
            </a:extLst>
          </p:cNvPr>
          <p:cNvCxnSpPr>
            <a:cxnSpLocks/>
            <a:stCxn id="172" idx="6"/>
            <a:endCxn id="184" idx="2"/>
          </p:cNvCxnSpPr>
          <p:nvPr/>
        </p:nvCxnSpPr>
        <p:spPr>
          <a:xfrm>
            <a:off x="417946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12FD6F7-E37B-4162-8F0B-D6062885721E}"/>
              </a:ext>
            </a:extLst>
          </p:cNvPr>
          <p:cNvCxnSpPr>
            <a:cxnSpLocks/>
            <a:endCxn id="185" idx="2"/>
          </p:cNvCxnSpPr>
          <p:nvPr/>
        </p:nvCxnSpPr>
        <p:spPr>
          <a:xfrm>
            <a:off x="483312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A740654-4895-4B03-B829-B714A777C8EC}"/>
              </a:ext>
            </a:extLst>
          </p:cNvPr>
          <p:cNvCxnSpPr>
            <a:cxnSpLocks/>
            <a:endCxn id="187" idx="2"/>
          </p:cNvCxnSpPr>
          <p:nvPr/>
        </p:nvCxnSpPr>
        <p:spPr>
          <a:xfrm>
            <a:off x="548678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E486AB0-ECF4-4907-BCF9-E3D5B814AB04}"/>
              </a:ext>
            </a:extLst>
          </p:cNvPr>
          <p:cNvCxnSpPr>
            <a:cxnSpLocks/>
            <a:stCxn id="187" idx="6"/>
            <a:endCxn id="188" idx="2"/>
          </p:cNvCxnSpPr>
          <p:nvPr/>
        </p:nvCxnSpPr>
        <p:spPr>
          <a:xfrm>
            <a:off x="614044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7E30EC3-FBFB-47D3-8B21-41A222B81B58}"/>
              </a:ext>
            </a:extLst>
          </p:cNvPr>
          <p:cNvCxnSpPr>
            <a:cxnSpLocks/>
            <a:stCxn id="188" idx="6"/>
            <a:endCxn id="190" idx="2"/>
          </p:cNvCxnSpPr>
          <p:nvPr/>
        </p:nvCxnSpPr>
        <p:spPr>
          <a:xfrm>
            <a:off x="67941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0B8C766-13F5-4967-A5FB-B5F6DD080892}"/>
              </a:ext>
            </a:extLst>
          </p:cNvPr>
          <p:cNvCxnSpPr>
            <a:cxnSpLocks/>
            <a:endCxn id="191" idx="2"/>
          </p:cNvCxnSpPr>
          <p:nvPr/>
        </p:nvCxnSpPr>
        <p:spPr>
          <a:xfrm>
            <a:off x="7484750" y="4087271"/>
            <a:ext cx="34235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28C352B-C344-484F-A57A-87BCD1F79149}"/>
              </a:ext>
            </a:extLst>
          </p:cNvPr>
          <p:cNvCxnSpPr>
            <a:cxnSpLocks/>
            <a:stCxn id="191" idx="6"/>
            <a:endCxn id="193" idx="2"/>
          </p:cNvCxnSpPr>
          <p:nvPr/>
        </p:nvCxnSpPr>
        <p:spPr>
          <a:xfrm>
            <a:off x="8101428" y="4087271"/>
            <a:ext cx="37933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5" name="Oval 364">
            <a:extLst>
              <a:ext uri="{FF2B5EF4-FFF2-40B4-BE49-F238E27FC236}">
                <a16:creationId xmlns:a16="http://schemas.microsoft.com/office/drawing/2014/main" id="{0B24FAA9-2865-44FA-94A3-2A529F1D7F85}"/>
              </a:ext>
            </a:extLst>
          </p:cNvPr>
          <p:cNvSpPr/>
          <p:nvPr/>
        </p:nvSpPr>
        <p:spPr>
          <a:xfrm>
            <a:off x="32514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1E74472-1086-4AEF-B982-3D00712F0B4E}"/>
              </a:ext>
            </a:extLst>
          </p:cNvPr>
          <p:cNvSpPr/>
          <p:nvPr/>
        </p:nvSpPr>
        <p:spPr>
          <a:xfrm>
            <a:off x="39051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3AC8E10-1CB6-45A4-9808-292260B2458D}"/>
              </a:ext>
            </a:extLst>
          </p:cNvPr>
          <p:cNvSpPr/>
          <p:nvPr/>
        </p:nvSpPr>
        <p:spPr>
          <a:xfrm>
            <a:off x="45588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E262CFD3-4BCB-42C8-8FD3-42328CD22582}"/>
              </a:ext>
            </a:extLst>
          </p:cNvPr>
          <p:cNvSpPr/>
          <p:nvPr/>
        </p:nvSpPr>
        <p:spPr>
          <a:xfrm>
            <a:off x="521246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68E9246-6F0E-43DD-8F03-C8953FD5FC70}"/>
              </a:ext>
            </a:extLst>
          </p:cNvPr>
          <p:cNvSpPr/>
          <p:nvPr/>
        </p:nvSpPr>
        <p:spPr>
          <a:xfrm>
            <a:off x="586612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0989D87-9927-43A8-9091-4C40644F6BB4}"/>
              </a:ext>
            </a:extLst>
          </p:cNvPr>
          <p:cNvSpPr/>
          <p:nvPr/>
        </p:nvSpPr>
        <p:spPr>
          <a:xfrm>
            <a:off x="65197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960147C-32D5-4756-AC9A-6A80F8DE1949}"/>
              </a:ext>
            </a:extLst>
          </p:cNvPr>
          <p:cNvSpPr/>
          <p:nvPr/>
        </p:nvSpPr>
        <p:spPr>
          <a:xfrm>
            <a:off x="71734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FC7BE36C-7168-4007-A1CD-07BBC8A72E5F}"/>
              </a:ext>
            </a:extLst>
          </p:cNvPr>
          <p:cNvSpPr/>
          <p:nvPr/>
        </p:nvSpPr>
        <p:spPr>
          <a:xfrm>
            <a:off x="78271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1528A7C-C198-47AB-8E68-873094354E2A}"/>
              </a:ext>
            </a:extLst>
          </p:cNvPr>
          <p:cNvSpPr/>
          <p:nvPr/>
        </p:nvSpPr>
        <p:spPr>
          <a:xfrm>
            <a:off x="8480766"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49857C85-38AC-408A-8945-AEA8AC108848}"/>
              </a:ext>
            </a:extLst>
          </p:cNvPr>
          <p:cNvCxnSpPr>
            <a:cxnSpLocks/>
            <a:stCxn id="365" idx="6"/>
            <a:endCxn id="366" idx="2"/>
          </p:cNvCxnSpPr>
          <p:nvPr/>
        </p:nvCxnSpPr>
        <p:spPr>
          <a:xfrm>
            <a:off x="352580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95DCA7D7-C10F-4031-94EE-34708EADF703}"/>
              </a:ext>
            </a:extLst>
          </p:cNvPr>
          <p:cNvCxnSpPr>
            <a:cxnSpLocks/>
            <a:stCxn id="366" idx="6"/>
            <a:endCxn id="367" idx="2"/>
          </p:cNvCxnSpPr>
          <p:nvPr/>
        </p:nvCxnSpPr>
        <p:spPr>
          <a:xfrm>
            <a:off x="417946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3CB16E21-3760-48D4-AF1C-8043E40A929A}"/>
              </a:ext>
            </a:extLst>
          </p:cNvPr>
          <p:cNvCxnSpPr>
            <a:cxnSpLocks/>
            <a:endCxn id="368" idx="2"/>
          </p:cNvCxnSpPr>
          <p:nvPr/>
        </p:nvCxnSpPr>
        <p:spPr>
          <a:xfrm>
            <a:off x="483312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12C48A64-7D79-42E6-AE57-E0B176928213}"/>
              </a:ext>
            </a:extLst>
          </p:cNvPr>
          <p:cNvCxnSpPr>
            <a:cxnSpLocks/>
            <a:endCxn id="369" idx="2"/>
          </p:cNvCxnSpPr>
          <p:nvPr/>
        </p:nvCxnSpPr>
        <p:spPr>
          <a:xfrm>
            <a:off x="548678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4F78F129-8406-46E5-857C-348C5A20A2EA}"/>
              </a:ext>
            </a:extLst>
          </p:cNvPr>
          <p:cNvCxnSpPr>
            <a:cxnSpLocks/>
            <a:stCxn id="369" idx="6"/>
            <a:endCxn id="370" idx="2"/>
          </p:cNvCxnSpPr>
          <p:nvPr/>
        </p:nvCxnSpPr>
        <p:spPr>
          <a:xfrm>
            <a:off x="614044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C0C36FEF-5D74-438D-B1D6-72CC341E3744}"/>
              </a:ext>
            </a:extLst>
          </p:cNvPr>
          <p:cNvCxnSpPr>
            <a:cxnSpLocks/>
            <a:stCxn id="370" idx="6"/>
            <a:endCxn id="371" idx="2"/>
          </p:cNvCxnSpPr>
          <p:nvPr/>
        </p:nvCxnSpPr>
        <p:spPr>
          <a:xfrm>
            <a:off x="679410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60AC5D70-C9AE-4D6C-B697-4229DD9DB1C9}"/>
              </a:ext>
            </a:extLst>
          </p:cNvPr>
          <p:cNvCxnSpPr>
            <a:cxnSpLocks/>
            <a:endCxn id="372" idx="2"/>
          </p:cNvCxnSpPr>
          <p:nvPr/>
        </p:nvCxnSpPr>
        <p:spPr>
          <a:xfrm>
            <a:off x="7484750" y="3458621"/>
            <a:ext cx="342358"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BAF5CA33-1271-448B-A1CF-9B4392AC962D}"/>
              </a:ext>
            </a:extLst>
          </p:cNvPr>
          <p:cNvCxnSpPr>
            <a:cxnSpLocks/>
            <a:stCxn id="372" idx="6"/>
            <a:endCxn id="373" idx="2"/>
          </p:cNvCxnSpPr>
          <p:nvPr/>
        </p:nvCxnSpPr>
        <p:spPr>
          <a:xfrm>
            <a:off x="8101428" y="3458621"/>
            <a:ext cx="379338"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BC23FD1F-15F0-44B9-82DA-314378E38FFA}"/>
              </a:ext>
            </a:extLst>
          </p:cNvPr>
          <p:cNvCxnSpPr>
            <a:cxnSpLocks/>
            <a:stCxn id="193" idx="0"/>
            <a:endCxn id="365" idx="4"/>
          </p:cNvCxnSpPr>
          <p:nvPr/>
        </p:nvCxnSpPr>
        <p:spPr>
          <a:xfrm flipH="1" flipV="1">
            <a:off x="3388648" y="3595781"/>
            <a:ext cx="5229278" cy="35433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36B3A01-6206-441F-A586-7E7DD0786A39}"/>
              </a:ext>
            </a:extLst>
          </p:cNvPr>
          <p:cNvCxnSpPr>
            <a:cxnSpLocks/>
            <a:stCxn id="259" idx="3"/>
          </p:cNvCxnSpPr>
          <p:nvPr/>
        </p:nvCxnSpPr>
        <p:spPr>
          <a:xfrm>
            <a:off x="3522656" y="2712100"/>
            <a:ext cx="38249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CBBC2C7-8034-4117-835B-9437DAA32484}"/>
              </a:ext>
            </a:extLst>
          </p:cNvPr>
          <p:cNvCxnSpPr>
            <a:cxnSpLocks/>
            <a:stCxn id="266" idx="3"/>
            <a:endCxn id="367" idx="2"/>
          </p:cNvCxnSpPr>
          <p:nvPr/>
        </p:nvCxnSpPr>
        <p:spPr>
          <a:xfrm>
            <a:off x="4176316" y="2712100"/>
            <a:ext cx="38249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CE7DF52-B1B2-4ADA-B7D9-D194904FAF9C}"/>
              </a:ext>
            </a:extLst>
          </p:cNvPr>
          <p:cNvCxnSpPr>
            <a:cxnSpLocks/>
            <a:stCxn id="271" idx="3"/>
          </p:cNvCxnSpPr>
          <p:nvPr/>
        </p:nvCxnSpPr>
        <p:spPr>
          <a:xfrm>
            <a:off x="4810926" y="2712100"/>
            <a:ext cx="40154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E439B12-BB17-4318-B539-D413E450436E}"/>
              </a:ext>
            </a:extLst>
          </p:cNvPr>
          <p:cNvCxnSpPr>
            <a:cxnSpLocks/>
            <a:stCxn id="277" idx="3"/>
            <a:endCxn id="369" idx="2"/>
          </p:cNvCxnSpPr>
          <p:nvPr/>
        </p:nvCxnSpPr>
        <p:spPr>
          <a:xfrm>
            <a:off x="5464586" y="2712100"/>
            <a:ext cx="40154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71E3A2C-2475-40F8-A531-7BE6D323F670}"/>
              </a:ext>
            </a:extLst>
          </p:cNvPr>
          <p:cNvCxnSpPr>
            <a:cxnSpLocks/>
            <a:stCxn id="283" idx="3"/>
            <a:endCxn id="370" idx="2"/>
          </p:cNvCxnSpPr>
          <p:nvPr/>
        </p:nvCxnSpPr>
        <p:spPr>
          <a:xfrm>
            <a:off x="6118246" y="2712100"/>
            <a:ext cx="40154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8895A6E-00B2-428B-B6E4-F79F40B83F3C}"/>
              </a:ext>
            </a:extLst>
          </p:cNvPr>
          <p:cNvCxnSpPr>
            <a:cxnSpLocks/>
            <a:stCxn id="289" idx="3"/>
            <a:endCxn id="371" idx="2"/>
          </p:cNvCxnSpPr>
          <p:nvPr/>
        </p:nvCxnSpPr>
        <p:spPr>
          <a:xfrm>
            <a:off x="6771906" y="2712100"/>
            <a:ext cx="40154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958813-7DC3-4F53-8A3A-6B7CFED8CBDA}"/>
              </a:ext>
            </a:extLst>
          </p:cNvPr>
          <p:cNvCxnSpPr>
            <a:cxnSpLocks/>
            <a:stCxn id="295" idx="3"/>
          </p:cNvCxnSpPr>
          <p:nvPr/>
        </p:nvCxnSpPr>
        <p:spPr>
          <a:xfrm>
            <a:off x="7425566" y="2712100"/>
            <a:ext cx="401542"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3B12CA27-FDE1-45D0-8B66-561BA040BE83}"/>
              </a:ext>
            </a:extLst>
          </p:cNvPr>
          <p:cNvCxnSpPr>
            <a:cxnSpLocks/>
            <a:stCxn id="301" idx="3"/>
            <a:endCxn id="373" idx="2"/>
          </p:cNvCxnSpPr>
          <p:nvPr/>
        </p:nvCxnSpPr>
        <p:spPr>
          <a:xfrm>
            <a:off x="8079226" y="2712100"/>
            <a:ext cx="401540" cy="746521"/>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D41BA423-857D-4486-9FD6-A0E71D8DB92F}"/>
                  </a:ext>
                </a:extLst>
              </p:cNvPr>
              <p:cNvSpPr/>
              <p:nvPr/>
            </p:nvSpPr>
            <p:spPr>
              <a:xfrm>
                <a:off x="3139949" y="1757030"/>
                <a:ext cx="6197530" cy="369332"/>
              </a:xfrm>
              <a:prstGeom prst="rect">
                <a:avLst/>
              </a:prstGeom>
            </p:spPr>
            <p:txBody>
              <a:bodyPr wrap="none">
                <a:spAutoFit/>
              </a:bodyPr>
              <a:lstStyle/>
              <a:p>
                <a:r>
                  <a:rPr lang="zh-CN" altLang="en-US" dirty="0">
                    <a:ea typeface="+mj-ea"/>
                  </a:rPr>
                  <a:t>近</a:t>
                </a:r>
                <a14:m>
                  <m:oMath xmlns:m="http://schemas.openxmlformats.org/officeDocument/2006/math">
                    <m:r>
                      <a:rPr lang="en-US" altLang="zh-CN" b="0" i="0" dirty="0" smtClean="0">
                        <a:latin typeface="Cambria Math" panose="02040503050406030204" pitchFamily="18" charset="0"/>
                        <a:ea typeface="+mj-ea"/>
                      </a:rPr>
                      <m:t>      </m:t>
                    </m:r>
                    <m:r>
                      <a:rPr lang="zh-CN" altLang="en-US" i="1" dirty="0" smtClean="0">
                        <a:latin typeface="Cambria Math" panose="02040503050406030204" pitchFamily="18" charset="0"/>
                        <a:ea typeface="+mj-ea"/>
                      </a:rPr>
                      <m:t>几年</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经济</m:t>
                    </m:r>
                  </m:oMath>
                </a14:m>
                <a:r>
                  <a:rPr lang="zh-CN" altLang="en-US" dirty="0">
                    <a:latin typeface="+mj-lt"/>
                    <a:ea typeface="+mj-ea"/>
                  </a:rPr>
                  <a:t>    发展     变         慢       了        。 </a:t>
                </a:r>
                <a:r>
                  <a:rPr lang="en-US" altLang="zh-CN" dirty="0">
                    <a:latin typeface="+mj-lt"/>
                    <a:ea typeface="+mj-ea"/>
                  </a:rPr>
                  <a:t>&lt;/S&gt;</a:t>
                </a:r>
                <a:endParaRPr lang="en-US" dirty="0">
                  <a:latin typeface="+mj-lt"/>
                  <a:ea typeface="+mj-ea"/>
                </a:endParaRPr>
              </a:p>
            </p:txBody>
          </p:sp>
        </mc:Choice>
        <mc:Fallback xmlns="">
          <p:sp>
            <p:nvSpPr>
              <p:cNvPr id="177" name="Rectangle 176">
                <a:extLst>
                  <a:ext uri="{FF2B5EF4-FFF2-40B4-BE49-F238E27FC236}">
                    <a16:creationId xmlns:a16="http://schemas.microsoft.com/office/drawing/2014/main" id="{D41BA423-857D-4486-9FD6-A0E71D8DB92F}"/>
                  </a:ext>
                </a:extLst>
              </p:cNvPr>
              <p:cNvSpPr>
                <a:spLocks noRot="1" noChangeAspect="1" noMove="1" noResize="1" noEditPoints="1" noAdjustHandles="1" noChangeArrowheads="1" noChangeShapeType="1" noTextEdit="1"/>
              </p:cNvSpPr>
              <p:nvPr/>
            </p:nvSpPr>
            <p:spPr>
              <a:xfrm>
                <a:off x="3139949" y="1757030"/>
                <a:ext cx="6197530" cy="369332"/>
              </a:xfrm>
              <a:prstGeom prst="rect">
                <a:avLst/>
              </a:prstGeom>
              <a:blipFill>
                <a:blip r:embed="rId3"/>
                <a:stretch>
                  <a:fillRect l="-787"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6443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90CA644B-C077-4B68-BE6B-FCE434D165ED}"/>
              </a:ext>
            </a:extLst>
          </p:cNvPr>
          <p:cNvSpPr/>
          <p:nvPr/>
        </p:nvSpPr>
        <p:spPr>
          <a:xfrm>
            <a:off x="3181359" y="3209889"/>
            <a:ext cx="5615644"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 name="Title 1">
            <a:extLst>
              <a:ext uri="{FF2B5EF4-FFF2-40B4-BE49-F238E27FC236}">
                <a16:creationId xmlns:a16="http://schemas.microsoft.com/office/drawing/2014/main" id="{791DE26D-6E38-4BB7-B674-CE0FE80EB58E}"/>
              </a:ext>
            </a:extLst>
          </p:cNvPr>
          <p:cNvSpPr>
            <a:spLocks noGrp="1"/>
          </p:cNvSpPr>
          <p:nvPr>
            <p:ph type="title"/>
          </p:nvPr>
        </p:nvSpPr>
        <p:spPr>
          <a:xfrm>
            <a:off x="838200" y="365125"/>
            <a:ext cx="10515600" cy="1325563"/>
          </a:xfrm>
        </p:spPr>
        <p:txBody>
          <a:bodyPr/>
          <a:lstStyle/>
          <a:p>
            <a:pPr algn="ctr"/>
            <a:r>
              <a:rPr lang="en-US" dirty="0"/>
              <a:t>Naive Neural Machine Translation (5)</a:t>
            </a:r>
          </a:p>
        </p:txBody>
      </p:sp>
      <p:sp>
        <p:nvSpPr>
          <p:cNvPr id="169" name="Rectangle 168">
            <a:extLst>
              <a:ext uri="{FF2B5EF4-FFF2-40B4-BE49-F238E27FC236}">
                <a16:creationId xmlns:a16="http://schemas.microsoft.com/office/drawing/2014/main" id="{8EE59302-2970-4A76-BCFC-A7A77924D750}"/>
              </a:ext>
            </a:extLst>
          </p:cNvPr>
          <p:cNvSpPr/>
          <p:nvPr/>
        </p:nvSpPr>
        <p:spPr>
          <a:xfrm>
            <a:off x="3181359" y="3843503"/>
            <a:ext cx="5615644" cy="534183"/>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0" name="Oval 169">
            <a:extLst>
              <a:ext uri="{FF2B5EF4-FFF2-40B4-BE49-F238E27FC236}">
                <a16:creationId xmlns:a16="http://schemas.microsoft.com/office/drawing/2014/main" id="{E067ADBC-2685-43FA-B52B-30BBFE44504A}"/>
              </a:ext>
            </a:extLst>
          </p:cNvPr>
          <p:cNvSpPr/>
          <p:nvPr/>
        </p:nvSpPr>
        <p:spPr>
          <a:xfrm>
            <a:off x="32514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CEA78-D440-402B-B0E6-B2812312D511}"/>
              </a:ext>
            </a:extLst>
          </p:cNvPr>
          <p:cNvSpPr/>
          <p:nvPr/>
        </p:nvSpPr>
        <p:spPr>
          <a:xfrm>
            <a:off x="39051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92013B02-915B-4F16-BE5D-12E9E07F58D2}"/>
              </a:ext>
            </a:extLst>
          </p:cNvPr>
          <p:cNvGrpSpPr/>
          <p:nvPr/>
        </p:nvGrpSpPr>
        <p:grpSpPr>
          <a:xfrm>
            <a:off x="3928008" y="4224431"/>
            <a:ext cx="228600" cy="1135783"/>
            <a:chOff x="4489983" y="4643531"/>
            <a:chExt cx="228600" cy="1135783"/>
          </a:xfrm>
        </p:grpSpPr>
        <p:grpSp>
          <p:nvGrpSpPr>
            <p:cNvPr id="175" name="Group 174">
              <a:extLst>
                <a:ext uri="{FF2B5EF4-FFF2-40B4-BE49-F238E27FC236}">
                  <a16:creationId xmlns:a16="http://schemas.microsoft.com/office/drawing/2014/main" id="{D20AAEE0-80AE-45B3-A41A-26870D7DE3CE}"/>
                </a:ext>
              </a:extLst>
            </p:cNvPr>
            <p:cNvGrpSpPr/>
            <p:nvPr/>
          </p:nvGrpSpPr>
          <p:grpSpPr>
            <a:xfrm>
              <a:off x="4489983" y="5047794"/>
              <a:ext cx="228600" cy="731520"/>
              <a:chOff x="1403479" y="1733952"/>
              <a:chExt cx="182880" cy="731520"/>
            </a:xfrm>
          </p:grpSpPr>
          <p:sp>
            <p:nvSpPr>
              <p:cNvPr id="178" name="Rectangle 177">
                <a:extLst>
                  <a:ext uri="{FF2B5EF4-FFF2-40B4-BE49-F238E27FC236}">
                    <a16:creationId xmlns:a16="http://schemas.microsoft.com/office/drawing/2014/main" id="{8CCC81AB-EA40-4426-918B-89DDB12919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DCFCD47-FCBE-4F3C-9BF2-A9067F949799}"/>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DD689864-5947-44E2-AC44-1F9CBD66752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4246570-20AC-4BA9-B3E6-372A68660C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6" name="Straight Arrow Connector 175">
              <a:extLst>
                <a:ext uri="{FF2B5EF4-FFF2-40B4-BE49-F238E27FC236}">
                  <a16:creationId xmlns:a16="http://schemas.microsoft.com/office/drawing/2014/main" id="{FBD29953-79D9-4282-A5FF-ED52413073DA}"/>
                </a:ext>
              </a:extLst>
            </p:cNvPr>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4" name="Oval 183">
            <a:extLst>
              <a:ext uri="{FF2B5EF4-FFF2-40B4-BE49-F238E27FC236}">
                <a16:creationId xmlns:a16="http://schemas.microsoft.com/office/drawing/2014/main" id="{405DCF18-78DD-4EBA-A60E-8540851EE62E}"/>
              </a:ext>
            </a:extLst>
          </p:cNvPr>
          <p:cNvSpPr/>
          <p:nvPr/>
        </p:nvSpPr>
        <p:spPr>
          <a:xfrm>
            <a:off x="45588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D65FCC2-80A6-431B-AD98-CC56DD528756}"/>
              </a:ext>
            </a:extLst>
          </p:cNvPr>
          <p:cNvSpPr/>
          <p:nvPr/>
        </p:nvSpPr>
        <p:spPr>
          <a:xfrm>
            <a:off x="521246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D100540-3ED7-4F67-8013-14B0DD91DC82}"/>
              </a:ext>
            </a:extLst>
          </p:cNvPr>
          <p:cNvSpPr/>
          <p:nvPr/>
        </p:nvSpPr>
        <p:spPr>
          <a:xfrm>
            <a:off x="586612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424DEF4-7A23-42CE-852D-11555325848C}"/>
              </a:ext>
            </a:extLst>
          </p:cNvPr>
          <p:cNvSpPr/>
          <p:nvPr/>
        </p:nvSpPr>
        <p:spPr>
          <a:xfrm>
            <a:off x="651978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72A177E-2D70-4682-BFE7-5413433C5839}"/>
              </a:ext>
            </a:extLst>
          </p:cNvPr>
          <p:cNvSpPr/>
          <p:nvPr/>
        </p:nvSpPr>
        <p:spPr>
          <a:xfrm>
            <a:off x="717344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AB965F0-F827-471F-98D1-A66CC4FB33CB}"/>
              </a:ext>
            </a:extLst>
          </p:cNvPr>
          <p:cNvSpPr/>
          <p:nvPr/>
        </p:nvSpPr>
        <p:spPr>
          <a:xfrm>
            <a:off x="7827108"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1C3CBAB-3B2E-4C56-8F98-EDD035BE257B}"/>
              </a:ext>
            </a:extLst>
          </p:cNvPr>
          <p:cNvSpPr/>
          <p:nvPr/>
        </p:nvSpPr>
        <p:spPr>
          <a:xfrm>
            <a:off x="8480766" y="39501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06BB4813-FFFF-4206-915B-140D54DDA212}"/>
              </a:ext>
            </a:extLst>
          </p:cNvPr>
          <p:cNvGrpSpPr/>
          <p:nvPr/>
        </p:nvGrpSpPr>
        <p:grpSpPr>
          <a:xfrm>
            <a:off x="4581668" y="4628694"/>
            <a:ext cx="228600" cy="731520"/>
            <a:chOff x="1403479" y="1733952"/>
            <a:chExt cx="182880" cy="731520"/>
          </a:xfrm>
        </p:grpSpPr>
        <p:sp>
          <p:nvSpPr>
            <p:cNvPr id="205" name="Rectangle 204">
              <a:extLst>
                <a:ext uri="{FF2B5EF4-FFF2-40B4-BE49-F238E27FC236}">
                  <a16:creationId xmlns:a16="http://schemas.microsoft.com/office/drawing/2014/main" id="{35D0699A-1B16-446B-A609-4B940F2C8E4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0C37696C-25B7-4248-A2F5-3E5F85F6E3FB}"/>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F997EA0E-C56A-4246-A441-488A515F3EB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67D09F6-42E5-463C-9D1A-C809463941E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2AEA95ED-488C-429F-AC22-7C3F11100F41}"/>
              </a:ext>
            </a:extLst>
          </p:cNvPr>
          <p:cNvGrpSpPr/>
          <p:nvPr/>
        </p:nvGrpSpPr>
        <p:grpSpPr>
          <a:xfrm>
            <a:off x="5235328" y="4628694"/>
            <a:ext cx="228600" cy="731520"/>
            <a:chOff x="1403479" y="1733952"/>
            <a:chExt cx="182880" cy="731520"/>
          </a:xfrm>
        </p:grpSpPr>
        <p:sp>
          <p:nvSpPr>
            <p:cNvPr id="210" name="Rectangle 209">
              <a:extLst>
                <a:ext uri="{FF2B5EF4-FFF2-40B4-BE49-F238E27FC236}">
                  <a16:creationId xmlns:a16="http://schemas.microsoft.com/office/drawing/2014/main" id="{F5BEB78E-5663-4A4A-B73E-A3DDE4B2CEE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F9299E-3E4F-4C8C-AF34-604C2179F943}"/>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31F452E-D95D-4D0C-92CA-562867A695B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972329AF-4AF7-4808-8FE3-E25C634AF9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DCF33950-7751-4C76-BD94-B3BDA1FAAE88}"/>
              </a:ext>
            </a:extLst>
          </p:cNvPr>
          <p:cNvGrpSpPr/>
          <p:nvPr/>
        </p:nvGrpSpPr>
        <p:grpSpPr>
          <a:xfrm>
            <a:off x="5888988" y="4628694"/>
            <a:ext cx="228600" cy="731520"/>
            <a:chOff x="1403479" y="1733952"/>
            <a:chExt cx="182880" cy="731520"/>
          </a:xfrm>
        </p:grpSpPr>
        <p:sp>
          <p:nvSpPr>
            <p:cNvPr id="215" name="Rectangle 214">
              <a:extLst>
                <a:ext uri="{FF2B5EF4-FFF2-40B4-BE49-F238E27FC236}">
                  <a16:creationId xmlns:a16="http://schemas.microsoft.com/office/drawing/2014/main" id="{2470156C-5B73-4497-820B-7ADC789DA76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AC5DEDC3-BE0A-4E64-958C-18A1E020E87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8961C2E-F8B3-489C-9644-EB38C4AF882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551001CC-1360-4686-BBB3-EFC0EFAD37F0}"/>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D89D23C2-4905-443B-8516-6915CEB33347}"/>
              </a:ext>
            </a:extLst>
          </p:cNvPr>
          <p:cNvGrpSpPr/>
          <p:nvPr/>
        </p:nvGrpSpPr>
        <p:grpSpPr>
          <a:xfrm>
            <a:off x="6542648" y="4628694"/>
            <a:ext cx="228600" cy="731520"/>
            <a:chOff x="1403479" y="1733952"/>
            <a:chExt cx="182880" cy="731520"/>
          </a:xfrm>
        </p:grpSpPr>
        <p:sp>
          <p:nvSpPr>
            <p:cNvPr id="220" name="Rectangle 219">
              <a:extLst>
                <a:ext uri="{FF2B5EF4-FFF2-40B4-BE49-F238E27FC236}">
                  <a16:creationId xmlns:a16="http://schemas.microsoft.com/office/drawing/2014/main" id="{2BF23132-7225-4D44-8A50-9EA7D0BD33A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E2FCABD-9002-4FCD-9BC7-623E80384371}"/>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A23A2F50-2EA8-47A8-BA08-326BA1C84FA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F3AAECD-D895-4E64-8FAF-6EC3EA4CA0D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87C29177-7A79-4F93-97C0-2D60E3449BCD}"/>
              </a:ext>
            </a:extLst>
          </p:cNvPr>
          <p:cNvGrpSpPr/>
          <p:nvPr/>
        </p:nvGrpSpPr>
        <p:grpSpPr>
          <a:xfrm>
            <a:off x="7196308" y="4628694"/>
            <a:ext cx="228600" cy="731520"/>
            <a:chOff x="1403479" y="1733952"/>
            <a:chExt cx="182880" cy="731520"/>
          </a:xfrm>
        </p:grpSpPr>
        <p:sp>
          <p:nvSpPr>
            <p:cNvPr id="225" name="Rectangle 224">
              <a:extLst>
                <a:ext uri="{FF2B5EF4-FFF2-40B4-BE49-F238E27FC236}">
                  <a16:creationId xmlns:a16="http://schemas.microsoft.com/office/drawing/2014/main" id="{707BF018-9AD3-4403-BFC3-2AECC4E662B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68B4193F-21E2-4659-8AE8-0DCCADB55B2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434684-AE45-4FA8-BD83-09EED0A8D3AD}"/>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47658E6E-90D5-487F-BDA1-C4570FD5264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D8828478-378A-4C27-AA78-827C50746316}"/>
              </a:ext>
            </a:extLst>
          </p:cNvPr>
          <p:cNvGrpSpPr/>
          <p:nvPr/>
        </p:nvGrpSpPr>
        <p:grpSpPr>
          <a:xfrm>
            <a:off x="7849968" y="4628694"/>
            <a:ext cx="228600" cy="731520"/>
            <a:chOff x="1403479" y="1733952"/>
            <a:chExt cx="182880" cy="731520"/>
          </a:xfrm>
        </p:grpSpPr>
        <p:sp>
          <p:nvSpPr>
            <p:cNvPr id="230" name="Rectangle 229">
              <a:extLst>
                <a:ext uri="{FF2B5EF4-FFF2-40B4-BE49-F238E27FC236}">
                  <a16:creationId xmlns:a16="http://schemas.microsoft.com/office/drawing/2014/main" id="{267C720E-86AF-4D02-8F50-9B9CE49A15D1}"/>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3B74BA50-5CE7-4422-AA63-C78C1089318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B203FC4-74D4-4CC1-91F1-D624048E65A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79D118-ACAD-4309-9D96-22006908529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10A38F42-8C3B-45D5-B2BA-98F55C722D26}"/>
              </a:ext>
            </a:extLst>
          </p:cNvPr>
          <p:cNvGrpSpPr/>
          <p:nvPr/>
        </p:nvGrpSpPr>
        <p:grpSpPr>
          <a:xfrm>
            <a:off x="8503626" y="4628694"/>
            <a:ext cx="228600" cy="731520"/>
            <a:chOff x="1403479" y="1733952"/>
            <a:chExt cx="182880" cy="731520"/>
          </a:xfrm>
        </p:grpSpPr>
        <p:sp>
          <p:nvSpPr>
            <p:cNvPr id="235" name="Rectangle 234">
              <a:extLst>
                <a:ext uri="{FF2B5EF4-FFF2-40B4-BE49-F238E27FC236}">
                  <a16:creationId xmlns:a16="http://schemas.microsoft.com/office/drawing/2014/main" id="{5CAC1F88-82FC-4131-A441-BD0B0BA20642}"/>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413E9CCD-B2B0-4820-90F6-AE41736787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C01F3E6-9607-4521-AB1E-7E33FF6F591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36A1CD0A-2B80-41BA-BC9E-D74ACA63A349}"/>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9" name="Straight Arrow Connector 238">
            <a:extLst>
              <a:ext uri="{FF2B5EF4-FFF2-40B4-BE49-F238E27FC236}">
                <a16:creationId xmlns:a16="http://schemas.microsoft.com/office/drawing/2014/main" id="{938C27AC-9BC3-4A45-80FF-DF3C7A9A4E68}"/>
              </a:ext>
            </a:extLst>
          </p:cNvPr>
          <p:cNvCxnSpPr/>
          <p:nvPr/>
        </p:nvCxnSpPr>
        <p:spPr>
          <a:xfrm flipV="1">
            <a:off x="46966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23BDE19-C018-43C6-AE08-76E04236352F}"/>
              </a:ext>
            </a:extLst>
          </p:cNvPr>
          <p:cNvCxnSpPr/>
          <p:nvPr/>
        </p:nvCxnSpPr>
        <p:spPr>
          <a:xfrm flipV="1">
            <a:off x="535026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3E61798-F7E8-406F-9BFE-597BC202FCE9}"/>
              </a:ext>
            </a:extLst>
          </p:cNvPr>
          <p:cNvCxnSpPr/>
          <p:nvPr/>
        </p:nvCxnSpPr>
        <p:spPr>
          <a:xfrm flipV="1">
            <a:off x="600392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5B2B9EC-D046-4999-8644-0E67942122DB}"/>
              </a:ext>
            </a:extLst>
          </p:cNvPr>
          <p:cNvCxnSpPr/>
          <p:nvPr/>
        </p:nvCxnSpPr>
        <p:spPr>
          <a:xfrm flipV="1">
            <a:off x="665758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DF47833-0B7E-4725-A364-8F127117E6DA}"/>
              </a:ext>
            </a:extLst>
          </p:cNvPr>
          <p:cNvCxnSpPr/>
          <p:nvPr/>
        </p:nvCxnSpPr>
        <p:spPr>
          <a:xfrm flipV="1">
            <a:off x="731124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E20E0A1B-4342-44BA-B786-F0DA3D53ABAC}"/>
              </a:ext>
            </a:extLst>
          </p:cNvPr>
          <p:cNvCxnSpPr/>
          <p:nvPr/>
        </p:nvCxnSpPr>
        <p:spPr>
          <a:xfrm flipV="1">
            <a:off x="7964903"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EB6A5DB7-CF3F-4B37-A0B6-BB57CE697667}"/>
              </a:ext>
            </a:extLst>
          </p:cNvPr>
          <p:cNvCxnSpPr/>
          <p:nvPr/>
        </p:nvCxnSpPr>
        <p:spPr>
          <a:xfrm flipV="1">
            <a:off x="8618561" y="42244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688AD6F3-B870-4891-BEB8-F2448B86CCB5}"/>
              </a:ext>
            </a:extLst>
          </p:cNvPr>
          <p:cNvSpPr txBox="1"/>
          <p:nvPr/>
        </p:nvSpPr>
        <p:spPr>
          <a:xfrm>
            <a:off x="2762403" y="5379335"/>
            <a:ext cx="6253170" cy="369332"/>
          </a:xfrm>
          <a:prstGeom prst="rect">
            <a:avLst/>
          </a:prstGeom>
          <a:noFill/>
        </p:spPr>
        <p:txBody>
          <a:bodyPr wrap="square" rtlCol="0">
            <a:spAutoFit/>
          </a:bodyPr>
          <a:lstStyle/>
          <a:p>
            <a:r>
              <a:rPr lang="en-US" dirty="0"/>
              <a:t>Economic growth has   slowed down       in     recent years        .</a:t>
            </a:r>
          </a:p>
        </p:txBody>
      </p:sp>
      <p:grpSp>
        <p:nvGrpSpPr>
          <p:cNvPr id="247" name="Group 246">
            <a:extLst>
              <a:ext uri="{FF2B5EF4-FFF2-40B4-BE49-F238E27FC236}">
                <a16:creationId xmlns:a16="http://schemas.microsoft.com/office/drawing/2014/main" id="{25144CD9-22C6-4B86-AE86-7F680CE6F871}"/>
              </a:ext>
            </a:extLst>
          </p:cNvPr>
          <p:cNvGrpSpPr/>
          <p:nvPr/>
        </p:nvGrpSpPr>
        <p:grpSpPr>
          <a:xfrm>
            <a:off x="3274348" y="4224431"/>
            <a:ext cx="228600" cy="1135783"/>
            <a:chOff x="3836323" y="4643531"/>
            <a:chExt cx="228600" cy="1135783"/>
          </a:xfrm>
        </p:grpSpPr>
        <p:grpSp>
          <p:nvGrpSpPr>
            <p:cNvPr id="248" name="Group 247">
              <a:extLst>
                <a:ext uri="{FF2B5EF4-FFF2-40B4-BE49-F238E27FC236}">
                  <a16:creationId xmlns:a16="http://schemas.microsoft.com/office/drawing/2014/main" id="{DC663D93-E878-4219-809C-6374B78CE07E}"/>
                </a:ext>
              </a:extLst>
            </p:cNvPr>
            <p:cNvGrpSpPr/>
            <p:nvPr/>
          </p:nvGrpSpPr>
          <p:grpSpPr>
            <a:xfrm>
              <a:off x="3836323" y="5047794"/>
              <a:ext cx="228600" cy="731520"/>
              <a:chOff x="1403479" y="1733952"/>
              <a:chExt cx="182880" cy="731520"/>
            </a:xfrm>
          </p:grpSpPr>
          <p:sp>
            <p:nvSpPr>
              <p:cNvPr id="250" name="Rectangle 249">
                <a:extLst>
                  <a:ext uri="{FF2B5EF4-FFF2-40B4-BE49-F238E27FC236}">
                    <a16:creationId xmlns:a16="http://schemas.microsoft.com/office/drawing/2014/main" id="{01A28728-746E-41BF-B105-EE28FE52420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CF71B8BE-3372-4C92-A3C1-6A1F62B853E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E553A4D-5C18-4253-BF2A-C5C71C5A0DF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7F6E189-5BAF-43B6-B54A-3AC005EDC8A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C32CDFF-469B-457E-AD66-04689BA67E85}"/>
                </a:ext>
              </a:extLst>
            </p:cNvPr>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AF20CD85-197B-44E2-9B1A-8A54D08B0680}"/>
              </a:ext>
            </a:extLst>
          </p:cNvPr>
          <p:cNvGrpSpPr/>
          <p:nvPr/>
        </p:nvGrpSpPr>
        <p:grpSpPr>
          <a:xfrm>
            <a:off x="3294056" y="2254900"/>
            <a:ext cx="228600" cy="1093089"/>
            <a:chOff x="3821083" y="2025862"/>
            <a:chExt cx="228600" cy="1093089"/>
          </a:xfrm>
        </p:grpSpPr>
        <p:grpSp>
          <p:nvGrpSpPr>
            <p:cNvPr id="255" name="Group 254">
              <a:extLst>
                <a:ext uri="{FF2B5EF4-FFF2-40B4-BE49-F238E27FC236}">
                  <a16:creationId xmlns:a16="http://schemas.microsoft.com/office/drawing/2014/main" id="{14100392-0DB7-422A-AA7A-24C6C40E781F}"/>
                </a:ext>
              </a:extLst>
            </p:cNvPr>
            <p:cNvGrpSpPr/>
            <p:nvPr/>
          </p:nvGrpSpPr>
          <p:grpSpPr>
            <a:xfrm>
              <a:off x="3821083" y="2025862"/>
              <a:ext cx="228600" cy="731520"/>
              <a:chOff x="1403479" y="1733952"/>
              <a:chExt cx="182880" cy="731520"/>
            </a:xfrm>
          </p:grpSpPr>
          <p:sp>
            <p:nvSpPr>
              <p:cNvPr id="257" name="Rectangle 256">
                <a:extLst>
                  <a:ext uri="{FF2B5EF4-FFF2-40B4-BE49-F238E27FC236}">
                    <a16:creationId xmlns:a16="http://schemas.microsoft.com/office/drawing/2014/main" id="{37E9F747-2F98-4AF8-B54B-C710BD1DECAA}"/>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9D59396-E756-4965-B944-0B10B20B0F5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5BADCDB-79ED-4CDA-B824-FB9504AC266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8C2BBC5-E89B-40B2-95B9-4D611423B68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6" name="Straight Arrow Connector 255">
              <a:extLst>
                <a:ext uri="{FF2B5EF4-FFF2-40B4-BE49-F238E27FC236}">
                  <a16:creationId xmlns:a16="http://schemas.microsoft.com/office/drawing/2014/main" id="{08D1465B-8ED1-41FB-8F74-94C8646F3BEB}"/>
                </a:ext>
              </a:extLst>
            </p:cNvPr>
            <p:cNvCxnSpPr>
              <a:cxnSpLocks/>
              <a:endCxn id="260"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E25E643F-4DC2-46F8-90BE-C1A774580299}"/>
              </a:ext>
            </a:extLst>
          </p:cNvPr>
          <p:cNvGrpSpPr/>
          <p:nvPr/>
        </p:nvGrpSpPr>
        <p:grpSpPr>
          <a:xfrm>
            <a:off x="3947716" y="2254900"/>
            <a:ext cx="228600" cy="1093089"/>
            <a:chOff x="4474743" y="2025862"/>
            <a:chExt cx="228600" cy="1093089"/>
          </a:xfrm>
        </p:grpSpPr>
        <p:grpSp>
          <p:nvGrpSpPr>
            <p:cNvPr id="262" name="Group 261">
              <a:extLst>
                <a:ext uri="{FF2B5EF4-FFF2-40B4-BE49-F238E27FC236}">
                  <a16:creationId xmlns:a16="http://schemas.microsoft.com/office/drawing/2014/main" id="{CFAECA79-C35A-4E8A-8E7A-F4BD8F3E2560}"/>
                </a:ext>
              </a:extLst>
            </p:cNvPr>
            <p:cNvGrpSpPr/>
            <p:nvPr/>
          </p:nvGrpSpPr>
          <p:grpSpPr>
            <a:xfrm>
              <a:off x="4474743" y="2025862"/>
              <a:ext cx="228600" cy="731520"/>
              <a:chOff x="1403479" y="1733952"/>
              <a:chExt cx="182880" cy="731520"/>
            </a:xfrm>
          </p:grpSpPr>
          <p:sp>
            <p:nvSpPr>
              <p:cNvPr id="264" name="Rectangle 263">
                <a:extLst>
                  <a:ext uri="{FF2B5EF4-FFF2-40B4-BE49-F238E27FC236}">
                    <a16:creationId xmlns:a16="http://schemas.microsoft.com/office/drawing/2014/main" id="{AC80A902-3C51-40D9-ACCA-AA2CB51F715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AF5E4C65-4827-4A47-8784-5487FAC67865}"/>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47350EC-10C3-43E4-9553-0F0DCDBF2377}"/>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10DE187C-C73C-4A9B-A5C1-8CFF87BB0A52}"/>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3" name="Straight Arrow Connector 262">
              <a:extLst>
                <a:ext uri="{FF2B5EF4-FFF2-40B4-BE49-F238E27FC236}">
                  <a16:creationId xmlns:a16="http://schemas.microsoft.com/office/drawing/2014/main" id="{A90FD5A2-E9E7-4216-88D1-BCCFB23BF4B3}"/>
                </a:ext>
              </a:extLst>
            </p:cNvPr>
            <p:cNvCxnSpPr>
              <a:cxnSpLocks/>
              <a:endCxn id="267"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4C70EAD4-F5DD-4A1B-845A-937D47C5B35C}"/>
              </a:ext>
            </a:extLst>
          </p:cNvPr>
          <p:cNvGrpSpPr/>
          <p:nvPr/>
        </p:nvGrpSpPr>
        <p:grpSpPr>
          <a:xfrm>
            <a:off x="4582326" y="2254900"/>
            <a:ext cx="228600" cy="731520"/>
            <a:chOff x="1403479" y="1733952"/>
            <a:chExt cx="182880" cy="731520"/>
          </a:xfrm>
        </p:grpSpPr>
        <p:sp>
          <p:nvSpPr>
            <p:cNvPr id="269" name="Rectangle 268">
              <a:extLst>
                <a:ext uri="{FF2B5EF4-FFF2-40B4-BE49-F238E27FC236}">
                  <a16:creationId xmlns:a16="http://schemas.microsoft.com/office/drawing/2014/main" id="{2392D72A-85D0-40E4-A7DA-412B785F2CD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E8234844-A3FA-4529-B170-506F69EAE8D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96077CD-7777-4E04-96AD-749A0944C376}"/>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C4908A39-F798-45D5-92D5-F0A7D36FC7A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3" name="Straight Arrow Connector 272">
            <a:extLst>
              <a:ext uri="{FF2B5EF4-FFF2-40B4-BE49-F238E27FC236}">
                <a16:creationId xmlns:a16="http://schemas.microsoft.com/office/drawing/2014/main" id="{75D2028C-93B8-4556-BA0B-C0136EE3571B}"/>
              </a:ext>
            </a:extLst>
          </p:cNvPr>
          <p:cNvCxnSpPr>
            <a:cxnSpLocks/>
            <a:endCxn id="272" idx="2"/>
          </p:cNvCxnSpPr>
          <p:nvPr/>
        </p:nvCxnSpPr>
        <p:spPr>
          <a:xfrm flipV="1">
            <a:off x="46966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7C1AC4B8-720A-402B-B7AA-692039F07CC3}"/>
              </a:ext>
            </a:extLst>
          </p:cNvPr>
          <p:cNvGrpSpPr/>
          <p:nvPr/>
        </p:nvGrpSpPr>
        <p:grpSpPr>
          <a:xfrm>
            <a:off x="5235986" y="2254900"/>
            <a:ext cx="228600" cy="731520"/>
            <a:chOff x="1403479" y="1733952"/>
            <a:chExt cx="182880" cy="731520"/>
          </a:xfrm>
        </p:grpSpPr>
        <p:sp>
          <p:nvSpPr>
            <p:cNvPr id="275" name="Rectangle 274">
              <a:extLst>
                <a:ext uri="{FF2B5EF4-FFF2-40B4-BE49-F238E27FC236}">
                  <a16:creationId xmlns:a16="http://schemas.microsoft.com/office/drawing/2014/main" id="{451455C2-B37B-4D22-8CD3-D89E22E55B4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64FB6803-451F-4B33-9878-8BE9D094E4EF}"/>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1EF0BBFA-D28F-48E5-B9AA-AADBC6C16E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F9EE9703-04DE-4065-AB7B-28843689A310}"/>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9" name="Straight Arrow Connector 278">
            <a:extLst>
              <a:ext uri="{FF2B5EF4-FFF2-40B4-BE49-F238E27FC236}">
                <a16:creationId xmlns:a16="http://schemas.microsoft.com/office/drawing/2014/main" id="{8F7E3215-698B-466C-A561-A4794CA8E57B}"/>
              </a:ext>
            </a:extLst>
          </p:cNvPr>
          <p:cNvCxnSpPr>
            <a:cxnSpLocks/>
            <a:endCxn id="278" idx="2"/>
          </p:cNvCxnSpPr>
          <p:nvPr/>
        </p:nvCxnSpPr>
        <p:spPr>
          <a:xfrm flipV="1">
            <a:off x="535028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2D656305-B7AE-4299-B32D-F141F37292B4}"/>
              </a:ext>
            </a:extLst>
          </p:cNvPr>
          <p:cNvGrpSpPr/>
          <p:nvPr/>
        </p:nvGrpSpPr>
        <p:grpSpPr>
          <a:xfrm>
            <a:off x="5889646" y="2254900"/>
            <a:ext cx="228600" cy="731520"/>
            <a:chOff x="1403479" y="1733952"/>
            <a:chExt cx="182880" cy="731520"/>
          </a:xfrm>
        </p:grpSpPr>
        <p:sp>
          <p:nvSpPr>
            <p:cNvPr id="281" name="Rectangle 280">
              <a:extLst>
                <a:ext uri="{FF2B5EF4-FFF2-40B4-BE49-F238E27FC236}">
                  <a16:creationId xmlns:a16="http://schemas.microsoft.com/office/drawing/2014/main" id="{5CEDB1EE-8065-42EC-B83F-25BAD2A85B2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000326C-F63D-4213-8AE3-2ABA15225B9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D3EC7B7-4497-4CAF-B3D8-5D2F43C1222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62AACB5-0B23-4CA7-94E3-AF564A570812}"/>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5" name="Straight Arrow Connector 284">
            <a:extLst>
              <a:ext uri="{FF2B5EF4-FFF2-40B4-BE49-F238E27FC236}">
                <a16:creationId xmlns:a16="http://schemas.microsoft.com/office/drawing/2014/main" id="{47BCFEA5-42F9-42CF-90AB-B9C4B1D31F35}"/>
              </a:ext>
            </a:extLst>
          </p:cNvPr>
          <p:cNvCxnSpPr>
            <a:cxnSpLocks/>
            <a:endCxn id="284" idx="2"/>
          </p:cNvCxnSpPr>
          <p:nvPr/>
        </p:nvCxnSpPr>
        <p:spPr>
          <a:xfrm flipV="1">
            <a:off x="600394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FCD7517-01BB-4C93-826E-4BB3ED6ABAC0}"/>
              </a:ext>
            </a:extLst>
          </p:cNvPr>
          <p:cNvGrpSpPr/>
          <p:nvPr/>
        </p:nvGrpSpPr>
        <p:grpSpPr>
          <a:xfrm>
            <a:off x="6543306" y="2254900"/>
            <a:ext cx="228600" cy="731520"/>
            <a:chOff x="1403479" y="1733952"/>
            <a:chExt cx="182880" cy="731520"/>
          </a:xfrm>
        </p:grpSpPr>
        <p:sp>
          <p:nvSpPr>
            <p:cNvPr id="287" name="Rectangle 286">
              <a:extLst>
                <a:ext uri="{FF2B5EF4-FFF2-40B4-BE49-F238E27FC236}">
                  <a16:creationId xmlns:a16="http://schemas.microsoft.com/office/drawing/2014/main" id="{3DD06D28-A989-45C0-96DA-7369FA1FD51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7387A55B-0743-4541-BEAC-C567772ED898}"/>
                </a:ext>
              </a:extLst>
            </p:cNvPr>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967E3F3F-A397-4E08-9F49-4E270FC0C0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95473281-E4F5-4211-85C4-C612F97FFA7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1" name="Straight Arrow Connector 290">
            <a:extLst>
              <a:ext uri="{FF2B5EF4-FFF2-40B4-BE49-F238E27FC236}">
                <a16:creationId xmlns:a16="http://schemas.microsoft.com/office/drawing/2014/main" id="{D4289B25-1A78-4D77-9B2E-F3A35E88B2D6}"/>
              </a:ext>
            </a:extLst>
          </p:cNvPr>
          <p:cNvCxnSpPr>
            <a:cxnSpLocks/>
            <a:endCxn id="290" idx="2"/>
          </p:cNvCxnSpPr>
          <p:nvPr/>
        </p:nvCxnSpPr>
        <p:spPr>
          <a:xfrm flipV="1">
            <a:off x="665760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55E7A32B-47BC-45E4-84C9-D4782DA31FA8}"/>
              </a:ext>
            </a:extLst>
          </p:cNvPr>
          <p:cNvGrpSpPr/>
          <p:nvPr/>
        </p:nvGrpSpPr>
        <p:grpSpPr>
          <a:xfrm>
            <a:off x="7196966" y="2254900"/>
            <a:ext cx="228600" cy="731520"/>
            <a:chOff x="1403479" y="1733952"/>
            <a:chExt cx="182880" cy="731520"/>
          </a:xfrm>
        </p:grpSpPr>
        <p:sp>
          <p:nvSpPr>
            <p:cNvPr id="293" name="Rectangle 292">
              <a:extLst>
                <a:ext uri="{FF2B5EF4-FFF2-40B4-BE49-F238E27FC236}">
                  <a16:creationId xmlns:a16="http://schemas.microsoft.com/office/drawing/2014/main" id="{DC693CD9-72B7-458D-A532-A3DB475D205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F45F58C2-B8ED-4379-82B7-1C9E3E7C07D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DA777C88-58A9-4BDD-AA55-2979E1A2433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Rectangle 295">
              <a:extLst>
                <a:ext uri="{FF2B5EF4-FFF2-40B4-BE49-F238E27FC236}">
                  <a16:creationId xmlns:a16="http://schemas.microsoft.com/office/drawing/2014/main" id="{EA654894-F5B4-4D67-924C-FB2BF3E7F02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7" name="Straight Arrow Connector 296">
            <a:extLst>
              <a:ext uri="{FF2B5EF4-FFF2-40B4-BE49-F238E27FC236}">
                <a16:creationId xmlns:a16="http://schemas.microsoft.com/office/drawing/2014/main" id="{6BCAC93E-FFA8-41C4-B34F-B04672F3AAEE}"/>
              </a:ext>
            </a:extLst>
          </p:cNvPr>
          <p:cNvCxnSpPr>
            <a:cxnSpLocks/>
            <a:endCxn id="296" idx="2"/>
          </p:cNvCxnSpPr>
          <p:nvPr/>
        </p:nvCxnSpPr>
        <p:spPr>
          <a:xfrm flipV="1">
            <a:off x="731126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D757CB42-0BB7-4B5A-A2E5-A450DFB99065}"/>
              </a:ext>
            </a:extLst>
          </p:cNvPr>
          <p:cNvGrpSpPr/>
          <p:nvPr/>
        </p:nvGrpSpPr>
        <p:grpSpPr>
          <a:xfrm>
            <a:off x="7850626" y="2254900"/>
            <a:ext cx="228600" cy="731520"/>
            <a:chOff x="1403479" y="1733952"/>
            <a:chExt cx="182880" cy="731520"/>
          </a:xfrm>
        </p:grpSpPr>
        <p:sp>
          <p:nvSpPr>
            <p:cNvPr id="299" name="Rectangle 298">
              <a:extLst>
                <a:ext uri="{FF2B5EF4-FFF2-40B4-BE49-F238E27FC236}">
                  <a16:creationId xmlns:a16="http://schemas.microsoft.com/office/drawing/2014/main" id="{EF0579DE-468C-40CF-BD96-5450ECBEACA9}"/>
                </a:ext>
              </a:extLst>
            </p:cNvPr>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560221CB-3AC4-4E03-AE00-9E386216440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B34121EC-F7F5-4B45-93E3-1F5B92064BE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B15AC3AE-34AB-413B-B687-05125594191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3" name="Straight Arrow Connector 302">
            <a:extLst>
              <a:ext uri="{FF2B5EF4-FFF2-40B4-BE49-F238E27FC236}">
                <a16:creationId xmlns:a16="http://schemas.microsoft.com/office/drawing/2014/main" id="{C6F9C884-3235-4B91-9D15-B0701342195D}"/>
              </a:ext>
            </a:extLst>
          </p:cNvPr>
          <p:cNvCxnSpPr>
            <a:cxnSpLocks/>
            <a:endCxn id="302" idx="2"/>
          </p:cNvCxnSpPr>
          <p:nvPr/>
        </p:nvCxnSpPr>
        <p:spPr>
          <a:xfrm flipV="1">
            <a:off x="7964926"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49DC8B82-0E2A-43E5-AD7F-9F05DF9ECF5B}"/>
              </a:ext>
            </a:extLst>
          </p:cNvPr>
          <p:cNvGrpSpPr/>
          <p:nvPr/>
        </p:nvGrpSpPr>
        <p:grpSpPr>
          <a:xfrm>
            <a:off x="8504284" y="2254900"/>
            <a:ext cx="228600" cy="731520"/>
            <a:chOff x="1403479" y="1733952"/>
            <a:chExt cx="182880" cy="731520"/>
          </a:xfrm>
        </p:grpSpPr>
        <p:sp>
          <p:nvSpPr>
            <p:cNvPr id="305" name="Rectangle 304">
              <a:extLst>
                <a:ext uri="{FF2B5EF4-FFF2-40B4-BE49-F238E27FC236}">
                  <a16:creationId xmlns:a16="http://schemas.microsoft.com/office/drawing/2014/main" id="{31A6A74C-4D3C-4D9B-8E6F-3203E4101210}"/>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98FA6CB4-994E-4135-889D-CBB3805EA7F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4D72F967-1B35-482C-BDFE-F3FA2E9DBBB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1DC9DAF-959D-4C2C-9ADB-92424338A574}"/>
                </a:ext>
              </a:extLst>
            </p:cNvPr>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9" name="Straight Arrow Connector 308">
            <a:extLst>
              <a:ext uri="{FF2B5EF4-FFF2-40B4-BE49-F238E27FC236}">
                <a16:creationId xmlns:a16="http://schemas.microsoft.com/office/drawing/2014/main" id="{403C4F66-6F83-4D76-B3E1-35EF5B421ADF}"/>
              </a:ext>
            </a:extLst>
          </p:cNvPr>
          <p:cNvCxnSpPr>
            <a:cxnSpLocks/>
            <a:endCxn id="308" idx="2"/>
          </p:cNvCxnSpPr>
          <p:nvPr/>
        </p:nvCxnSpPr>
        <p:spPr>
          <a:xfrm flipV="1">
            <a:off x="8618584" y="2986420"/>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1" name="Rectangle 310">
                <a:extLst>
                  <a:ext uri="{FF2B5EF4-FFF2-40B4-BE49-F238E27FC236}">
                    <a16:creationId xmlns:a16="http://schemas.microsoft.com/office/drawing/2014/main" id="{08A41B06-4BED-4A85-9AE6-CB98DF529FA0}"/>
                  </a:ext>
                </a:extLst>
              </p:cNvPr>
              <p:cNvSpPr/>
              <p:nvPr/>
            </p:nvSpPr>
            <p:spPr>
              <a:xfrm>
                <a:off x="3139949" y="1757030"/>
                <a:ext cx="6197530" cy="369332"/>
              </a:xfrm>
              <a:prstGeom prst="rect">
                <a:avLst/>
              </a:prstGeom>
            </p:spPr>
            <p:txBody>
              <a:bodyPr wrap="none">
                <a:spAutoFit/>
              </a:bodyPr>
              <a:lstStyle/>
              <a:p>
                <a:r>
                  <a:rPr lang="zh-CN" altLang="en-US" dirty="0">
                    <a:ea typeface="+mj-ea"/>
                  </a:rPr>
                  <a:t>近</a:t>
                </a:r>
                <a14:m>
                  <m:oMath xmlns:m="http://schemas.openxmlformats.org/officeDocument/2006/math">
                    <m:r>
                      <a:rPr lang="en-US" altLang="zh-CN" b="0" i="0" dirty="0" smtClean="0">
                        <a:latin typeface="Cambria Math" panose="02040503050406030204" pitchFamily="18" charset="0"/>
                        <a:ea typeface="+mj-ea"/>
                      </a:rPr>
                      <m:t>      </m:t>
                    </m:r>
                    <m:r>
                      <a:rPr lang="zh-CN" altLang="en-US" i="1" dirty="0" smtClean="0">
                        <a:latin typeface="Cambria Math" panose="02040503050406030204" pitchFamily="18" charset="0"/>
                        <a:ea typeface="+mj-ea"/>
                      </a:rPr>
                      <m:t>几年</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m:t>
                    </m:r>
                    <m:r>
                      <a:rPr lang="en-US" altLang="zh-CN" b="0" i="1" dirty="0" smtClean="0">
                        <a:latin typeface="Cambria Math" panose="02040503050406030204" pitchFamily="18" charset="0"/>
                        <a:ea typeface="+mj-ea"/>
                      </a:rPr>
                      <m:t>      </m:t>
                    </m:r>
                    <m:r>
                      <a:rPr lang="zh-CN" altLang="en-US" i="1" dirty="0">
                        <a:latin typeface="Cambria Math" panose="02040503050406030204" pitchFamily="18" charset="0"/>
                        <a:ea typeface="+mj-ea"/>
                      </a:rPr>
                      <m:t>经济</m:t>
                    </m:r>
                  </m:oMath>
                </a14:m>
                <a:r>
                  <a:rPr lang="zh-CN" altLang="en-US" dirty="0">
                    <a:latin typeface="+mj-lt"/>
                    <a:ea typeface="+mj-ea"/>
                  </a:rPr>
                  <a:t>    发展     变         慢       了        。 </a:t>
                </a:r>
                <a:r>
                  <a:rPr lang="en-US" altLang="zh-CN" dirty="0">
                    <a:latin typeface="+mj-lt"/>
                    <a:ea typeface="+mj-ea"/>
                  </a:rPr>
                  <a:t>&lt;/S&gt;</a:t>
                </a:r>
                <a:endParaRPr lang="en-US" dirty="0">
                  <a:latin typeface="+mj-lt"/>
                  <a:ea typeface="+mj-ea"/>
                </a:endParaRPr>
              </a:p>
            </p:txBody>
          </p:sp>
        </mc:Choice>
        <mc:Fallback xmlns="">
          <p:sp>
            <p:nvSpPr>
              <p:cNvPr id="311" name="Rectangle 310">
                <a:extLst>
                  <a:ext uri="{FF2B5EF4-FFF2-40B4-BE49-F238E27FC236}">
                    <a16:creationId xmlns:a16="http://schemas.microsoft.com/office/drawing/2014/main" id="{08A41B06-4BED-4A85-9AE6-CB98DF529FA0}"/>
                  </a:ext>
                </a:extLst>
              </p:cNvPr>
              <p:cNvSpPr>
                <a:spLocks noRot="1" noChangeAspect="1" noMove="1" noResize="1" noEditPoints="1" noAdjustHandles="1" noChangeArrowheads="1" noChangeShapeType="1" noTextEdit="1"/>
              </p:cNvSpPr>
              <p:nvPr/>
            </p:nvSpPr>
            <p:spPr>
              <a:xfrm>
                <a:off x="3139949" y="1757030"/>
                <a:ext cx="6197530" cy="369332"/>
              </a:xfrm>
              <a:prstGeom prst="rect">
                <a:avLst/>
              </a:prstGeom>
              <a:blipFill>
                <a:blip r:embed="rId3"/>
                <a:stretch>
                  <a:fillRect l="-787" t="-8197" b="-24590"/>
                </a:stretch>
              </a:blipFill>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CB9A731B-5673-4106-A9C8-2FAF0FDCE415}"/>
              </a:ext>
            </a:extLst>
          </p:cNvPr>
          <p:cNvCxnSpPr>
            <a:cxnSpLocks/>
            <a:stCxn id="170" idx="6"/>
            <a:endCxn id="172" idx="2"/>
          </p:cNvCxnSpPr>
          <p:nvPr/>
        </p:nvCxnSpPr>
        <p:spPr>
          <a:xfrm>
            <a:off x="35258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D910911-10CB-4620-85F0-2B724E6C8305}"/>
              </a:ext>
            </a:extLst>
          </p:cNvPr>
          <p:cNvCxnSpPr>
            <a:cxnSpLocks/>
            <a:stCxn id="172" idx="6"/>
            <a:endCxn id="184" idx="2"/>
          </p:cNvCxnSpPr>
          <p:nvPr/>
        </p:nvCxnSpPr>
        <p:spPr>
          <a:xfrm>
            <a:off x="417946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12FD6F7-E37B-4162-8F0B-D6062885721E}"/>
              </a:ext>
            </a:extLst>
          </p:cNvPr>
          <p:cNvCxnSpPr>
            <a:cxnSpLocks/>
            <a:endCxn id="185" idx="2"/>
          </p:cNvCxnSpPr>
          <p:nvPr/>
        </p:nvCxnSpPr>
        <p:spPr>
          <a:xfrm>
            <a:off x="483312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A740654-4895-4B03-B829-B714A777C8EC}"/>
              </a:ext>
            </a:extLst>
          </p:cNvPr>
          <p:cNvCxnSpPr>
            <a:cxnSpLocks/>
            <a:endCxn id="187" idx="2"/>
          </p:cNvCxnSpPr>
          <p:nvPr/>
        </p:nvCxnSpPr>
        <p:spPr>
          <a:xfrm>
            <a:off x="548678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E486AB0-ECF4-4907-BCF9-E3D5B814AB04}"/>
              </a:ext>
            </a:extLst>
          </p:cNvPr>
          <p:cNvCxnSpPr>
            <a:cxnSpLocks/>
            <a:stCxn id="187" idx="6"/>
            <a:endCxn id="188" idx="2"/>
          </p:cNvCxnSpPr>
          <p:nvPr/>
        </p:nvCxnSpPr>
        <p:spPr>
          <a:xfrm>
            <a:off x="614044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7E30EC3-FBFB-47D3-8B21-41A222B81B58}"/>
              </a:ext>
            </a:extLst>
          </p:cNvPr>
          <p:cNvCxnSpPr>
            <a:cxnSpLocks/>
            <a:stCxn id="188" idx="6"/>
            <a:endCxn id="190" idx="2"/>
          </p:cNvCxnSpPr>
          <p:nvPr/>
        </p:nvCxnSpPr>
        <p:spPr>
          <a:xfrm>
            <a:off x="6794108" y="408727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0B8C766-13F5-4967-A5FB-B5F6DD080892}"/>
              </a:ext>
            </a:extLst>
          </p:cNvPr>
          <p:cNvCxnSpPr>
            <a:cxnSpLocks/>
            <a:endCxn id="191" idx="2"/>
          </p:cNvCxnSpPr>
          <p:nvPr/>
        </p:nvCxnSpPr>
        <p:spPr>
          <a:xfrm>
            <a:off x="7484750" y="4087271"/>
            <a:ext cx="34235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28C352B-C344-484F-A57A-87BCD1F79149}"/>
              </a:ext>
            </a:extLst>
          </p:cNvPr>
          <p:cNvCxnSpPr>
            <a:cxnSpLocks/>
            <a:stCxn id="191" idx="6"/>
            <a:endCxn id="193" idx="2"/>
          </p:cNvCxnSpPr>
          <p:nvPr/>
        </p:nvCxnSpPr>
        <p:spPr>
          <a:xfrm>
            <a:off x="8101428" y="4087271"/>
            <a:ext cx="379338"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5" name="Oval 364">
            <a:extLst>
              <a:ext uri="{FF2B5EF4-FFF2-40B4-BE49-F238E27FC236}">
                <a16:creationId xmlns:a16="http://schemas.microsoft.com/office/drawing/2014/main" id="{0B24FAA9-2865-44FA-94A3-2A529F1D7F85}"/>
              </a:ext>
            </a:extLst>
          </p:cNvPr>
          <p:cNvSpPr/>
          <p:nvPr/>
        </p:nvSpPr>
        <p:spPr>
          <a:xfrm>
            <a:off x="32514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1E74472-1086-4AEF-B982-3D00712F0B4E}"/>
              </a:ext>
            </a:extLst>
          </p:cNvPr>
          <p:cNvSpPr/>
          <p:nvPr/>
        </p:nvSpPr>
        <p:spPr>
          <a:xfrm>
            <a:off x="39051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3AC8E10-1CB6-45A4-9808-292260B2458D}"/>
              </a:ext>
            </a:extLst>
          </p:cNvPr>
          <p:cNvSpPr/>
          <p:nvPr/>
        </p:nvSpPr>
        <p:spPr>
          <a:xfrm>
            <a:off x="45588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E262CFD3-4BCB-42C8-8FD3-42328CD22582}"/>
              </a:ext>
            </a:extLst>
          </p:cNvPr>
          <p:cNvSpPr/>
          <p:nvPr/>
        </p:nvSpPr>
        <p:spPr>
          <a:xfrm>
            <a:off x="521246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68E9246-6F0E-43DD-8F03-C8953FD5FC70}"/>
              </a:ext>
            </a:extLst>
          </p:cNvPr>
          <p:cNvSpPr/>
          <p:nvPr/>
        </p:nvSpPr>
        <p:spPr>
          <a:xfrm>
            <a:off x="586612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0989D87-9927-43A8-9091-4C40644F6BB4}"/>
              </a:ext>
            </a:extLst>
          </p:cNvPr>
          <p:cNvSpPr/>
          <p:nvPr/>
        </p:nvSpPr>
        <p:spPr>
          <a:xfrm>
            <a:off x="651978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960147C-32D5-4756-AC9A-6A80F8DE1949}"/>
              </a:ext>
            </a:extLst>
          </p:cNvPr>
          <p:cNvSpPr/>
          <p:nvPr/>
        </p:nvSpPr>
        <p:spPr>
          <a:xfrm>
            <a:off x="717344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FC7BE36C-7168-4007-A1CD-07BBC8A72E5F}"/>
              </a:ext>
            </a:extLst>
          </p:cNvPr>
          <p:cNvSpPr/>
          <p:nvPr/>
        </p:nvSpPr>
        <p:spPr>
          <a:xfrm>
            <a:off x="7827108"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1528A7C-C198-47AB-8E68-873094354E2A}"/>
              </a:ext>
            </a:extLst>
          </p:cNvPr>
          <p:cNvSpPr/>
          <p:nvPr/>
        </p:nvSpPr>
        <p:spPr>
          <a:xfrm>
            <a:off x="8480766" y="332146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49857C85-38AC-408A-8945-AEA8AC108848}"/>
              </a:ext>
            </a:extLst>
          </p:cNvPr>
          <p:cNvCxnSpPr>
            <a:cxnSpLocks/>
            <a:stCxn id="365" idx="6"/>
            <a:endCxn id="366" idx="2"/>
          </p:cNvCxnSpPr>
          <p:nvPr/>
        </p:nvCxnSpPr>
        <p:spPr>
          <a:xfrm>
            <a:off x="352580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95DCA7D7-C10F-4031-94EE-34708EADF703}"/>
              </a:ext>
            </a:extLst>
          </p:cNvPr>
          <p:cNvCxnSpPr>
            <a:cxnSpLocks/>
            <a:stCxn id="366" idx="6"/>
            <a:endCxn id="367" idx="2"/>
          </p:cNvCxnSpPr>
          <p:nvPr/>
        </p:nvCxnSpPr>
        <p:spPr>
          <a:xfrm>
            <a:off x="417946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3CB16E21-3760-48D4-AF1C-8043E40A929A}"/>
              </a:ext>
            </a:extLst>
          </p:cNvPr>
          <p:cNvCxnSpPr>
            <a:cxnSpLocks/>
            <a:endCxn id="368" idx="2"/>
          </p:cNvCxnSpPr>
          <p:nvPr/>
        </p:nvCxnSpPr>
        <p:spPr>
          <a:xfrm>
            <a:off x="483312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12C48A64-7D79-42E6-AE57-E0B176928213}"/>
              </a:ext>
            </a:extLst>
          </p:cNvPr>
          <p:cNvCxnSpPr>
            <a:cxnSpLocks/>
            <a:endCxn id="369" idx="2"/>
          </p:cNvCxnSpPr>
          <p:nvPr/>
        </p:nvCxnSpPr>
        <p:spPr>
          <a:xfrm>
            <a:off x="548678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4F78F129-8406-46E5-857C-348C5A20A2EA}"/>
              </a:ext>
            </a:extLst>
          </p:cNvPr>
          <p:cNvCxnSpPr>
            <a:cxnSpLocks/>
            <a:stCxn id="369" idx="6"/>
            <a:endCxn id="370" idx="2"/>
          </p:cNvCxnSpPr>
          <p:nvPr/>
        </p:nvCxnSpPr>
        <p:spPr>
          <a:xfrm>
            <a:off x="614044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C0C36FEF-5D74-438D-B1D6-72CC341E3744}"/>
              </a:ext>
            </a:extLst>
          </p:cNvPr>
          <p:cNvCxnSpPr>
            <a:cxnSpLocks/>
            <a:stCxn id="370" idx="6"/>
            <a:endCxn id="371" idx="2"/>
          </p:cNvCxnSpPr>
          <p:nvPr/>
        </p:nvCxnSpPr>
        <p:spPr>
          <a:xfrm>
            <a:off x="6794108" y="3458621"/>
            <a:ext cx="379340"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60AC5D70-C9AE-4D6C-B697-4229DD9DB1C9}"/>
              </a:ext>
            </a:extLst>
          </p:cNvPr>
          <p:cNvCxnSpPr>
            <a:cxnSpLocks/>
            <a:endCxn id="372" idx="2"/>
          </p:cNvCxnSpPr>
          <p:nvPr/>
        </p:nvCxnSpPr>
        <p:spPr>
          <a:xfrm>
            <a:off x="7484750" y="3458621"/>
            <a:ext cx="342358"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BAF5CA33-1271-448B-A1CF-9B4392AC962D}"/>
              </a:ext>
            </a:extLst>
          </p:cNvPr>
          <p:cNvCxnSpPr>
            <a:cxnSpLocks/>
            <a:stCxn id="372" idx="6"/>
            <a:endCxn id="373" idx="2"/>
          </p:cNvCxnSpPr>
          <p:nvPr/>
        </p:nvCxnSpPr>
        <p:spPr>
          <a:xfrm>
            <a:off x="8101428" y="3458621"/>
            <a:ext cx="379338" cy="0"/>
          </a:xfrm>
          <a:prstGeom prst="straightConnector1">
            <a:avLst/>
          </a:prstGeom>
          <a:ln w="158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BC23FD1F-15F0-44B9-82DA-314378E38FFA}"/>
              </a:ext>
            </a:extLst>
          </p:cNvPr>
          <p:cNvCxnSpPr>
            <a:cxnSpLocks/>
            <a:stCxn id="193" idx="0"/>
            <a:endCxn id="365" idx="4"/>
          </p:cNvCxnSpPr>
          <p:nvPr/>
        </p:nvCxnSpPr>
        <p:spPr>
          <a:xfrm flipH="1" flipV="1">
            <a:off x="3388648" y="3595781"/>
            <a:ext cx="5229278" cy="35433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BF235A7-AC91-4212-A800-1B35599DC866}"/>
              </a:ext>
            </a:extLst>
          </p:cNvPr>
          <p:cNvCxnSpPr>
            <a:cxnSpLocks/>
            <a:endCxn id="366" idx="4"/>
          </p:cNvCxnSpPr>
          <p:nvPr/>
        </p:nvCxnSpPr>
        <p:spPr>
          <a:xfrm flipH="1" flipV="1">
            <a:off x="4042308" y="3595781"/>
            <a:ext cx="457561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6A37D93-C4D0-4C38-BBF0-EA6932D82F1C}"/>
              </a:ext>
            </a:extLst>
          </p:cNvPr>
          <p:cNvCxnSpPr>
            <a:cxnSpLocks/>
            <a:stCxn id="193" idx="0"/>
            <a:endCxn id="367" idx="4"/>
          </p:cNvCxnSpPr>
          <p:nvPr/>
        </p:nvCxnSpPr>
        <p:spPr>
          <a:xfrm flipH="1" flipV="1">
            <a:off x="4695968" y="3595781"/>
            <a:ext cx="392195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48C3C62A-DEEC-4CD2-8905-20F0D5E2488E}"/>
              </a:ext>
            </a:extLst>
          </p:cNvPr>
          <p:cNvCxnSpPr>
            <a:cxnSpLocks/>
            <a:stCxn id="193" idx="0"/>
            <a:endCxn id="368" idx="4"/>
          </p:cNvCxnSpPr>
          <p:nvPr/>
        </p:nvCxnSpPr>
        <p:spPr>
          <a:xfrm flipH="1" flipV="1">
            <a:off x="5349628" y="3595781"/>
            <a:ext cx="326829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CBB63EA-A9CC-4ECF-90A3-CF5890E6BC5D}"/>
              </a:ext>
            </a:extLst>
          </p:cNvPr>
          <p:cNvCxnSpPr>
            <a:cxnSpLocks/>
            <a:stCxn id="193" idx="0"/>
            <a:endCxn id="369" idx="4"/>
          </p:cNvCxnSpPr>
          <p:nvPr/>
        </p:nvCxnSpPr>
        <p:spPr>
          <a:xfrm flipH="1" flipV="1">
            <a:off x="6003288" y="3595781"/>
            <a:ext cx="261463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1F30AE89-C812-4ED5-B078-E5545C2D89CE}"/>
              </a:ext>
            </a:extLst>
          </p:cNvPr>
          <p:cNvCxnSpPr>
            <a:cxnSpLocks/>
          </p:cNvCxnSpPr>
          <p:nvPr/>
        </p:nvCxnSpPr>
        <p:spPr>
          <a:xfrm flipH="1" flipV="1">
            <a:off x="6657584" y="3595781"/>
            <a:ext cx="1960342"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023A4BBA-88AB-4493-8B48-42F00850A5F8}"/>
              </a:ext>
            </a:extLst>
          </p:cNvPr>
          <p:cNvCxnSpPr>
            <a:cxnSpLocks/>
            <a:stCxn id="193" idx="0"/>
            <a:endCxn id="371" idx="4"/>
          </p:cNvCxnSpPr>
          <p:nvPr/>
        </p:nvCxnSpPr>
        <p:spPr>
          <a:xfrm flipH="1" flipV="1">
            <a:off x="7310608" y="3595781"/>
            <a:ext cx="130731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1A043E85-449C-4EA9-B5FA-A20572FFD242}"/>
              </a:ext>
            </a:extLst>
          </p:cNvPr>
          <p:cNvCxnSpPr>
            <a:cxnSpLocks/>
            <a:endCxn id="372" idx="4"/>
          </p:cNvCxnSpPr>
          <p:nvPr/>
        </p:nvCxnSpPr>
        <p:spPr>
          <a:xfrm flipH="1" flipV="1">
            <a:off x="7964268" y="3595781"/>
            <a:ext cx="653658"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DF1D562-E99F-469E-AD82-C77366F02624}"/>
              </a:ext>
            </a:extLst>
          </p:cNvPr>
          <p:cNvCxnSpPr>
            <a:cxnSpLocks/>
            <a:stCxn id="193" idx="0"/>
            <a:endCxn id="373" idx="4"/>
          </p:cNvCxnSpPr>
          <p:nvPr/>
        </p:nvCxnSpPr>
        <p:spPr>
          <a:xfrm flipV="1">
            <a:off x="8617926" y="3595781"/>
            <a:ext cx="0" cy="354330"/>
          </a:xfrm>
          <a:prstGeom prst="straightConnector1">
            <a:avLst/>
          </a:prstGeom>
          <a:ln w="158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EF75D67-BD1C-420A-8CCE-0519ADD1DF90}"/>
              </a:ext>
            </a:extLst>
          </p:cNvPr>
          <p:cNvCxnSpPr>
            <a:cxnSpLocks/>
          </p:cNvCxnSpPr>
          <p:nvPr/>
        </p:nvCxnSpPr>
        <p:spPr>
          <a:xfrm>
            <a:off x="3522656" y="2712100"/>
            <a:ext cx="38249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3425F75-5F32-4673-AF75-95C79F52E90D}"/>
              </a:ext>
            </a:extLst>
          </p:cNvPr>
          <p:cNvCxnSpPr>
            <a:cxnSpLocks/>
          </p:cNvCxnSpPr>
          <p:nvPr/>
        </p:nvCxnSpPr>
        <p:spPr>
          <a:xfrm>
            <a:off x="4176316" y="2712100"/>
            <a:ext cx="38249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6CF82E36-23F9-44F9-ADBA-D2F55D781E91}"/>
              </a:ext>
            </a:extLst>
          </p:cNvPr>
          <p:cNvCxnSpPr>
            <a:cxnSpLocks/>
          </p:cNvCxnSpPr>
          <p:nvPr/>
        </p:nvCxnSpPr>
        <p:spPr>
          <a:xfrm>
            <a:off x="4810926" y="2712100"/>
            <a:ext cx="40154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6902E50-2BF0-49B9-9E16-C730A0ACA1F6}"/>
              </a:ext>
            </a:extLst>
          </p:cNvPr>
          <p:cNvCxnSpPr>
            <a:cxnSpLocks/>
          </p:cNvCxnSpPr>
          <p:nvPr/>
        </p:nvCxnSpPr>
        <p:spPr>
          <a:xfrm>
            <a:off x="5464586" y="2712100"/>
            <a:ext cx="40154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C662E97-C090-424C-8EDD-D535DB3170E1}"/>
              </a:ext>
            </a:extLst>
          </p:cNvPr>
          <p:cNvCxnSpPr>
            <a:cxnSpLocks/>
          </p:cNvCxnSpPr>
          <p:nvPr/>
        </p:nvCxnSpPr>
        <p:spPr>
          <a:xfrm>
            <a:off x="6118246" y="2712100"/>
            <a:ext cx="40154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F6BDC701-9B37-469B-A08C-2764589204A7}"/>
              </a:ext>
            </a:extLst>
          </p:cNvPr>
          <p:cNvCxnSpPr>
            <a:cxnSpLocks/>
          </p:cNvCxnSpPr>
          <p:nvPr/>
        </p:nvCxnSpPr>
        <p:spPr>
          <a:xfrm>
            <a:off x="6771906" y="2712100"/>
            <a:ext cx="40154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9EF1A9D-8200-4318-8C17-5FB777E1AC1B}"/>
              </a:ext>
            </a:extLst>
          </p:cNvPr>
          <p:cNvCxnSpPr>
            <a:cxnSpLocks/>
          </p:cNvCxnSpPr>
          <p:nvPr/>
        </p:nvCxnSpPr>
        <p:spPr>
          <a:xfrm>
            <a:off x="7425566" y="2712100"/>
            <a:ext cx="401542"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F50930B-0D2F-450B-8742-805D6F872475}"/>
              </a:ext>
            </a:extLst>
          </p:cNvPr>
          <p:cNvCxnSpPr>
            <a:cxnSpLocks/>
          </p:cNvCxnSpPr>
          <p:nvPr/>
        </p:nvCxnSpPr>
        <p:spPr>
          <a:xfrm>
            <a:off x="8079226" y="2712100"/>
            <a:ext cx="401540" cy="74652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176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dirty="0">
                <a:latin typeface="+mj-lt"/>
              </a:rPr>
              <a:t>Recurrent Neural Networks</a:t>
            </a:r>
          </a:p>
          <a:p>
            <a:r>
              <a:rPr lang="en-US" dirty="0">
                <a:latin typeface="+mj-lt"/>
              </a:rPr>
              <a:t>Naïve Neural Machine Translation</a:t>
            </a:r>
          </a:p>
          <a:p>
            <a:r>
              <a:rPr lang="en-US" b="1" dirty="0">
                <a:latin typeface="+mj-lt"/>
              </a:rPr>
              <a:t>RNN-based NMT</a:t>
            </a:r>
          </a:p>
          <a:p>
            <a:r>
              <a:rPr lang="en-US" dirty="0">
                <a:latin typeface="+mj-lt"/>
              </a:rPr>
              <a:t>Transformer-based NMT</a:t>
            </a:r>
          </a:p>
          <a:p>
            <a:pPr>
              <a:lnSpc>
                <a:spcPct val="100000"/>
              </a:lnSpc>
            </a:pPr>
            <a:r>
              <a:rPr lang="en-US" dirty="0">
                <a:latin typeface="+mj-lt"/>
              </a:rPr>
              <a:t>NMT Training</a:t>
            </a:r>
          </a:p>
          <a:p>
            <a:endParaRPr lang="en-US" dirty="0"/>
          </a:p>
        </p:txBody>
      </p:sp>
    </p:spTree>
    <p:extLst>
      <p:ext uri="{BB962C8B-B14F-4D97-AF65-F5344CB8AC3E}">
        <p14:creationId xmlns:p14="http://schemas.microsoft.com/office/powerpoint/2010/main" val="1556853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Encoder-Decoder for NMT</a:t>
            </a:r>
          </a:p>
        </p:txBody>
      </p:sp>
      <mc:AlternateContent xmlns:mc="http://schemas.openxmlformats.org/markup-compatibility/2006" xmlns:a14="http://schemas.microsoft.com/office/drawing/2010/main">
        <mc:Choice Requires="a14">
          <p:sp>
            <p:nvSpPr>
              <p:cNvPr id="4" name="TextBox 3"/>
              <p:cNvSpPr txBox="1"/>
              <p:nvPr/>
            </p:nvSpPr>
            <p:spPr>
              <a:xfrm>
                <a:off x="4052850" y="5231407"/>
                <a:ext cx="4407297" cy="300082"/>
              </a:xfrm>
              <a:prstGeom prst="rect">
                <a:avLst/>
              </a:prstGeom>
              <a:noFill/>
            </p:spPr>
            <p:txBody>
              <a:bodyPr wrap="none" rtlCol="0">
                <a:spAutoFit/>
              </a:bodyPr>
              <a:lstStyle/>
              <a:p>
                <a14:m>
                  <m:oMath xmlns:m="http://schemas.openxmlformats.org/officeDocument/2006/math">
                    <m:r>
                      <a:rPr lang="en-US" sz="1350" b="1" i="1">
                        <a:latin typeface="Cambria Math" panose="02040503050406030204" pitchFamily="18" charset="0"/>
                      </a:rPr>
                      <m:t>𝒆</m:t>
                    </m:r>
                  </m:oMath>
                </a14:m>
                <a:r>
                  <a:rPr lang="en-US" sz="1350" dirty="0"/>
                  <a:t>=(Economic, growth, has, slowed, down, in, recent, years,.)</a:t>
                </a:r>
              </a:p>
            </p:txBody>
          </p:sp>
        </mc:Choice>
        <mc:Fallback xmlns="">
          <p:sp>
            <p:nvSpPr>
              <p:cNvPr id="4" name="TextBox 3"/>
              <p:cNvSpPr txBox="1">
                <a:spLocks noRot="1" noChangeAspect="1" noMove="1" noResize="1" noEditPoints="1" noAdjustHandles="1" noChangeArrowheads="1" noChangeShapeType="1" noTextEdit="1"/>
              </p:cNvSpPr>
              <p:nvPr/>
            </p:nvSpPr>
            <p:spPr>
              <a:xfrm>
                <a:off x="4052850" y="5231407"/>
                <a:ext cx="4407297" cy="300082"/>
              </a:xfrm>
              <a:prstGeom prst="rect">
                <a:avLst/>
              </a:prstGeom>
              <a:blipFill>
                <a:blip r:embed="rId3"/>
                <a:stretch>
                  <a:fillRect t="-2041" b="-20408"/>
                </a:stretch>
              </a:blipFill>
            </p:spPr>
            <p:txBody>
              <a:bodyPr/>
              <a:lstStyle/>
              <a:p>
                <a:r>
                  <a:rPr lang="en-US">
                    <a:noFill/>
                  </a:rPr>
                  <a:t> </a:t>
                </a:r>
              </a:p>
            </p:txBody>
          </p:sp>
        </mc:Fallback>
      </mc:AlternateContent>
      <p:grpSp>
        <p:nvGrpSpPr>
          <p:cNvPr id="10" name="Group 9"/>
          <p:cNvGrpSpPr/>
          <p:nvPr/>
        </p:nvGrpSpPr>
        <p:grpSpPr>
          <a:xfrm>
            <a:off x="4052850" y="2013859"/>
            <a:ext cx="4476937" cy="300082"/>
            <a:chOff x="3371798" y="1542144"/>
            <a:chExt cx="5969249" cy="400108"/>
          </a:xfrm>
        </p:grpSpPr>
        <mc:AlternateContent xmlns:mc="http://schemas.openxmlformats.org/markup-compatibility/2006" xmlns:a14="http://schemas.microsoft.com/office/drawing/2010/main">
          <mc:Choice Requires="a14">
            <p:sp>
              <p:nvSpPr>
                <p:cNvPr id="5" name="TextBox 4"/>
                <p:cNvSpPr txBox="1"/>
                <p:nvPr/>
              </p:nvSpPr>
              <p:spPr>
                <a:xfrm>
                  <a:off x="3371798" y="1542144"/>
                  <a:ext cx="5969249" cy="400108"/>
                </a:xfrm>
                <a:prstGeom prst="rect">
                  <a:avLst/>
                </a:prstGeom>
                <a:noFill/>
              </p:spPr>
              <p:txBody>
                <a:bodyPr wrap="square" rtlCol="0">
                  <a:spAutoFit/>
                </a:bodyPr>
                <a:lstStyle/>
                <a:p>
                  <a14:m>
                    <m:oMath xmlns:m="http://schemas.openxmlformats.org/officeDocument/2006/math">
                      <m:r>
                        <a:rPr lang="en-US" sz="1350" b="1" i="1">
                          <a:latin typeface="Cambria Math" panose="02040503050406030204" pitchFamily="18" charset="0"/>
                        </a:rPr>
                        <m:t>𝒇</m:t>
                      </m:r>
                    </m:oMath>
                  </a14:m>
                  <a:r>
                    <a:rPr lang="en-US" sz="1350" dirty="0"/>
                    <a:t>=( </a:t>
                  </a:r>
                  <a:r>
                    <a:rPr lang="en-US" sz="1200" dirty="0"/>
                    <a:t>         </a:t>
                  </a:r>
                  <a:r>
                    <a:rPr lang="en-US" sz="135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3371798" y="1542144"/>
                  <a:ext cx="5969249" cy="400108"/>
                </a:xfrm>
                <a:prstGeom prst="rect">
                  <a:avLst/>
                </a:prstGeom>
                <a:blipFill>
                  <a:blip r:embed="rId4"/>
                  <a:stretch>
                    <a:fillRect t="-2000" b="-18000"/>
                  </a:stretch>
                </a:blipFill>
              </p:spPr>
              <p:txBody>
                <a:bodyPr/>
                <a:lstStyle/>
                <a:p>
                  <a:r>
                    <a:rPr lang="zh-CN" altLang="en-US">
                      <a:noFill/>
                    </a:rPr>
                    <a:t> </a:t>
                  </a:r>
                </a:p>
              </p:txBody>
            </p:sp>
          </mc:Fallback>
        </mc:AlternateContent>
        <p:sp>
          <p:nvSpPr>
            <p:cNvPr id="7" name="TextBox 6"/>
            <p:cNvSpPr txBox="1"/>
            <p:nvPr/>
          </p:nvSpPr>
          <p:spPr>
            <a:xfrm>
              <a:off x="5065897" y="1557533"/>
              <a:ext cx="3589017" cy="369331"/>
            </a:xfrm>
            <a:prstGeom prst="rect">
              <a:avLst/>
            </a:prstGeom>
            <a:noFill/>
          </p:spPr>
          <p:txBody>
            <a:bodyPr wrap="none" rtlCol="0">
              <a:spAutoFit/>
            </a:bodyPr>
            <a:lstStyle/>
            <a:p>
              <a:r>
                <a:rPr lang="zh-CN" altLang="en-US" sz="1200" dirty="0"/>
                <a:t>经济</a:t>
              </a:r>
              <a:r>
                <a:rPr lang="en-US" altLang="zh-CN" sz="1200" dirty="0"/>
                <a:t>,    </a:t>
              </a:r>
              <a:r>
                <a:rPr lang="zh-CN" altLang="en-US" sz="1200" dirty="0"/>
                <a:t>发展</a:t>
              </a:r>
              <a:r>
                <a:rPr lang="en-US" altLang="zh-CN" sz="1200" dirty="0"/>
                <a:t>,        </a:t>
              </a:r>
              <a:r>
                <a:rPr lang="zh-CN" altLang="en-US" sz="1200" dirty="0"/>
                <a:t>变</a:t>
              </a:r>
              <a:r>
                <a:rPr lang="en-US" altLang="zh-CN" sz="1200" dirty="0"/>
                <a:t>,        </a:t>
              </a:r>
              <a:r>
                <a:rPr lang="zh-CN" altLang="en-US" sz="1200" dirty="0"/>
                <a:t>慢</a:t>
              </a:r>
              <a:r>
                <a:rPr lang="en-US" altLang="zh-CN" sz="1200" dirty="0"/>
                <a:t>,       </a:t>
              </a:r>
              <a:r>
                <a:rPr lang="zh-CN" altLang="en-US" sz="1200" dirty="0"/>
                <a:t>了</a:t>
              </a:r>
              <a:r>
                <a:rPr lang="en-US" sz="1200" dirty="0"/>
                <a:t>,       .</a:t>
              </a:r>
            </a:p>
          </p:txBody>
        </p:sp>
        <p:sp>
          <p:nvSpPr>
            <p:cNvPr id="8" name="Rectangle 7"/>
            <p:cNvSpPr/>
            <p:nvPr/>
          </p:nvSpPr>
          <p:spPr>
            <a:xfrm>
              <a:off x="3750211" y="1542144"/>
              <a:ext cx="586059" cy="400108"/>
            </a:xfrm>
            <a:prstGeom prst="rect">
              <a:avLst/>
            </a:prstGeom>
          </p:spPr>
          <p:txBody>
            <a:bodyPr wrap="none">
              <a:spAutoFit/>
            </a:bodyPr>
            <a:lstStyle/>
            <a:p>
              <a:r>
                <a:rPr lang="zh-CN" altLang="en-US" sz="1350" dirty="0"/>
                <a:t>近</a:t>
              </a:r>
              <a:r>
                <a:rPr lang="en-US" altLang="zh-CN" sz="1350" dirty="0"/>
                <a:t>, </a:t>
              </a:r>
              <a:endParaRPr lang="en-US" sz="1350" dirty="0"/>
            </a:p>
          </p:txBody>
        </p:sp>
        <p:sp>
          <p:nvSpPr>
            <p:cNvPr id="9" name="Rectangle 8"/>
            <p:cNvSpPr/>
            <p:nvPr/>
          </p:nvSpPr>
          <p:spPr>
            <a:xfrm>
              <a:off x="4356934" y="1557533"/>
              <a:ext cx="754908" cy="369331"/>
            </a:xfrm>
            <a:prstGeom prst="rect">
              <a:avLst/>
            </a:prstGeom>
          </p:spPr>
          <p:txBody>
            <a:bodyPr wrap="none">
              <a:spAutoFit/>
            </a:bodyPr>
            <a:lstStyle/>
            <a:p>
              <a:r>
                <a:rPr lang="zh-CN" altLang="en-US" sz="1200" dirty="0"/>
                <a:t>几年</a:t>
              </a:r>
              <a:r>
                <a:rPr lang="en-US" altLang="zh-CN" sz="1200" dirty="0"/>
                <a:t>, </a:t>
              </a:r>
              <a:endParaRPr lang="en-US" sz="1200" dirty="0"/>
            </a:p>
          </p:txBody>
        </p:sp>
      </p:grpSp>
      <p:grpSp>
        <p:nvGrpSpPr>
          <p:cNvPr id="24" name="Group 23"/>
          <p:cNvGrpSpPr/>
          <p:nvPr/>
        </p:nvGrpSpPr>
        <p:grpSpPr>
          <a:xfrm>
            <a:off x="4935358" y="3576182"/>
            <a:ext cx="2477456" cy="361190"/>
            <a:chOff x="8972981" y="3195356"/>
            <a:chExt cx="1282956" cy="182880"/>
          </a:xfrm>
        </p:grpSpPr>
        <p:sp>
          <p:nvSpPr>
            <p:cNvPr id="27" name="Rectangle 26"/>
            <p:cNvSpPr/>
            <p:nvPr/>
          </p:nvSpPr>
          <p:spPr>
            <a:xfrm>
              <a:off x="9523019" y="3195356"/>
              <a:ext cx="182880" cy="18288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a:t>
              </a:r>
              <a:r>
                <a:rPr lang="en-US" sz="800" dirty="0">
                  <a:solidFill>
                    <a:schemeClr val="tx1"/>
                  </a:solidFill>
                </a:rPr>
                <a:t>0.2</a:t>
              </a:r>
            </a:p>
          </p:txBody>
        </p:sp>
        <p:sp>
          <p:nvSpPr>
            <p:cNvPr id="28" name="Rectangle 27"/>
            <p:cNvSpPr/>
            <p:nvPr/>
          </p:nvSpPr>
          <p:spPr>
            <a:xfrm>
              <a:off x="9706365" y="3195356"/>
              <a:ext cx="182880" cy="18288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0.9</a:t>
              </a:r>
            </a:p>
          </p:txBody>
        </p:sp>
        <p:sp>
          <p:nvSpPr>
            <p:cNvPr id="29" name="Rectangle 28"/>
            <p:cNvSpPr/>
            <p:nvPr/>
          </p:nvSpPr>
          <p:spPr>
            <a:xfrm>
              <a:off x="9889711" y="3195356"/>
              <a:ext cx="182880" cy="18288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a:t>
              </a:r>
              <a:r>
                <a:rPr lang="en-US" sz="800" dirty="0">
                  <a:solidFill>
                    <a:schemeClr val="tx1"/>
                  </a:solidFill>
                </a:rPr>
                <a:t>0.1</a:t>
              </a:r>
            </a:p>
          </p:txBody>
        </p:sp>
        <p:sp>
          <p:nvSpPr>
            <p:cNvPr id="30" name="Rectangle 29"/>
            <p:cNvSpPr/>
            <p:nvPr/>
          </p:nvSpPr>
          <p:spPr>
            <a:xfrm>
              <a:off x="10073057" y="3195356"/>
              <a:ext cx="182880" cy="18288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0.5</a:t>
              </a:r>
            </a:p>
          </p:txBody>
        </p:sp>
        <p:sp>
          <p:nvSpPr>
            <p:cNvPr id="31" name="Rectangle 30"/>
            <p:cNvSpPr/>
            <p:nvPr/>
          </p:nvSpPr>
          <p:spPr>
            <a:xfrm>
              <a:off x="8972981" y="3195356"/>
              <a:ext cx="182880" cy="18288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0.7</a:t>
              </a:r>
            </a:p>
          </p:txBody>
        </p:sp>
        <p:sp>
          <p:nvSpPr>
            <p:cNvPr id="32" name="Rectangle 31"/>
            <p:cNvSpPr/>
            <p:nvPr/>
          </p:nvSpPr>
          <p:spPr>
            <a:xfrm>
              <a:off x="9156327" y="3195356"/>
              <a:ext cx="182880" cy="18288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0.0</a:t>
              </a:r>
            </a:p>
          </p:txBody>
        </p:sp>
        <p:sp>
          <p:nvSpPr>
            <p:cNvPr id="33" name="Rectangle 32"/>
            <p:cNvSpPr/>
            <p:nvPr/>
          </p:nvSpPr>
          <p:spPr>
            <a:xfrm>
              <a:off x="9339673" y="3195356"/>
              <a:ext cx="182880" cy="18288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0.2</a:t>
              </a:r>
            </a:p>
          </p:txBody>
        </p:sp>
      </p:grpSp>
      <p:grpSp>
        <p:nvGrpSpPr>
          <p:cNvPr id="57" name="Group 56"/>
          <p:cNvGrpSpPr/>
          <p:nvPr/>
        </p:nvGrpSpPr>
        <p:grpSpPr>
          <a:xfrm>
            <a:off x="4119468" y="4023943"/>
            <a:ext cx="4109237" cy="1165860"/>
            <a:chOff x="3460623" y="4222257"/>
            <a:chExt cx="5478982" cy="1554480"/>
          </a:xfrm>
        </p:grpSpPr>
        <p:sp>
          <p:nvSpPr>
            <p:cNvPr id="14" name="Flowchart: Manual Operation 13"/>
            <p:cNvSpPr/>
            <p:nvPr/>
          </p:nvSpPr>
          <p:spPr>
            <a:xfrm flipV="1">
              <a:off x="3460623" y="4222257"/>
              <a:ext cx="5478982" cy="1554480"/>
            </a:xfrm>
            <a:prstGeom prst="flowChartManualOperation">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1350" dirty="0">
                <a:solidFill>
                  <a:schemeClr val="accent6">
                    <a:lumMod val="75000"/>
                  </a:schemeClr>
                </a:solidFill>
              </a:endParaRPr>
            </a:p>
          </p:txBody>
        </p:sp>
        <p:sp>
          <p:nvSpPr>
            <p:cNvPr id="15" name="TextBox 14"/>
            <p:cNvSpPr txBox="1"/>
            <p:nvPr/>
          </p:nvSpPr>
          <p:spPr>
            <a:xfrm>
              <a:off x="5535465" y="4707109"/>
              <a:ext cx="1612836" cy="615553"/>
            </a:xfrm>
            <a:prstGeom prst="rect">
              <a:avLst/>
            </a:prstGeom>
            <a:noFill/>
          </p:spPr>
          <p:txBody>
            <a:bodyPr wrap="none" rtlCol="0">
              <a:spAutoFit/>
            </a:bodyPr>
            <a:lstStyle/>
            <a:p>
              <a:r>
                <a:rPr lang="en-US" sz="2400" dirty="0"/>
                <a:t>Encoder</a:t>
              </a:r>
            </a:p>
          </p:txBody>
        </p:sp>
        <p:cxnSp>
          <p:nvCxnSpPr>
            <p:cNvPr id="47" name="Straight Arrow Connector 46"/>
            <p:cNvCxnSpPr/>
            <p:nvPr/>
          </p:nvCxnSpPr>
          <p:spPr>
            <a:xfrm flipV="1">
              <a:off x="3460623" y="4222257"/>
              <a:ext cx="1087854" cy="155448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7851751" y="4222257"/>
              <a:ext cx="1087854" cy="155448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119467" y="2365886"/>
            <a:ext cx="4109238" cy="1174020"/>
            <a:chOff x="3460622" y="2011515"/>
            <a:chExt cx="5478984" cy="1565360"/>
          </a:xfrm>
        </p:grpSpPr>
        <p:sp>
          <p:nvSpPr>
            <p:cNvPr id="13" name="Flowchart: Manual Operation 12"/>
            <p:cNvSpPr/>
            <p:nvPr/>
          </p:nvSpPr>
          <p:spPr>
            <a:xfrm>
              <a:off x="3460623" y="2022395"/>
              <a:ext cx="5478982" cy="1554480"/>
            </a:xfrm>
            <a:prstGeom prst="flowChartManualOperation">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5">
                    <a:lumMod val="75000"/>
                  </a:schemeClr>
                </a:solidFill>
              </a:endParaRPr>
            </a:p>
          </p:txBody>
        </p:sp>
        <p:sp>
          <p:nvSpPr>
            <p:cNvPr id="16" name="TextBox 15"/>
            <p:cNvSpPr txBox="1"/>
            <p:nvPr/>
          </p:nvSpPr>
          <p:spPr>
            <a:xfrm>
              <a:off x="5535465" y="2503720"/>
              <a:ext cx="1653444" cy="615553"/>
            </a:xfrm>
            <a:prstGeom prst="rect">
              <a:avLst/>
            </a:prstGeom>
            <a:noFill/>
          </p:spPr>
          <p:txBody>
            <a:bodyPr wrap="none" rtlCol="0">
              <a:spAutoFit/>
            </a:bodyPr>
            <a:lstStyle/>
            <a:p>
              <a:r>
                <a:rPr lang="en-US" sz="2400" dirty="0"/>
                <a:t>Decoder</a:t>
              </a:r>
            </a:p>
          </p:txBody>
        </p:sp>
        <p:cxnSp>
          <p:nvCxnSpPr>
            <p:cNvPr id="51" name="Straight Arrow Connector 50"/>
            <p:cNvCxnSpPr/>
            <p:nvPr/>
          </p:nvCxnSpPr>
          <p:spPr>
            <a:xfrm flipH="1" flipV="1">
              <a:off x="3460622" y="2011515"/>
              <a:ext cx="1087855" cy="156536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7851751" y="2022395"/>
              <a:ext cx="1087855" cy="1554480"/>
            </a:xfrm>
            <a:prstGeom prst="straightConnector1">
              <a:avLst/>
            </a:prstGeom>
            <a:ln w="25400">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32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down)">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3787750" y="3026377"/>
            <a:ext cx="5553297"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1" name="TextBox 20"/>
          <p:cNvSpPr txBox="1"/>
          <p:nvPr/>
        </p:nvSpPr>
        <p:spPr>
          <a:xfrm>
            <a:off x="4968381" y="3094067"/>
            <a:ext cx="3496535" cy="369332"/>
          </a:xfrm>
          <a:prstGeom prst="rect">
            <a:avLst/>
          </a:prstGeom>
          <a:noFill/>
        </p:spPr>
        <p:txBody>
          <a:bodyPr wrap="none" rtlCol="0">
            <a:spAutoFit/>
          </a:bodyPr>
          <a:lstStyle/>
          <a:p>
            <a:r>
              <a:rPr lang="en-US" altLang="zh-CN" dirty="0">
                <a:solidFill>
                  <a:schemeClr val="accent5">
                    <a:lumMod val="75000"/>
                  </a:schemeClr>
                </a:solidFill>
              </a:rPr>
              <a:t>Decoder Recurrent Neural Network</a:t>
            </a:r>
            <a:endParaRPr lang="en-US" dirty="0">
              <a:solidFill>
                <a:schemeClr val="accent5">
                  <a:lumMod val="75000"/>
                </a:schemeClr>
              </a:solidFill>
            </a:endParaRPr>
          </a:p>
        </p:txBody>
      </p:sp>
      <p:sp>
        <p:nvSpPr>
          <p:cNvPr id="9" name="Rectangle 8"/>
          <p:cNvSpPr/>
          <p:nvPr/>
        </p:nvSpPr>
        <p:spPr>
          <a:xfrm>
            <a:off x="3787750" y="4243526"/>
            <a:ext cx="5553297" cy="478795"/>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TextBox 19"/>
          <p:cNvSpPr txBox="1"/>
          <p:nvPr/>
        </p:nvSpPr>
        <p:spPr>
          <a:xfrm>
            <a:off x="4855634" y="4314383"/>
            <a:ext cx="3472489" cy="369332"/>
          </a:xfrm>
          <a:prstGeom prst="rect">
            <a:avLst/>
          </a:prstGeom>
          <a:noFill/>
        </p:spPr>
        <p:txBody>
          <a:bodyPr wrap="none" rtlCol="0">
            <a:spAutoFit/>
          </a:bodyPr>
          <a:lstStyle/>
          <a:p>
            <a:r>
              <a:rPr lang="en-US" dirty="0">
                <a:solidFill>
                  <a:schemeClr val="accent6">
                    <a:lumMod val="75000"/>
                  </a:schemeClr>
                </a:solidFill>
              </a:rPr>
              <a:t>E</a:t>
            </a:r>
            <a:r>
              <a:rPr lang="en-US" altLang="zh-CN" dirty="0">
                <a:solidFill>
                  <a:schemeClr val="accent6">
                    <a:lumMod val="75000"/>
                  </a:schemeClr>
                </a:solidFill>
              </a:rPr>
              <a:t>ncoder Recurrent Neural Network</a:t>
            </a:r>
            <a:endParaRPr lang="en-US" dirty="0"/>
          </a:p>
        </p:txBody>
      </p:sp>
      <p:sp>
        <p:nvSpPr>
          <p:cNvPr id="357" name="Title 1"/>
          <p:cNvSpPr>
            <a:spLocks noGrp="1"/>
          </p:cNvSpPr>
          <p:nvPr>
            <p:ph type="title"/>
          </p:nvPr>
        </p:nvSpPr>
        <p:spPr>
          <a:xfrm>
            <a:off x="838200" y="365125"/>
            <a:ext cx="10515600" cy="1325563"/>
          </a:xfrm>
        </p:spPr>
        <p:txBody>
          <a:bodyPr/>
          <a:lstStyle/>
          <a:p>
            <a:pPr algn="ctr"/>
            <a:r>
              <a:rPr lang="en-US" dirty="0"/>
              <a:t>Encoder-Decoder for NMT</a:t>
            </a:r>
          </a:p>
        </p:txBody>
      </p:sp>
      <p:grpSp>
        <p:nvGrpSpPr>
          <p:cNvPr id="11" name="Group 10"/>
          <p:cNvGrpSpPr/>
          <p:nvPr/>
        </p:nvGrpSpPr>
        <p:grpSpPr>
          <a:xfrm>
            <a:off x="3798223" y="2025862"/>
            <a:ext cx="274320" cy="1367409"/>
            <a:chOff x="3798223" y="2025862"/>
            <a:chExt cx="274320" cy="1367409"/>
          </a:xfrm>
        </p:grpSpPr>
        <p:grpSp>
          <p:nvGrpSpPr>
            <p:cNvPr id="359" name="Group 358"/>
            <p:cNvGrpSpPr/>
            <p:nvPr/>
          </p:nvGrpSpPr>
          <p:grpSpPr>
            <a:xfrm>
              <a:off x="3821083" y="2025862"/>
              <a:ext cx="228600" cy="731520"/>
              <a:chOff x="1403479" y="1733952"/>
              <a:chExt cx="182880" cy="731520"/>
            </a:xfrm>
          </p:grpSpPr>
          <p:sp>
            <p:nvSpPr>
              <p:cNvPr id="530" name="Rectangle 529"/>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p:cNvSpPr/>
            <p:nvPr/>
          </p:nvSpPr>
          <p:spPr>
            <a:xfrm>
              <a:off x="37982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1" name="Straight Arrow Connector 360"/>
            <p:cNvCxnSpPr>
              <a:stCxn id="360" idx="0"/>
              <a:endCxn id="533"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451883" y="2025862"/>
            <a:ext cx="274320" cy="1367409"/>
            <a:chOff x="4451883" y="2025862"/>
            <a:chExt cx="274320" cy="1367409"/>
          </a:xfrm>
        </p:grpSpPr>
        <p:grpSp>
          <p:nvGrpSpPr>
            <p:cNvPr id="362" name="Group 361"/>
            <p:cNvGrpSpPr/>
            <p:nvPr/>
          </p:nvGrpSpPr>
          <p:grpSpPr>
            <a:xfrm>
              <a:off x="4474743" y="2025862"/>
              <a:ext cx="228600" cy="731520"/>
              <a:chOff x="1403479" y="1733952"/>
              <a:chExt cx="182880" cy="731520"/>
            </a:xfrm>
          </p:grpSpPr>
          <p:sp>
            <p:nvSpPr>
              <p:cNvPr id="526" name="Rectangle 52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Oval 362"/>
            <p:cNvSpPr/>
            <p:nvPr/>
          </p:nvSpPr>
          <p:spPr>
            <a:xfrm>
              <a:off x="44518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4" name="Straight Arrow Connector 363"/>
            <p:cNvCxnSpPr>
              <a:stCxn id="363" idx="0"/>
              <a:endCxn id="529"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49683" y="2289953"/>
            <a:ext cx="442373" cy="962869"/>
            <a:chOff x="4049683" y="2289953"/>
            <a:chExt cx="442373" cy="962869"/>
          </a:xfrm>
        </p:grpSpPr>
        <p:cxnSp>
          <p:nvCxnSpPr>
            <p:cNvPr id="386" name="Straight Arrow Connector 385"/>
            <p:cNvCxnSpPr/>
            <p:nvPr/>
          </p:nvCxnSpPr>
          <p:spPr>
            <a:xfrm>
              <a:off x="4072543" y="3252822"/>
              <a:ext cx="379340" cy="0"/>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4049683" y="2289953"/>
              <a:ext cx="442373" cy="858942"/>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703343" y="2025862"/>
            <a:ext cx="4598478" cy="1367409"/>
            <a:chOff x="4703343" y="2025862"/>
            <a:chExt cx="4598478" cy="1367409"/>
          </a:xfrm>
        </p:grpSpPr>
        <p:grpSp>
          <p:nvGrpSpPr>
            <p:cNvPr id="365" name="Group 364"/>
            <p:cNvGrpSpPr/>
            <p:nvPr/>
          </p:nvGrpSpPr>
          <p:grpSpPr>
            <a:xfrm>
              <a:off x="5128403" y="2025862"/>
              <a:ext cx="228600" cy="731520"/>
              <a:chOff x="1403479" y="1733952"/>
              <a:chExt cx="182880" cy="731520"/>
            </a:xfrm>
          </p:grpSpPr>
          <p:sp>
            <p:nvSpPr>
              <p:cNvPr id="522" name="Rectangle 52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6" name="Oval 365"/>
            <p:cNvSpPr/>
            <p:nvPr/>
          </p:nvSpPr>
          <p:spPr>
            <a:xfrm>
              <a:off x="51055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p:cNvCxnSpPr>
              <a:stCxn id="366" idx="0"/>
              <a:endCxn id="525" idx="2"/>
            </p:cNvCxnSpPr>
            <p:nvPr/>
          </p:nvCxnSpPr>
          <p:spPr>
            <a:xfrm flipV="1">
              <a:off x="52427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68" name="Group 367"/>
            <p:cNvGrpSpPr/>
            <p:nvPr/>
          </p:nvGrpSpPr>
          <p:grpSpPr>
            <a:xfrm>
              <a:off x="5782063" y="2025862"/>
              <a:ext cx="228600" cy="731520"/>
              <a:chOff x="1403479" y="1733952"/>
              <a:chExt cx="182880" cy="731520"/>
            </a:xfrm>
          </p:grpSpPr>
          <p:sp>
            <p:nvSpPr>
              <p:cNvPr id="518" name="Rectangle 51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9" name="Oval 368"/>
            <p:cNvSpPr/>
            <p:nvPr/>
          </p:nvSpPr>
          <p:spPr>
            <a:xfrm>
              <a:off x="575920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a:stCxn id="369" idx="0"/>
              <a:endCxn id="521" idx="2"/>
            </p:cNvCxnSpPr>
            <p:nvPr/>
          </p:nvCxnSpPr>
          <p:spPr>
            <a:xfrm flipV="1">
              <a:off x="589636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1" name="Group 370"/>
            <p:cNvGrpSpPr/>
            <p:nvPr/>
          </p:nvGrpSpPr>
          <p:grpSpPr>
            <a:xfrm>
              <a:off x="6435723" y="2025862"/>
              <a:ext cx="228600" cy="731520"/>
              <a:chOff x="1403479" y="1733952"/>
              <a:chExt cx="182880" cy="731520"/>
            </a:xfrm>
          </p:grpSpPr>
          <p:sp>
            <p:nvSpPr>
              <p:cNvPr id="514" name="Rectangle 51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2" name="Oval 371"/>
            <p:cNvSpPr/>
            <p:nvPr/>
          </p:nvSpPr>
          <p:spPr>
            <a:xfrm>
              <a:off x="641286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Arrow Connector 372"/>
            <p:cNvCxnSpPr>
              <a:stCxn id="372" idx="0"/>
              <a:endCxn id="517" idx="2"/>
            </p:cNvCxnSpPr>
            <p:nvPr/>
          </p:nvCxnSpPr>
          <p:spPr>
            <a:xfrm flipV="1">
              <a:off x="655002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4" name="Group 373"/>
            <p:cNvGrpSpPr/>
            <p:nvPr/>
          </p:nvGrpSpPr>
          <p:grpSpPr>
            <a:xfrm>
              <a:off x="7089383" y="2025862"/>
              <a:ext cx="228600" cy="731520"/>
              <a:chOff x="1403479" y="1733952"/>
              <a:chExt cx="182880" cy="731520"/>
            </a:xfrm>
          </p:grpSpPr>
          <p:sp>
            <p:nvSpPr>
              <p:cNvPr id="510" name="Rectangle 50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5" name="Oval 374"/>
            <p:cNvSpPr/>
            <p:nvPr/>
          </p:nvSpPr>
          <p:spPr>
            <a:xfrm>
              <a:off x="70665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6" name="Straight Arrow Connector 375"/>
            <p:cNvCxnSpPr>
              <a:stCxn id="375" idx="0"/>
              <a:endCxn id="513" idx="2"/>
            </p:cNvCxnSpPr>
            <p:nvPr/>
          </p:nvCxnSpPr>
          <p:spPr>
            <a:xfrm flipV="1">
              <a:off x="72036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7743043" y="2025862"/>
              <a:ext cx="228600" cy="731520"/>
              <a:chOff x="1403479" y="1733952"/>
              <a:chExt cx="182880" cy="731520"/>
            </a:xfrm>
          </p:grpSpPr>
          <p:sp>
            <p:nvSpPr>
              <p:cNvPr id="506" name="Rectangle 50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Rectangle 50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8" name="Oval 377"/>
            <p:cNvSpPr/>
            <p:nvPr/>
          </p:nvSpPr>
          <p:spPr>
            <a:xfrm>
              <a:off x="77201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9" name="Straight Arrow Connector 378"/>
            <p:cNvCxnSpPr>
              <a:stCxn id="378" idx="0"/>
              <a:endCxn id="509" idx="2"/>
            </p:cNvCxnSpPr>
            <p:nvPr/>
          </p:nvCxnSpPr>
          <p:spPr>
            <a:xfrm flipV="1">
              <a:off x="78573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0" name="Group 379"/>
            <p:cNvGrpSpPr/>
            <p:nvPr/>
          </p:nvGrpSpPr>
          <p:grpSpPr>
            <a:xfrm>
              <a:off x="8396703" y="2025862"/>
              <a:ext cx="228600" cy="731520"/>
              <a:chOff x="1403479" y="1733952"/>
              <a:chExt cx="182880" cy="731520"/>
            </a:xfrm>
          </p:grpSpPr>
          <p:sp>
            <p:nvSpPr>
              <p:cNvPr id="502" name="Rectangle 501"/>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Rectangle 50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1" name="Oval 380"/>
            <p:cNvSpPr/>
            <p:nvPr/>
          </p:nvSpPr>
          <p:spPr>
            <a:xfrm>
              <a:off x="83738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2" name="Straight Arrow Connector 381"/>
            <p:cNvCxnSpPr>
              <a:stCxn id="381" idx="0"/>
              <a:endCxn id="505" idx="2"/>
            </p:cNvCxnSpPr>
            <p:nvPr/>
          </p:nvCxnSpPr>
          <p:spPr>
            <a:xfrm flipV="1">
              <a:off x="85110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3" name="Group 382"/>
            <p:cNvGrpSpPr/>
            <p:nvPr/>
          </p:nvGrpSpPr>
          <p:grpSpPr>
            <a:xfrm>
              <a:off x="9050361" y="2025862"/>
              <a:ext cx="228600" cy="731520"/>
              <a:chOff x="1403479" y="1733952"/>
              <a:chExt cx="182880" cy="731520"/>
            </a:xfrm>
          </p:grpSpPr>
          <p:sp>
            <p:nvSpPr>
              <p:cNvPr id="498" name="Rectangle 49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4" name="Oval 383"/>
            <p:cNvSpPr/>
            <p:nvPr/>
          </p:nvSpPr>
          <p:spPr>
            <a:xfrm>
              <a:off x="9027501"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p:cNvCxnSpPr>
              <a:stCxn id="384" idx="0"/>
              <a:endCxn id="501" idx="2"/>
            </p:cNvCxnSpPr>
            <p:nvPr/>
          </p:nvCxnSpPr>
          <p:spPr>
            <a:xfrm flipV="1">
              <a:off x="9164661"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47262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53798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603352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a:off x="668718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73408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79945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86481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a:off x="4703343"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a:off x="536290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p:nvPr/>
          </p:nvCxnSpPr>
          <p:spPr>
            <a:xfrm>
              <a:off x="601427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8" name="Straight Arrow Connector 397"/>
            <p:cNvCxnSpPr/>
            <p:nvPr/>
          </p:nvCxnSpPr>
          <p:spPr>
            <a:xfrm>
              <a:off x="666727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p:nvPr/>
          </p:nvCxnSpPr>
          <p:spPr>
            <a:xfrm>
              <a:off x="731864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a:off x="797164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a:off x="8625303"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813463" y="4369211"/>
            <a:ext cx="653660" cy="274320"/>
            <a:chOff x="3813463" y="4369211"/>
            <a:chExt cx="653660" cy="274320"/>
          </a:xfrm>
        </p:grpSpPr>
        <p:sp>
          <p:nvSpPr>
            <p:cNvPr id="410" name="Oval 409"/>
            <p:cNvSpPr/>
            <p:nvPr/>
          </p:nvSpPr>
          <p:spPr>
            <a:xfrm>
              <a:off x="38134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 name="Straight Arrow Connector 418"/>
            <p:cNvCxnSpPr/>
            <p:nvPr/>
          </p:nvCxnSpPr>
          <p:spPr>
            <a:xfrm>
              <a:off x="40877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467123" y="4369211"/>
            <a:ext cx="653660" cy="1410103"/>
            <a:chOff x="4467123" y="4369211"/>
            <a:chExt cx="653660" cy="1410103"/>
          </a:xfrm>
        </p:grpSpPr>
        <p:sp>
          <p:nvSpPr>
            <p:cNvPr id="411" name="Oval 410"/>
            <p:cNvSpPr/>
            <p:nvPr/>
          </p:nvSpPr>
          <p:spPr>
            <a:xfrm>
              <a:off x="44671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Arrow Connector 419"/>
            <p:cNvCxnSpPr/>
            <p:nvPr/>
          </p:nvCxnSpPr>
          <p:spPr>
            <a:xfrm>
              <a:off x="47414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89983" y="4643531"/>
              <a:ext cx="228600" cy="1135783"/>
              <a:chOff x="4489983" y="4643531"/>
              <a:chExt cx="228600" cy="1135783"/>
            </a:xfrm>
          </p:grpSpPr>
          <p:grpSp>
            <p:nvGrpSpPr>
              <p:cNvPr id="428" name="Group 427"/>
              <p:cNvGrpSpPr/>
              <p:nvPr/>
            </p:nvGrpSpPr>
            <p:grpSpPr>
              <a:xfrm>
                <a:off x="4489983" y="5047794"/>
                <a:ext cx="228600" cy="731520"/>
                <a:chOff x="1403479" y="1733952"/>
                <a:chExt cx="182880" cy="731520"/>
              </a:xfrm>
            </p:grpSpPr>
            <p:sp>
              <p:nvSpPr>
                <p:cNvPr id="490" name="Rectangle 48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7" name="Straight Arrow Connector 436"/>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5120783" y="4369211"/>
            <a:ext cx="4196278" cy="1410103"/>
            <a:chOff x="5120783" y="4369211"/>
            <a:chExt cx="4196278" cy="1410103"/>
          </a:xfrm>
        </p:grpSpPr>
        <p:sp>
          <p:nvSpPr>
            <p:cNvPr id="412" name="Oval 411"/>
            <p:cNvSpPr/>
            <p:nvPr/>
          </p:nvSpPr>
          <p:spPr>
            <a:xfrm>
              <a:off x="51207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577444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642810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70817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77354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83890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9042741" y="4369211"/>
              <a:ext cx="274320" cy="2743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 name="Straight Arrow Connector 420"/>
            <p:cNvCxnSpPr/>
            <p:nvPr/>
          </p:nvCxnSpPr>
          <p:spPr>
            <a:xfrm>
              <a:off x="53951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p:nvPr/>
          </p:nvCxnSpPr>
          <p:spPr>
            <a:xfrm>
              <a:off x="604876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p:nvPr/>
          </p:nvCxnSpPr>
          <p:spPr>
            <a:xfrm>
              <a:off x="670242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4" name="Straight Arrow Connector 423"/>
            <p:cNvCxnSpPr/>
            <p:nvPr/>
          </p:nvCxnSpPr>
          <p:spPr>
            <a:xfrm>
              <a:off x="73560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p:nvPr/>
          </p:nvCxnSpPr>
          <p:spPr>
            <a:xfrm>
              <a:off x="80097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86634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5143643" y="5047794"/>
              <a:ext cx="228600" cy="731520"/>
              <a:chOff x="1403479" y="1733952"/>
              <a:chExt cx="182880" cy="731520"/>
            </a:xfrm>
          </p:grpSpPr>
          <p:sp>
            <p:nvSpPr>
              <p:cNvPr id="486" name="Rectangle 48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0" name="Group 429"/>
            <p:cNvGrpSpPr/>
            <p:nvPr/>
          </p:nvGrpSpPr>
          <p:grpSpPr>
            <a:xfrm>
              <a:off x="5797303" y="5047794"/>
              <a:ext cx="228600" cy="731520"/>
              <a:chOff x="1403479" y="1733952"/>
              <a:chExt cx="182880" cy="731520"/>
            </a:xfrm>
          </p:grpSpPr>
          <p:sp>
            <p:nvSpPr>
              <p:cNvPr id="482" name="Rectangle 48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p:cNvGrpSpPr/>
            <p:nvPr/>
          </p:nvGrpSpPr>
          <p:grpSpPr>
            <a:xfrm>
              <a:off x="6450963" y="5047794"/>
              <a:ext cx="228600" cy="731520"/>
              <a:chOff x="1403479" y="1733952"/>
              <a:chExt cx="182880" cy="731520"/>
            </a:xfrm>
          </p:grpSpPr>
          <p:sp>
            <p:nvSpPr>
              <p:cNvPr id="478" name="Rectangle 47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p:nvPr/>
          </p:nvGrpSpPr>
          <p:grpSpPr>
            <a:xfrm>
              <a:off x="7104623" y="5047794"/>
              <a:ext cx="228600" cy="731520"/>
              <a:chOff x="1403479" y="1733952"/>
              <a:chExt cx="182880" cy="731520"/>
            </a:xfrm>
          </p:grpSpPr>
          <p:sp>
            <p:nvSpPr>
              <p:cNvPr id="474" name="Rectangle 47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7758283" y="5047794"/>
              <a:ext cx="228600" cy="731520"/>
              <a:chOff x="1403479" y="1733952"/>
              <a:chExt cx="182880" cy="731520"/>
            </a:xfrm>
          </p:grpSpPr>
          <p:sp>
            <p:nvSpPr>
              <p:cNvPr id="470" name="Rectangle 46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Rectangle 47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p:cNvGrpSpPr/>
            <p:nvPr/>
          </p:nvGrpSpPr>
          <p:grpSpPr>
            <a:xfrm>
              <a:off x="8411943" y="5047794"/>
              <a:ext cx="228600" cy="731520"/>
              <a:chOff x="1403479" y="1733952"/>
              <a:chExt cx="182880" cy="731520"/>
            </a:xfrm>
          </p:grpSpPr>
          <p:sp>
            <p:nvSpPr>
              <p:cNvPr id="466" name="Rectangle 465"/>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7" name="Rectangle 46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p:cNvGrpSpPr/>
            <p:nvPr/>
          </p:nvGrpSpPr>
          <p:grpSpPr>
            <a:xfrm>
              <a:off x="9065601" y="5047794"/>
              <a:ext cx="228600" cy="731520"/>
              <a:chOff x="1403479" y="1733952"/>
              <a:chExt cx="182880" cy="731520"/>
            </a:xfrm>
          </p:grpSpPr>
          <p:sp>
            <p:nvSpPr>
              <p:cNvPr id="462" name="Rectangle 46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8" name="Straight Arrow Connector 437"/>
            <p:cNvCxnSpPr/>
            <p:nvPr/>
          </p:nvCxnSpPr>
          <p:spPr>
            <a:xfrm flipV="1">
              <a:off x="52585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V="1">
              <a:off x="591223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flipV="1">
              <a:off x="656589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V="1">
              <a:off x="72195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78732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3" name="Straight Arrow Connector 442"/>
            <p:cNvCxnSpPr/>
            <p:nvPr/>
          </p:nvCxnSpPr>
          <p:spPr>
            <a:xfrm flipV="1">
              <a:off x="85268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4" name="Straight Arrow Connector 443"/>
            <p:cNvCxnSpPr/>
            <p:nvPr/>
          </p:nvCxnSpPr>
          <p:spPr>
            <a:xfrm flipV="1">
              <a:off x="9180536"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280803" y="3393271"/>
            <a:ext cx="3899098" cy="975940"/>
            <a:chOff x="5280803" y="3393271"/>
            <a:chExt cx="3899098" cy="975940"/>
          </a:xfrm>
        </p:grpSpPr>
        <p:cxnSp>
          <p:nvCxnSpPr>
            <p:cNvPr id="449" name="Straight Arrow Connector 448"/>
            <p:cNvCxnSpPr>
              <a:stCxn id="418" idx="0"/>
            </p:cNvCxnSpPr>
            <p:nvPr/>
          </p:nvCxnSpPr>
          <p:spPr>
            <a:xfrm flipH="1" flipV="1">
              <a:off x="5280803" y="3393271"/>
              <a:ext cx="389909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p:cNvCxnSpPr>
              <a:stCxn id="418" idx="0"/>
              <a:endCxn id="369" idx="4"/>
            </p:cNvCxnSpPr>
            <p:nvPr/>
          </p:nvCxnSpPr>
          <p:spPr>
            <a:xfrm flipH="1" flipV="1">
              <a:off x="5896363" y="3393271"/>
              <a:ext cx="328353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stCxn id="418" idx="0"/>
              <a:endCxn id="372" idx="4"/>
            </p:cNvCxnSpPr>
            <p:nvPr/>
          </p:nvCxnSpPr>
          <p:spPr>
            <a:xfrm flipH="1" flipV="1">
              <a:off x="6550023" y="3393271"/>
              <a:ext cx="262987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p:cNvCxnSpPr>
              <a:stCxn id="418" idx="0"/>
              <a:endCxn id="375" idx="4"/>
            </p:cNvCxnSpPr>
            <p:nvPr/>
          </p:nvCxnSpPr>
          <p:spPr>
            <a:xfrm flipH="1" flipV="1">
              <a:off x="7203683" y="3393271"/>
              <a:ext cx="197621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a:stCxn id="418" idx="0"/>
              <a:endCxn id="378" idx="4"/>
            </p:cNvCxnSpPr>
            <p:nvPr/>
          </p:nvCxnSpPr>
          <p:spPr>
            <a:xfrm flipH="1" flipV="1">
              <a:off x="7857343" y="3393271"/>
              <a:ext cx="132255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a:stCxn id="418" idx="0"/>
              <a:endCxn id="381" idx="4"/>
            </p:cNvCxnSpPr>
            <p:nvPr/>
          </p:nvCxnSpPr>
          <p:spPr>
            <a:xfrm flipH="1" flipV="1">
              <a:off x="8511003" y="3393271"/>
              <a:ext cx="66889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a:stCxn id="418" idx="0"/>
              <a:endCxn id="384" idx="4"/>
            </p:cNvCxnSpPr>
            <p:nvPr/>
          </p:nvCxnSpPr>
          <p:spPr>
            <a:xfrm flipH="1" flipV="1">
              <a:off x="9164661" y="3393271"/>
              <a:ext cx="152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2" name="TextBox 401"/>
              <p:cNvSpPr txBox="1"/>
              <p:nvPr/>
            </p:nvSpPr>
            <p:spPr>
              <a:xfrm>
                <a:off x="3042241"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2" name="TextBox 401"/>
              <p:cNvSpPr txBox="1">
                <a:spLocks noRot="1" noChangeAspect="1" noMove="1" noResize="1" noEditPoints="1" noAdjustHandles="1" noChangeArrowheads="1" noChangeShapeType="1" noTextEdit="1"/>
              </p:cNvSpPr>
              <p:nvPr/>
            </p:nvSpPr>
            <p:spPr>
              <a:xfrm>
                <a:off x="3042241" y="3072263"/>
                <a:ext cx="366171" cy="307777"/>
              </a:xfrm>
              <a:prstGeom prst="rect">
                <a:avLst/>
              </a:prstGeom>
              <a:blipFill>
                <a:blip r:embed="rId3"/>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3" name="TextBox 402"/>
              <p:cNvSpPr txBox="1"/>
              <p:nvPr/>
            </p:nvSpPr>
            <p:spPr>
              <a:xfrm>
                <a:off x="3042241"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3" name="TextBox 402"/>
              <p:cNvSpPr txBox="1">
                <a:spLocks noRot="1" noChangeAspect="1" noMove="1" noResize="1" noEditPoints="1" noAdjustHandles="1" noChangeArrowheads="1" noChangeShapeType="1" noTextEdit="1"/>
              </p:cNvSpPr>
              <p:nvPr/>
            </p:nvSpPr>
            <p:spPr>
              <a:xfrm>
                <a:off x="3042241" y="2191956"/>
                <a:ext cx="366171" cy="307777"/>
              </a:xfrm>
              <a:prstGeom prst="rect">
                <a:avLst/>
              </a:prstGeom>
              <a:blipFill>
                <a:blip r:embed="rId4"/>
                <a:stretch>
                  <a:fillRect l="-1667" b="-18000"/>
                </a:stretch>
              </a:blipFill>
            </p:spPr>
            <p:txBody>
              <a:bodyPr/>
              <a:lstStyle/>
              <a:p>
                <a:r>
                  <a:rPr lang="en-US">
                    <a:noFill/>
                  </a:rPr>
                  <a:t> </a:t>
                </a:r>
              </a:p>
            </p:txBody>
          </p:sp>
        </mc:Fallback>
      </mc:AlternateContent>
      <p:sp>
        <p:nvSpPr>
          <p:cNvPr id="404" name="TextBox 403"/>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405" name="TextBox 404"/>
          <p:cNvSpPr txBox="1"/>
          <p:nvPr/>
        </p:nvSpPr>
        <p:spPr>
          <a:xfrm rot="16200000">
            <a:off x="2122349"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cxnSp>
        <p:nvCxnSpPr>
          <p:cNvPr id="406" name="Straight Connector 405"/>
          <p:cNvCxnSpPr/>
          <p:nvPr/>
        </p:nvCxnSpPr>
        <p:spPr>
          <a:xfrm>
            <a:off x="3854647"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854647"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 name="TextBox 407"/>
              <p:cNvSpPr txBox="1"/>
              <p:nvPr/>
            </p:nvSpPr>
            <p:spPr>
              <a:xfrm>
                <a:off x="3557580" y="5832209"/>
                <a:ext cx="5877571"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a:t>
                </a:r>
              </a:p>
            </p:txBody>
          </p:sp>
        </mc:Choice>
        <mc:Fallback xmlns="">
          <p:sp>
            <p:nvSpPr>
              <p:cNvPr id="408" name="TextBox 407"/>
              <p:cNvSpPr txBox="1">
                <a:spLocks noRot="1" noChangeAspect="1" noMove="1" noResize="1" noEditPoints="1" noAdjustHandles="1" noChangeArrowheads="1" noChangeShapeType="1" noTextEdit="1"/>
              </p:cNvSpPr>
              <p:nvPr/>
            </p:nvSpPr>
            <p:spPr>
              <a:xfrm>
                <a:off x="3557580" y="5832209"/>
                <a:ext cx="5877571" cy="369332"/>
              </a:xfrm>
              <a:prstGeom prst="rect">
                <a:avLst/>
              </a:prstGeom>
              <a:blipFill>
                <a:blip r:embed="rId5"/>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3371798" y="1545079"/>
                <a:ext cx="5969249"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409" name="TextBox 408"/>
              <p:cNvSpPr txBox="1">
                <a:spLocks noRot="1" noChangeAspect="1" noMove="1" noResize="1" noEditPoints="1" noAdjustHandles="1" noChangeArrowheads="1" noChangeShapeType="1" noTextEdit="1"/>
              </p:cNvSpPr>
              <p:nvPr/>
            </p:nvSpPr>
            <p:spPr>
              <a:xfrm>
                <a:off x="3371798" y="1545079"/>
                <a:ext cx="5969249" cy="369332"/>
              </a:xfrm>
              <a:prstGeom prst="rect">
                <a:avLst/>
              </a:prstGeom>
              <a:blipFill>
                <a:blip r:embed="rId6"/>
                <a:stretch>
                  <a:fillRect l="-306" t="-8197" b="-24590"/>
                </a:stretch>
              </a:blipFill>
            </p:spPr>
            <p:txBody>
              <a:bodyPr/>
              <a:lstStyle/>
              <a:p>
                <a:r>
                  <a:rPr lang="en-US">
                    <a:noFill/>
                  </a:rPr>
                  <a:t> </a:t>
                </a:r>
              </a:p>
            </p:txBody>
          </p:sp>
        </mc:Fallback>
      </mc:AlternateContent>
      <p:cxnSp>
        <p:nvCxnSpPr>
          <p:cNvPr id="445" name="Straight Connector 444"/>
          <p:cNvCxnSpPr/>
          <p:nvPr/>
        </p:nvCxnSpPr>
        <p:spPr>
          <a:xfrm>
            <a:off x="3854647" y="4788117"/>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a:off x="3854647" y="4210422"/>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7" name="Straight Arrow Connector 446"/>
          <p:cNvCxnSpPr>
            <a:stCxn id="418" idx="0"/>
            <a:endCxn id="360" idx="4"/>
          </p:cNvCxnSpPr>
          <p:nvPr/>
        </p:nvCxnSpPr>
        <p:spPr>
          <a:xfrm flipH="1" flipV="1">
            <a:off x="3935383" y="3393271"/>
            <a:ext cx="5244518"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8" name="Straight Arrow Connector 447"/>
          <p:cNvCxnSpPr>
            <a:stCxn id="418" idx="0"/>
            <a:endCxn id="363" idx="4"/>
          </p:cNvCxnSpPr>
          <p:nvPr/>
        </p:nvCxnSpPr>
        <p:spPr>
          <a:xfrm flipH="1" flipV="1">
            <a:off x="4589043" y="3393271"/>
            <a:ext cx="4590858" cy="975940"/>
          </a:xfrm>
          <a:prstGeom prst="straightConnector1">
            <a:avLst/>
          </a:prstGeom>
          <a:ln w="158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6" name="TextBox 455"/>
              <p:cNvSpPr txBox="1"/>
              <p:nvPr/>
            </p:nvSpPr>
            <p:spPr>
              <a:xfrm>
                <a:off x="3042241" y="4322501"/>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𝒔</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3042241" y="4322501"/>
                <a:ext cx="366171" cy="307777"/>
              </a:xfrm>
              <a:prstGeom prst="rect">
                <a:avLst/>
              </a:prstGeom>
              <a:blipFill>
                <a:blip r:embed="rId7"/>
                <a:stretch>
                  <a:fillRect b="-15686"/>
                </a:stretch>
              </a:blipFill>
            </p:spPr>
            <p:txBody>
              <a:bodyPr/>
              <a:lstStyle/>
              <a:p>
                <a:r>
                  <a:rPr lang="en-US">
                    <a:noFill/>
                  </a:rPr>
                  <a:t> </a:t>
                </a:r>
              </a:p>
            </p:txBody>
          </p:sp>
        </mc:Fallback>
      </mc:AlternateContent>
      <p:sp>
        <p:nvSpPr>
          <p:cNvPr id="457" name="TextBox 456"/>
          <p:cNvSpPr txBox="1"/>
          <p:nvPr/>
        </p:nvSpPr>
        <p:spPr>
          <a:xfrm rot="16200000">
            <a:off x="2246549" y="4107601"/>
            <a:ext cx="706219"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Source</a:t>
            </a:r>
          </a:p>
          <a:p>
            <a:r>
              <a:rPr lang="en-US" sz="1400" dirty="0">
                <a:solidFill>
                  <a:srgbClr val="FF0000"/>
                </a:solidFill>
                <a:latin typeface="Cambria Math" panose="02040503050406030204" pitchFamily="18" charset="0"/>
                <a:ea typeface="Cambria Math" panose="02040503050406030204" pitchFamily="18" charset="0"/>
              </a:rPr>
              <a:t>State</a:t>
            </a:r>
          </a:p>
        </p:txBody>
      </p:sp>
      <mc:AlternateContent xmlns:mc="http://schemas.openxmlformats.org/markup-compatibility/2006" xmlns:a14="http://schemas.microsoft.com/office/drawing/2010/main">
        <mc:Choice Requires="a14">
          <p:sp>
            <p:nvSpPr>
              <p:cNvPr id="458" name="TextBox 457"/>
              <p:cNvSpPr txBox="1"/>
              <p:nvPr/>
            </p:nvSpPr>
            <p:spPr>
              <a:xfrm>
                <a:off x="3042241" y="5268218"/>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𝒘</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042241" y="5268218"/>
                <a:ext cx="366171" cy="307777"/>
              </a:xfrm>
              <a:prstGeom prst="rect">
                <a:avLst/>
              </a:prstGeom>
              <a:blipFill>
                <a:blip r:embed="rId8"/>
                <a:stretch>
                  <a:fillRect l="-6667" r="-5000" b="-15686"/>
                </a:stretch>
              </a:blipFill>
            </p:spPr>
            <p:txBody>
              <a:bodyPr/>
              <a:lstStyle/>
              <a:p>
                <a:r>
                  <a:rPr lang="en-US">
                    <a:noFill/>
                  </a:rPr>
                  <a:t> </a:t>
                </a:r>
              </a:p>
            </p:txBody>
          </p:sp>
        </mc:Fallback>
      </mc:AlternateContent>
      <p:sp>
        <p:nvSpPr>
          <p:cNvPr id="459" name="TextBox 458"/>
          <p:cNvSpPr txBox="1"/>
          <p:nvPr/>
        </p:nvSpPr>
        <p:spPr>
          <a:xfrm rot="16200000">
            <a:off x="2246549" y="5029512"/>
            <a:ext cx="706219"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Source</a:t>
            </a:r>
          </a:p>
          <a:p>
            <a:r>
              <a:rPr lang="en-US" sz="1400" dirty="0">
                <a:solidFill>
                  <a:srgbClr val="3126BE"/>
                </a:solidFill>
                <a:latin typeface="Cambria Math" panose="02040503050406030204" pitchFamily="18" charset="0"/>
                <a:ea typeface="Cambria Math" panose="02040503050406030204" pitchFamily="18" charset="0"/>
              </a:rPr>
              <a:t>Word</a:t>
            </a:r>
          </a:p>
        </p:txBody>
      </p:sp>
      <p:sp>
        <p:nvSpPr>
          <p:cNvPr id="460" name="TextBox 459"/>
          <p:cNvSpPr txBox="1"/>
          <p:nvPr/>
        </p:nvSpPr>
        <p:spPr>
          <a:xfrm rot="5400000">
            <a:off x="9097366" y="2274581"/>
            <a:ext cx="1240083" cy="461665"/>
          </a:xfrm>
          <a:prstGeom prst="rect">
            <a:avLst/>
          </a:prstGeom>
          <a:noFill/>
        </p:spPr>
        <p:txBody>
          <a:bodyPr wrap="none" rtlCol="0">
            <a:spAutoFit/>
          </a:bodyPr>
          <a:lstStyle/>
          <a:p>
            <a:r>
              <a:rPr lang="en-US" sz="2400" dirty="0"/>
              <a:t>Decoder</a:t>
            </a:r>
          </a:p>
        </p:txBody>
      </p:sp>
      <p:sp>
        <p:nvSpPr>
          <p:cNvPr id="461" name="TextBox 460"/>
          <p:cNvSpPr txBox="1"/>
          <p:nvPr/>
        </p:nvSpPr>
        <p:spPr>
          <a:xfrm rot="5400000">
            <a:off x="9112593" y="4743192"/>
            <a:ext cx="1209627" cy="461665"/>
          </a:xfrm>
          <a:prstGeom prst="rect">
            <a:avLst/>
          </a:prstGeom>
          <a:noFill/>
        </p:spPr>
        <p:txBody>
          <a:bodyPr wrap="none" rtlCol="0">
            <a:spAutoFit/>
          </a:bodyPr>
          <a:lstStyle/>
          <a:p>
            <a:r>
              <a:rPr lang="en-US" sz="2400" dirty="0"/>
              <a:t>Encoder</a:t>
            </a:r>
          </a:p>
        </p:txBody>
      </p:sp>
      <p:grpSp>
        <p:nvGrpSpPr>
          <p:cNvPr id="8" name="Group 7"/>
          <p:cNvGrpSpPr/>
          <p:nvPr/>
        </p:nvGrpSpPr>
        <p:grpSpPr>
          <a:xfrm>
            <a:off x="3836323" y="4643531"/>
            <a:ext cx="228600" cy="1135783"/>
            <a:chOff x="3836323" y="4643531"/>
            <a:chExt cx="228600" cy="1135783"/>
          </a:xfrm>
        </p:grpSpPr>
        <p:grpSp>
          <p:nvGrpSpPr>
            <p:cNvPr id="427" name="Group 426"/>
            <p:cNvGrpSpPr/>
            <p:nvPr/>
          </p:nvGrpSpPr>
          <p:grpSpPr>
            <a:xfrm>
              <a:off x="3836323" y="5047794"/>
              <a:ext cx="228600" cy="731520"/>
              <a:chOff x="1403479" y="1733952"/>
              <a:chExt cx="182880" cy="731520"/>
            </a:xfrm>
          </p:grpSpPr>
          <p:sp>
            <p:nvSpPr>
              <p:cNvPr id="494" name="Rectangle 493"/>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5" name="Straight Arrow Connector 184"/>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065897" y="1554598"/>
            <a:ext cx="3509294" cy="338554"/>
          </a:xfrm>
          <a:prstGeom prst="rect">
            <a:avLst/>
          </a:prstGeom>
          <a:noFill/>
        </p:spPr>
        <p:txBody>
          <a:bodyPr wrap="none" rtlCol="0">
            <a:spAutoFit/>
          </a:bodyPr>
          <a:lstStyle/>
          <a:p>
            <a:r>
              <a:rPr lang="zh-CN" altLang="en-US" sz="1600" dirty="0"/>
              <a:t>经济</a:t>
            </a:r>
            <a:r>
              <a:rPr lang="en-US" altLang="zh-CN" sz="1600" dirty="0"/>
              <a:t>,    </a:t>
            </a:r>
            <a:r>
              <a:rPr lang="zh-CN" altLang="en-US" sz="1600" dirty="0"/>
              <a:t>发展</a:t>
            </a:r>
            <a:r>
              <a:rPr lang="en-US" altLang="zh-CN" sz="1600" dirty="0"/>
              <a:t>,        </a:t>
            </a:r>
            <a:r>
              <a:rPr lang="zh-CN" altLang="en-US" sz="1600" dirty="0"/>
              <a:t>变</a:t>
            </a:r>
            <a:r>
              <a:rPr lang="en-US" altLang="zh-CN" sz="1600" dirty="0"/>
              <a:t>,        </a:t>
            </a:r>
            <a:r>
              <a:rPr lang="zh-CN" altLang="en-US" sz="1600" dirty="0"/>
              <a:t>慢</a:t>
            </a:r>
            <a:r>
              <a:rPr lang="en-US" altLang="zh-CN" sz="1600" dirty="0"/>
              <a:t>,       </a:t>
            </a:r>
            <a:r>
              <a:rPr lang="zh-CN" altLang="en-US" sz="1600" dirty="0"/>
              <a:t>了</a:t>
            </a:r>
            <a:r>
              <a:rPr lang="en-US" sz="1600" dirty="0"/>
              <a:t>,       .</a:t>
            </a:r>
          </a:p>
        </p:txBody>
      </p:sp>
      <p:sp>
        <p:nvSpPr>
          <p:cNvPr id="18" name="Rectangle 17"/>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sp>
        <p:nvSpPr>
          <p:cNvPr id="19" name="Rectangle 18"/>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grpSp>
        <p:nvGrpSpPr>
          <p:cNvPr id="10" name="Group 9"/>
          <p:cNvGrpSpPr/>
          <p:nvPr/>
        </p:nvGrpSpPr>
        <p:grpSpPr>
          <a:xfrm>
            <a:off x="3865862" y="2545733"/>
            <a:ext cx="1500832" cy="1094673"/>
            <a:chOff x="3865862" y="2545733"/>
            <a:chExt cx="1500832" cy="1094673"/>
          </a:xfrm>
        </p:grpSpPr>
        <p:sp>
          <p:nvSpPr>
            <p:cNvPr id="2" name="TextBox 1"/>
            <p:cNvSpPr txBox="1"/>
            <p:nvPr/>
          </p:nvSpPr>
          <p:spPr>
            <a:xfrm>
              <a:off x="3924830" y="2545733"/>
              <a:ext cx="763351" cy="369332"/>
            </a:xfrm>
            <a:prstGeom prst="rect">
              <a:avLst/>
            </a:prstGeom>
            <a:noFill/>
          </p:spPr>
          <p:txBody>
            <a:bodyPr wrap="none" rtlCol="0">
              <a:spAutoFit/>
            </a:bodyPr>
            <a:lstStyle/>
            <a:p>
              <a:r>
                <a:rPr lang="zh-CN" altLang="en-US" dirty="0"/>
                <a:t>（</a:t>
              </a:r>
              <a:r>
                <a:rPr lang="en-US" altLang="zh-CN" dirty="0"/>
                <a:t>1</a:t>
              </a:r>
              <a:r>
                <a:rPr lang="zh-CN" altLang="en-US" dirty="0"/>
                <a:t>）</a:t>
              </a:r>
              <a:endParaRPr lang="en-US" dirty="0"/>
            </a:p>
          </p:txBody>
        </p:sp>
        <p:sp>
          <p:nvSpPr>
            <p:cNvPr id="197" name="TextBox 196"/>
            <p:cNvSpPr txBox="1"/>
            <p:nvPr/>
          </p:nvSpPr>
          <p:spPr>
            <a:xfrm>
              <a:off x="3865862" y="3066316"/>
              <a:ext cx="763351" cy="369332"/>
            </a:xfrm>
            <a:prstGeom prst="rect">
              <a:avLst/>
            </a:prstGeom>
            <a:noFill/>
          </p:spPr>
          <p:txBody>
            <a:bodyPr wrap="none" rtlCol="0">
              <a:spAutoFit/>
            </a:bodyPr>
            <a:lstStyle/>
            <a:p>
              <a:r>
                <a:rPr lang="zh-CN" altLang="en-US" dirty="0"/>
                <a:t>（</a:t>
              </a:r>
              <a:r>
                <a:rPr lang="en-US" altLang="zh-CN" dirty="0"/>
                <a:t>2</a:t>
              </a:r>
              <a:r>
                <a:rPr lang="zh-CN" altLang="en-US" dirty="0"/>
                <a:t>）</a:t>
              </a:r>
              <a:endParaRPr lang="en-US" dirty="0"/>
            </a:p>
          </p:txBody>
        </p:sp>
        <p:sp>
          <p:nvSpPr>
            <p:cNvPr id="198" name="TextBox 197"/>
            <p:cNvSpPr txBox="1"/>
            <p:nvPr/>
          </p:nvSpPr>
          <p:spPr>
            <a:xfrm>
              <a:off x="4603343" y="3271074"/>
              <a:ext cx="763351" cy="369332"/>
            </a:xfrm>
            <a:prstGeom prst="rect">
              <a:avLst/>
            </a:prstGeom>
            <a:noFill/>
          </p:spPr>
          <p:txBody>
            <a:bodyPr wrap="none" rtlCol="0">
              <a:spAutoFit/>
            </a:bodyPr>
            <a:lstStyle/>
            <a:p>
              <a:r>
                <a:rPr lang="zh-CN" altLang="en-US" dirty="0"/>
                <a:t>（</a:t>
              </a:r>
              <a:r>
                <a:rPr lang="en-US" altLang="zh-CN" dirty="0"/>
                <a:t>3</a:t>
              </a:r>
              <a:r>
                <a:rPr lang="zh-CN" altLang="en-US" dirty="0"/>
                <a:t>）</a:t>
              </a:r>
              <a:endParaRPr lang="en-US" dirty="0"/>
            </a:p>
          </p:txBody>
        </p:sp>
      </p:grpSp>
      <p:sp>
        <p:nvSpPr>
          <p:cNvPr id="200" name="Text Placeholder 1">
            <a:extLst>
              <a:ext uri="{FF2B5EF4-FFF2-40B4-BE49-F238E27FC236}">
                <a16:creationId xmlns:a16="http://schemas.microsoft.com/office/drawing/2014/main" id="{67EC66E8-7BF0-4C1C-A149-AE384CD43199}"/>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388738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47"/>
                                        </p:tgtEl>
                                        <p:attrNameLst>
                                          <p:attrName>style.visibility</p:attrName>
                                        </p:attrNameLst>
                                      </p:cBhvr>
                                      <p:to>
                                        <p:strVal val="visible"/>
                                      </p:to>
                                    </p:set>
                                    <p:animEffect transition="in" filter="wipe(down)">
                                      <p:cBhvr>
                                        <p:cTn id="29" dur="500"/>
                                        <p:tgtEl>
                                          <p:spTgt spid="447"/>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1" presetClass="exit"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4" fill="hold" nodeType="withEffect">
                                  <p:stCondLst>
                                    <p:cond delay="0"/>
                                  </p:stCondLst>
                                  <p:childTnLst>
                                    <p:set>
                                      <p:cBhvr>
                                        <p:cTn id="45" dur="1" fill="hold">
                                          <p:stCondLst>
                                            <p:cond delay="0"/>
                                          </p:stCondLst>
                                        </p:cTn>
                                        <p:tgtEl>
                                          <p:spTgt spid="448"/>
                                        </p:tgtEl>
                                        <p:attrNameLst>
                                          <p:attrName>style.visibility</p:attrName>
                                        </p:attrNameLst>
                                      </p:cBhvr>
                                      <p:to>
                                        <p:strVal val="visible"/>
                                      </p:to>
                                    </p:set>
                                    <p:animEffect transition="in" filter="wipe(down)">
                                      <p:cBhvr>
                                        <p:cTn id="46" dur="500"/>
                                        <p:tgtEl>
                                          <p:spTgt spid="448"/>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1" presetClass="exit" presetSubtype="0" fill="hold" nodeType="with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left)">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17"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Motivation of Attention</a:t>
            </a:r>
          </a:p>
        </p:txBody>
      </p:sp>
      <p:sp>
        <p:nvSpPr>
          <p:cNvPr id="3" name="Content Placeholder 2"/>
          <p:cNvSpPr>
            <a:spLocks noGrp="1"/>
          </p:cNvSpPr>
          <p:nvPr>
            <p:ph idx="1"/>
          </p:nvPr>
        </p:nvSpPr>
        <p:spPr>
          <a:xfrm>
            <a:off x="838200" y="1900576"/>
            <a:ext cx="5518212" cy="4357349"/>
          </a:xfrm>
        </p:spPr>
        <p:txBody>
          <a:bodyPr/>
          <a:lstStyle/>
          <a:p>
            <a:r>
              <a:rPr lang="en-US" sz="2400" dirty="0">
                <a:latin typeface="+mj-lt"/>
              </a:rPr>
              <a:t>NMT performs bad for long sentences</a:t>
            </a:r>
          </a:p>
          <a:p>
            <a:pPr lvl="1"/>
            <a:r>
              <a:rPr lang="en-US" sz="2000" dirty="0">
                <a:latin typeface="+mj-lt"/>
              </a:rPr>
              <a:t>A long way from source to target</a:t>
            </a:r>
          </a:p>
          <a:p>
            <a:pPr lvl="1"/>
            <a:r>
              <a:rPr lang="en-US" sz="2000" dirty="0">
                <a:latin typeface="+mj-lt"/>
              </a:rPr>
              <a:t>Only last hidden vector for decoding</a:t>
            </a:r>
          </a:p>
          <a:p>
            <a:pPr lvl="1"/>
            <a:r>
              <a:rPr lang="en-US" sz="2000" dirty="0">
                <a:latin typeface="+mj-lt"/>
              </a:rPr>
              <a:t>Fixed-length hidden state is not enough </a:t>
            </a:r>
          </a:p>
          <a:p>
            <a:pPr lvl="1"/>
            <a:endParaRPr lang="en-US" sz="2000" dirty="0">
              <a:latin typeface="+mj-lt"/>
            </a:endParaRPr>
          </a:p>
          <a:p>
            <a:r>
              <a:rPr lang="en-US" sz="2400" dirty="0">
                <a:latin typeface="+mj-lt"/>
              </a:rPr>
              <a:t>Solution</a:t>
            </a:r>
          </a:p>
          <a:p>
            <a:pPr lvl="1"/>
            <a:r>
              <a:rPr lang="en-US" sz="2000" dirty="0">
                <a:latin typeface="+mj-lt"/>
              </a:rPr>
              <a:t>Connect the source and target directly</a:t>
            </a:r>
          </a:p>
          <a:p>
            <a:pPr lvl="1"/>
            <a:r>
              <a:rPr lang="en-US" sz="2000" dirty="0">
                <a:latin typeface="+mj-lt"/>
              </a:rPr>
              <a:t>Use all the hidden states for decoding</a:t>
            </a:r>
          </a:p>
          <a:p>
            <a:pPr lvl="1"/>
            <a:endParaRPr lang="en-US" sz="2000" dirty="0">
              <a:latin typeface="+mj-lt"/>
            </a:endParaRPr>
          </a:p>
        </p:txBody>
      </p:sp>
      <p:pic>
        <p:nvPicPr>
          <p:cNvPr id="4" name="Picture 3"/>
          <p:cNvPicPr>
            <a:picLocks noChangeAspect="1"/>
          </p:cNvPicPr>
          <p:nvPr/>
        </p:nvPicPr>
        <p:blipFill>
          <a:blip r:embed="rId3"/>
          <a:stretch>
            <a:fillRect/>
          </a:stretch>
        </p:blipFill>
        <p:spPr>
          <a:xfrm>
            <a:off x="6940117" y="1444353"/>
            <a:ext cx="3113403" cy="2272832"/>
          </a:xfrm>
          <a:prstGeom prst="rect">
            <a:avLst/>
          </a:prstGeom>
        </p:spPr>
      </p:pic>
      <p:grpSp>
        <p:nvGrpSpPr>
          <p:cNvPr id="5" name="Group 4">
            <a:extLst>
              <a:ext uri="{FF2B5EF4-FFF2-40B4-BE49-F238E27FC236}">
                <a16:creationId xmlns:a16="http://schemas.microsoft.com/office/drawing/2014/main" id="{EACAAF32-F4DA-49FB-B8FC-FC7A4CB8FC98}"/>
              </a:ext>
            </a:extLst>
          </p:cNvPr>
          <p:cNvGrpSpPr/>
          <p:nvPr/>
        </p:nvGrpSpPr>
        <p:grpSpPr>
          <a:xfrm>
            <a:off x="6356412" y="3717185"/>
            <a:ext cx="4557697" cy="2839857"/>
            <a:chOff x="6096000" y="3909691"/>
            <a:chExt cx="4557697" cy="2839857"/>
          </a:xfrm>
        </p:grpSpPr>
        <p:pic>
          <p:nvPicPr>
            <p:cNvPr id="8" name="Picture 7"/>
            <p:cNvPicPr>
              <a:picLocks noChangeAspect="1"/>
            </p:cNvPicPr>
            <p:nvPr/>
          </p:nvPicPr>
          <p:blipFill>
            <a:blip r:embed="rId4"/>
            <a:stretch>
              <a:fillRect/>
            </a:stretch>
          </p:blipFill>
          <p:spPr>
            <a:xfrm>
              <a:off x="6096000" y="3909691"/>
              <a:ext cx="4557697" cy="2839857"/>
            </a:xfrm>
            <a:prstGeom prst="rect">
              <a:avLst/>
            </a:prstGeom>
          </p:spPr>
        </p:pic>
        <p:sp>
          <p:nvSpPr>
            <p:cNvPr id="7" name="Freeform 6"/>
            <p:cNvSpPr/>
            <p:nvPr/>
          </p:nvSpPr>
          <p:spPr>
            <a:xfrm>
              <a:off x="7065769" y="4634042"/>
              <a:ext cx="3115429" cy="1511361"/>
            </a:xfrm>
            <a:custGeom>
              <a:avLst/>
              <a:gdLst>
                <a:gd name="connsiteX0" fmla="*/ 221890 w 2679374"/>
                <a:gd name="connsiteY0" fmla="*/ 0 h 1295400"/>
                <a:gd name="connsiteX1" fmla="*/ 240940 w 2679374"/>
                <a:gd name="connsiteY1" fmla="*/ 476250 h 1295400"/>
                <a:gd name="connsiteX2" fmla="*/ 2679340 w 2679374"/>
                <a:gd name="connsiteY2" fmla="*/ 981075 h 1295400"/>
                <a:gd name="connsiteX3" fmla="*/ 298090 w 2679374"/>
                <a:gd name="connsiteY3" fmla="*/ 1104900 h 1295400"/>
                <a:gd name="connsiteX4" fmla="*/ 259990 w 2679374"/>
                <a:gd name="connsiteY4" fmla="*/ 1295400 h 1295400"/>
                <a:gd name="connsiteX0" fmla="*/ 165735 w 2623503"/>
                <a:gd name="connsiteY0" fmla="*/ 0 h 1295400"/>
                <a:gd name="connsiteX1" fmla="*/ 410210 w 2623503"/>
                <a:gd name="connsiteY1" fmla="*/ 571500 h 1295400"/>
                <a:gd name="connsiteX2" fmla="*/ 2623185 w 2623503"/>
                <a:gd name="connsiteY2" fmla="*/ 981075 h 1295400"/>
                <a:gd name="connsiteX3" fmla="*/ 241935 w 2623503"/>
                <a:gd name="connsiteY3" fmla="*/ 1104900 h 1295400"/>
                <a:gd name="connsiteX4" fmla="*/ 203835 w 2623503"/>
                <a:gd name="connsiteY4" fmla="*/ 1295400 h 1295400"/>
                <a:gd name="connsiteX0" fmla="*/ 165735 w 2623503"/>
                <a:gd name="connsiteY0" fmla="*/ 0 h 1295400"/>
                <a:gd name="connsiteX1" fmla="*/ 410210 w 2623503"/>
                <a:gd name="connsiteY1" fmla="*/ 571500 h 1295400"/>
                <a:gd name="connsiteX2" fmla="*/ 2623185 w 2623503"/>
                <a:gd name="connsiteY2" fmla="*/ 981075 h 1295400"/>
                <a:gd name="connsiteX3" fmla="*/ 241935 w 2623503"/>
                <a:gd name="connsiteY3" fmla="*/ 1104900 h 1295400"/>
                <a:gd name="connsiteX4" fmla="*/ 203835 w 2623503"/>
                <a:gd name="connsiteY4" fmla="*/ 1295400 h 1295400"/>
                <a:gd name="connsiteX0" fmla="*/ 165735 w 2623503"/>
                <a:gd name="connsiteY0" fmla="*/ 0 h 1295400"/>
                <a:gd name="connsiteX1" fmla="*/ 410210 w 2623503"/>
                <a:gd name="connsiteY1" fmla="*/ 571500 h 1295400"/>
                <a:gd name="connsiteX2" fmla="*/ 2623185 w 2623503"/>
                <a:gd name="connsiteY2" fmla="*/ 981075 h 1295400"/>
                <a:gd name="connsiteX3" fmla="*/ 241935 w 2623503"/>
                <a:gd name="connsiteY3" fmla="*/ 1104900 h 1295400"/>
                <a:gd name="connsiteX4" fmla="*/ 203835 w 2623503"/>
                <a:gd name="connsiteY4" fmla="*/ 1295400 h 1295400"/>
                <a:gd name="connsiteX0" fmla="*/ 165735 w 2623481"/>
                <a:gd name="connsiteY0" fmla="*/ 0 h 1295400"/>
                <a:gd name="connsiteX1" fmla="*/ 410210 w 2623481"/>
                <a:gd name="connsiteY1" fmla="*/ 571500 h 1295400"/>
                <a:gd name="connsiteX2" fmla="*/ 2623185 w 2623481"/>
                <a:gd name="connsiteY2" fmla="*/ 981075 h 1295400"/>
                <a:gd name="connsiteX3" fmla="*/ 241935 w 2623481"/>
                <a:gd name="connsiteY3" fmla="*/ 1104900 h 1295400"/>
                <a:gd name="connsiteX4" fmla="*/ 203835 w 2623481"/>
                <a:gd name="connsiteY4" fmla="*/ 1295400 h 1295400"/>
                <a:gd name="connsiteX0" fmla="*/ 165735 w 2623198"/>
                <a:gd name="connsiteY0" fmla="*/ 0 h 1295400"/>
                <a:gd name="connsiteX1" fmla="*/ 410210 w 2623198"/>
                <a:gd name="connsiteY1" fmla="*/ 571500 h 1295400"/>
                <a:gd name="connsiteX2" fmla="*/ 2623185 w 2623198"/>
                <a:gd name="connsiteY2" fmla="*/ 981075 h 1295400"/>
                <a:gd name="connsiteX3" fmla="*/ 241935 w 2623198"/>
                <a:gd name="connsiteY3" fmla="*/ 1104900 h 1295400"/>
                <a:gd name="connsiteX4" fmla="*/ 203835 w 2623198"/>
                <a:gd name="connsiteY4" fmla="*/ 1295400 h 1295400"/>
                <a:gd name="connsiteX0" fmla="*/ 73535 w 2530998"/>
                <a:gd name="connsiteY0" fmla="*/ 0 h 1295400"/>
                <a:gd name="connsiteX1" fmla="*/ 318010 w 2530998"/>
                <a:gd name="connsiteY1" fmla="*/ 571500 h 1295400"/>
                <a:gd name="connsiteX2" fmla="*/ 2530985 w 2530998"/>
                <a:gd name="connsiteY2" fmla="*/ 981075 h 1295400"/>
                <a:gd name="connsiteX3" fmla="*/ 149735 w 2530998"/>
                <a:gd name="connsiteY3" fmla="*/ 1104900 h 1295400"/>
                <a:gd name="connsiteX4" fmla="*/ 111635 w 2530998"/>
                <a:gd name="connsiteY4" fmla="*/ 1295400 h 1295400"/>
                <a:gd name="connsiteX0" fmla="*/ 13948 w 2471411"/>
                <a:gd name="connsiteY0" fmla="*/ 0 h 1295400"/>
                <a:gd name="connsiteX1" fmla="*/ 258423 w 2471411"/>
                <a:gd name="connsiteY1" fmla="*/ 571500 h 1295400"/>
                <a:gd name="connsiteX2" fmla="*/ 2471398 w 2471411"/>
                <a:gd name="connsiteY2" fmla="*/ 981075 h 1295400"/>
                <a:gd name="connsiteX3" fmla="*/ 90148 w 2471411"/>
                <a:gd name="connsiteY3" fmla="*/ 1104900 h 1295400"/>
                <a:gd name="connsiteX4" fmla="*/ 52048 w 2471411"/>
                <a:gd name="connsiteY4" fmla="*/ 1295400 h 1295400"/>
                <a:gd name="connsiteX0" fmla="*/ 151934 w 2609397"/>
                <a:gd name="connsiteY0" fmla="*/ 0 h 1304925"/>
                <a:gd name="connsiteX1" fmla="*/ 396409 w 2609397"/>
                <a:gd name="connsiteY1" fmla="*/ 571500 h 1304925"/>
                <a:gd name="connsiteX2" fmla="*/ 2609384 w 2609397"/>
                <a:gd name="connsiteY2" fmla="*/ 981075 h 1304925"/>
                <a:gd name="connsiteX3" fmla="*/ 228134 w 2609397"/>
                <a:gd name="connsiteY3" fmla="*/ 1104900 h 1304925"/>
                <a:gd name="connsiteX4" fmla="*/ 113834 w 2609397"/>
                <a:gd name="connsiteY4" fmla="*/ 1304925 h 1304925"/>
                <a:gd name="connsiteX0" fmla="*/ 45738 w 2503201"/>
                <a:gd name="connsiteY0" fmla="*/ 0 h 1304925"/>
                <a:gd name="connsiteX1" fmla="*/ 290213 w 2503201"/>
                <a:gd name="connsiteY1" fmla="*/ 571500 h 1304925"/>
                <a:gd name="connsiteX2" fmla="*/ 2503188 w 2503201"/>
                <a:gd name="connsiteY2" fmla="*/ 981075 h 1304925"/>
                <a:gd name="connsiteX3" fmla="*/ 121938 w 2503201"/>
                <a:gd name="connsiteY3" fmla="*/ 1104900 h 1304925"/>
                <a:gd name="connsiteX4" fmla="*/ 7638 w 2503201"/>
                <a:gd name="connsiteY4" fmla="*/ 1304925 h 1304925"/>
                <a:gd name="connsiteX0" fmla="*/ 44123 w 2501586"/>
                <a:gd name="connsiteY0" fmla="*/ 0 h 1304925"/>
                <a:gd name="connsiteX1" fmla="*/ 288598 w 2501586"/>
                <a:gd name="connsiteY1" fmla="*/ 571500 h 1304925"/>
                <a:gd name="connsiteX2" fmla="*/ 2501573 w 2501586"/>
                <a:gd name="connsiteY2" fmla="*/ 981075 h 1304925"/>
                <a:gd name="connsiteX3" fmla="*/ 120323 w 2501586"/>
                <a:gd name="connsiteY3" fmla="*/ 1104900 h 1304925"/>
                <a:gd name="connsiteX4" fmla="*/ 6023 w 2501586"/>
                <a:gd name="connsiteY4" fmla="*/ 1304925 h 1304925"/>
                <a:gd name="connsiteX0" fmla="*/ 44548 w 2502316"/>
                <a:gd name="connsiteY0" fmla="*/ 0 h 1304925"/>
                <a:gd name="connsiteX1" fmla="*/ 289023 w 2502316"/>
                <a:gd name="connsiteY1" fmla="*/ 571500 h 1304925"/>
                <a:gd name="connsiteX2" fmla="*/ 2501998 w 2502316"/>
                <a:gd name="connsiteY2" fmla="*/ 981075 h 1304925"/>
                <a:gd name="connsiteX3" fmla="*/ 114398 w 2502316"/>
                <a:gd name="connsiteY3" fmla="*/ 996950 h 1304925"/>
                <a:gd name="connsiteX4" fmla="*/ 6448 w 2502316"/>
                <a:gd name="connsiteY4" fmla="*/ 1304925 h 1304925"/>
                <a:gd name="connsiteX0" fmla="*/ 44548 w 2502316"/>
                <a:gd name="connsiteY0" fmla="*/ 0 h 1304925"/>
                <a:gd name="connsiteX1" fmla="*/ 289023 w 2502316"/>
                <a:gd name="connsiteY1" fmla="*/ 571500 h 1304925"/>
                <a:gd name="connsiteX2" fmla="*/ 2501998 w 2502316"/>
                <a:gd name="connsiteY2" fmla="*/ 981075 h 1304925"/>
                <a:gd name="connsiteX3" fmla="*/ 114398 w 2502316"/>
                <a:gd name="connsiteY3" fmla="*/ 1012825 h 1304925"/>
                <a:gd name="connsiteX4" fmla="*/ 6448 w 2502316"/>
                <a:gd name="connsiteY4" fmla="*/ 1304925 h 1304925"/>
                <a:gd name="connsiteX0" fmla="*/ 43929 w 2501664"/>
                <a:gd name="connsiteY0" fmla="*/ 0 h 1304925"/>
                <a:gd name="connsiteX1" fmla="*/ 288404 w 2501664"/>
                <a:gd name="connsiteY1" fmla="*/ 571500 h 1304925"/>
                <a:gd name="connsiteX2" fmla="*/ 2501379 w 2501664"/>
                <a:gd name="connsiteY2" fmla="*/ 981075 h 1304925"/>
                <a:gd name="connsiteX3" fmla="*/ 123304 w 2501664"/>
                <a:gd name="connsiteY3" fmla="*/ 993775 h 1304925"/>
                <a:gd name="connsiteX4" fmla="*/ 5829 w 2501664"/>
                <a:gd name="connsiteY4" fmla="*/ 1304925 h 1304925"/>
                <a:gd name="connsiteX0" fmla="*/ 149540 w 2600947"/>
                <a:gd name="connsiteY0" fmla="*/ 0 h 1304925"/>
                <a:gd name="connsiteX1" fmla="*/ 394015 w 2600947"/>
                <a:gd name="connsiteY1" fmla="*/ 571500 h 1304925"/>
                <a:gd name="connsiteX2" fmla="*/ 2600640 w 2600947"/>
                <a:gd name="connsiteY2" fmla="*/ 955675 h 1304925"/>
                <a:gd name="connsiteX3" fmla="*/ 228915 w 2600947"/>
                <a:gd name="connsiteY3" fmla="*/ 993775 h 1304925"/>
                <a:gd name="connsiteX4" fmla="*/ 111440 w 2600947"/>
                <a:gd name="connsiteY4" fmla="*/ 1304925 h 1304925"/>
                <a:gd name="connsiteX0" fmla="*/ 147606 w 2599002"/>
                <a:gd name="connsiteY0" fmla="*/ 0 h 1304925"/>
                <a:gd name="connsiteX1" fmla="*/ 392081 w 2599002"/>
                <a:gd name="connsiteY1" fmla="*/ 571500 h 1304925"/>
                <a:gd name="connsiteX2" fmla="*/ 2598706 w 2599002"/>
                <a:gd name="connsiteY2" fmla="*/ 955675 h 1304925"/>
                <a:gd name="connsiteX3" fmla="*/ 230156 w 2599002"/>
                <a:gd name="connsiteY3" fmla="*/ 971550 h 1304925"/>
                <a:gd name="connsiteX4" fmla="*/ 109506 w 2599002"/>
                <a:gd name="connsiteY4" fmla="*/ 1304925 h 1304925"/>
                <a:gd name="connsiteX0" fmla="*/ 72785 w 2524181"/>
                <a:gd name="connsiteY0" fmla="*/ 0 h 1304925"/>
                <a:gd name="connsiteX1" fmla="*/ 317260 w 2524181"/>
                <a:gd name="connsiteY1" fmla="*/ 571500 h 1304925"/>
                <a:gd name="connsiteX2" fmla="*/ 2523885 w 2524181"/>
                <a:gd name="connsiteY2" fmla="*/ 955675 h 1304925"/>
                <a:gd name="connsiteX3" fmla="*/ 155335 w 2524181"/>
                <a:gd name="connsiteY3" fmla="*/ 971550 h 1304925"/>
                <a:gd name="connsiteX4" fmla="*/ 34685 w 2524181"/>
                <a:gd name="connsiteY4" fmla="*/ 1304925 h 1304925"/>
                <a:gd name="connsiteX0" fmla="*/ 72785 w 2524158"/>
                <a:gd name="connsiteY0" fmla="*/ 0 h 1304925"/>
                <a:gd name="connsiteX1" fmla="*/ 317260 w 2524158"/>
                <a:gd name="connsiteY1" fmla="*/ 571500 h 1304925"/>
                <a:gd name="connsiteX2" fmla="*/ 2523885 w 2524158"/>
                <a:gd name="connsiteY2" fmla="*/ 955675 h 1304925"/>
                <a:gd name="connsiteX3" fmla="*/ 155335 w 2524158"/>
                <a:gd name="connsiteY3" fmla="*/ 971550 h 1304925"/>
                <a:gd name="connsiteX4" fmla="*/ 34685 w 2524158"/>
                <a:gd name="connsiteY4" fmla="*/ 1304925 h 1304925"/>
                <a:gd name="connsiteX0" fmla="*/ 818202 w 2524162"/>
                <a:gd name="connsiteY0" fmla="*/ 0 h 1071724"/>
                <a:gd name="connsiteX1" fmla="*/ 317260 w 2524162"/>
                <a:gd name="connsiteY1" fmla="*/ 338299 h 1071724"/>
                <a:gd name="connsiteX2" fmla="*/ 2523885 w 2524162"/>
                <a:gd name="connsiteY2" fmla="*/ 722474 h 1071724"/>
                <a:gd name="connsiteX3" fmla="*/ 155335 w 2524162"/>
                <a:gd name="connsiteY3" fmla="*/ 738349 h 1071724"/>
                <a:gd name="connsiteX4" fmla="*/ 34685 w 2524162"/>
                <a:gd name="connsiteY4" fmla="*/ 1071724 h 1071724"/>
                <a:gd name="connsiteX0" fmla="*/ 818202 w 2536978"/>
                <a:gd name="connsiteY0" fmla="*/ 0 h 1071724"/>
                <a:gd name="connsiteX1" fmla="*/ 1096818 w 2536978"/>
                <a:gd name="connsiteY1" fmla="*/ 469119 h 1071724"/>
                <a:gd name="connsiteX2" fmla="*/ 2523885 w 2536978"/>
                <a:gd name="connsiteY2" fmla="*/ 722474 h 1071724"/>
                <a:gd name="connsiteX3" fmla="*/ 155335 w 2536978"/>
                <a:gd name="connsiteY3" fmla="*/ 738349 h 1071724"/>
                <a:gd name="connsiteX4" fmla="*/ 34685 w 2536978"/>
                <a:gd name="connsiteY4" fmla="*/ 1071724 h 1071724"/>
                <a:gd name="connsiteX0" fmla="*/ 818202 w 2210114"/>
                <a:gd name="connsiteY0" fmla="*/ 0 h 1071724"/>
                <a:gd name="connsiteX1" fmla="*/ 1096818 w 2210114"/>
                <a:gd name="connsiteY1" fmla="*/ 469119 h 1071724"/>
                <a:gd name="connsiteX2" fmla="*/ 2193853 w 2210114"/>
                <a:gd name="connsiteY2" fmla="*/ 750913 h 1071724"/>
                <a:gd name="connsiteX3" fmla="*/ 155335 w 2210114"/>
                <a:gd name="connsiteY3" fmla="*/ 738349 h 1071724"/>
                <a:gd name="connsiteX4" fmla="*/ 34685 w 2210114"/>
                <a:gd name="connsiteY4" fmla="*/ 1071724 h 1071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0114" h="1071724">
                  <a:moveTo>
                    <a:pt x="818202" y="0"/>
                  </a:moveTo>
                  <a:cubicBezTo>
                    <a:pt x="822964" y="283369"/>
                    <a:pt x="867543" y="343967"/>
                    <a:pt x="1096818" y="469119"/>
                  </a:cubicBezTo>
                  <a:cubicBezTo>
                    <a:pt x="1326093" y="594271"/>
                    <a:pt x="2350767" y="706041"/>
                    <a:pt x="2193853" y="750913"/>
                  </a:cubicBezTo>
                  <a:cubicBezTo>
                    <a:pt x="2036939" y="795785"/>
                    <a:pt x="379702" y="696016"/>
                    <a:pt x="155335" y="738349"/>
                  </a:cubicBezTo>
                  <a:cubicBezTo>
                    <a:pt x="-69032" y="780682"/>
                    <a:pt x="7697" y="970918"/>
                    <a:pt x="34685" y="1071724"/>
                  </a:cubicBezTo>
                </a:path>
              </a:pathLst>
            </a:custGeom>
            <a:noFill/>
            <a:ln w="25400">
              <a:solidFill>
                <a:srgbClr val="FF0000"/>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695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3787750" y="3026377"/>
            <a:ext cx="5553297"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1" name="TextBox 20"/>
          <p:cNvSpPr txBox="1"/>
          <p:nvPr/>
        </p:nvSpPr>
        <p:spPr>
          <a:xfrm>
            <a:off x="4968381" y="3094067"/>
            <a:ext cx="3496535" cy="369332"/>
          </a:xfrm>
          <a:prstGeom prst="rect">
            <a:avLst/>
          </a:prstGeom>
          <a:noFill/>
        </p:spPr>
        <p:txBody>
          <a:bodyPr wrap="none" rtlCol="0">
            <a:spAutoFit/>
          </a:bodyPr>
          <a:lstStyle/>
          <a:p>
            <a:r>
              <a:rPr lang="en-US" altLang="zh-CN" dirty="0">
                <a:solidFill>
                  <a:schemeClr val="accent5">
                    <a:lumMod val="75000"/>
                  </a:schemeClr>
                </a:solidFill>
              </a:rPr>
              <a:t>Decoder Recurrent Neural Network</a:t>
            </a:r>
            <a:endParaRPr lang="en-US" dirty="0">
              <a:solidFill>
                <a:schemeClr val="accent5">
                  <a:lumMod val="75000"/>
                </a:schemeClr>
              </a:solidFill>
            </a:endParaRPr>
          </a:p>
        </p:txBody>
      </p:sp>
      <p:sp>
        <p:nvSpPr>
          <p:cNvPr id="9" name="Rectangle 8"/>
          <p:cNvSpPr/>
          <p:nvPr/>
        </p:nvSpPr>
        <p:spPr>
          <a:xfrm>
            <a:off x="3787750" y="4243526"/>
            <a:ext cx="5553297" cy="478795"/>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TextBox 19"/>
          <p:cNvSpPr txBox="1"/>
          <p:nvPr/>
        </p:nvSpPr>
        <p:spPr>
          <a:xfrm>
            <a:off x="4855634" y="4314383"/>
            <a:ext cx="3472489" cy="369332"/>
          </a:xfrm>
          <a:prstGeom prst="rect">
            <a:avLst/>
          </a:prstGeom>
          <a:noFill/>
        </p:spPr>
        <p:txBody>
          <a:bodyPr wrap="none" rtlCol="0">
            <a:spAutoFit/>
          </a:bodyPr>
          <a:lstStyle/>
          <a:p>
            <a:r>
              <a:rPr lang="en-US" dirty="0">
                <a:solidFill>
                  <a:schemeClr val="accent6">
                    <a:lumMod val="75000"/>
                  </a:schemeClr>
                </a:solidFill>
              </a:rPr>
              <a:t>E</a:t>
            </a:r>
            <a:r>
              <a:rPr lang="en-US" altLang="zh-CN" dirty="0">
                <a:solidFill>
                  <a:schemeClr val="accent6">
                    <a:lumMod val="75000"/>
                  </a:schemeClr>
                </a:solidFill>
              </a:rPr>
              <a:t>ncoder Recurrent Neural Network</a:t>
            </a:r>
            <a:endParaRPr lang="en-US" dirty="0"/>
          </a:p>
        </p:txBody>
      </p:sp>
      <p:sp>
        <p:nvSpPr>
          <p:cNvPr id="357" name="Title 1"/>
          <p:cNvSpPr>
            <a:spLocks noGrp="1"/>
          </p:cNvSpPr>
          <p:nvPr>
            <p:ph type="title"/>
          </p:nvPr>
        </p:nvSpPr>
        <p:spPr>
          <a:xfrm>
            <a:off x="838200" y="365125"/>
            <a:ext cx="10515600" cy="1325563"/>
          </a:xfrm>
        </p:spPr>
        <p:txBody>
          <a:bodyPr/>
          <a:lstStyle/>
          <a:p>
            <a:pPr algn="ctr"/>
            <a:r>
              <a:rPr lang="en-US" dirty="0"/>
              <a:t>Encoder-Decoder for NMT</a:t>
            </a:r>
          </a:p>
        </p:txBody>
      </p:sp>
      <p:grpSp>
        <p:nvGrpSpPr>
          <p:cNvPr id="11" name="Group 10"/>
          <p:cNvGrpSpPr/>
          <p:nvPr/>
        </p:nvGrpSpPr>
        <p:grpSpPr>
          <a:xfrm>
            <a:off x="3798223" y="2025862"/>
            <a:ext cx="274320" cy="1367409"/>
            <a:chOff x="3798223" y="2025862"/>
            <a:chExt cx="274320" cy="1367409"/>
          </a:xfrm>
        </p:grpSpPr>
        <p:grpSp>
          <p:nvGrpSpPr>
            <p:cNvPr id="359" name="Group 358"/>
            <p:cNvGrpSpPr/>
            <p:nvPr/>
          </p:nvGrpSpPr>
          <p:grpSpPr>
            <a:xfrm>
              <a:off x="3821083" y="2025862"/>
              <a:ext cx="228600" cy="731520"/>
              <a:chOff x="1403479" y="1733952"/>
              <a:chExt cx="182880" cy="731520"/>
            </a:xfrm>
          </p:grpSpPr>
          <p:sp>
            <p:nvSpPr>
              <p:cNvPr id="530" name="Rectangle 529"/>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p:cNvSpPr/>
            <p:nvPr/>
          </p:nvSpPr>
          <p:spPr>
            <a:xfrm>
              <a:off x="37982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1" name="Straight Arrow Connector 360"/>
            <p:cNvCxnSpPr>
              <a:stCxn id="360" idx="0"/>
              <a:endCxn id="533"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451883" y="2025862"/>
            <a:ext cx="274320" cy="1367409"/>
            <a:chOff x="4451883" y="2025862"/>
            <a:chExt cx="274320" cy="1367409"/>
          </a:xfrm>
        </p:grpSpPr>
        <p:grpSp>
          <p:nvGrpSpPr>
            <p:cNvPr id="362" name="Group 361"/>
            <p:cNvGrpSpPr/>
            <p:nvPr/>
          </p:nvGrpSpPr>
          <p:grpSpPr>
            <a:xfrm>
              <a:off x="4474743" y="2025862"/>
              <a:ext cx="228600" cy="731520"/>
              <a:chOff x="1403479" y="1733952"/>
              <a:chExt cx="182880" cy="731520"/>
            </a:xfrm>
          </p:grpSpPr>
          <p:sp>
            <p:nvSpPr>
              <p:cNvPr id="526" name="Rectangle 52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Oval 362"/>
            <p:cNvSpPr/>
            <p:nvPr/>
          </p:nvSpPr>
          <p:spPr>
            <a:xfrm>
              <a:off x="44518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4" name="Straight Arrow Connector 363"/>
            <p:cNvCxnSpPr>
              <a:stCxn id="363" idx="0"/>
              <a:endCxn id="529"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49683" y="2289953"/>
            <a:ext cx="442373" cy="962869"/>
            <a:chOff x="4049683" y="2289953"/>
            <a:chExt cx="442373" cy="962869"/>
          </a:xfrm>
        </p:grpSpPr>
        <p:cxnSp>
          <p:nvCxnSpPr>
            <p:cNvPr id="386" name="Straight Arrow Connector 385"/>
            <p:cNvCxnSpPr/>
            <p:nvPr/>
          </p:nvCxnSpPr>
          <p:spPr>
            <a:xfrm>
              <a:off x="40725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4049683"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703343" y="2025862"/>
            <a:ext cx="4598478" cy="1367409"/>
            <a:chOff x="4703343" y="2025862"/>
            <a:chExt cx="4598478" cy="1367409"/>
          </a:xfrm>
        </p:grpSpPr>
        <p:grpSp>
          <p:nvGrpSpPr>
            <p:cNvPr id="365" name="Group 364"/>
            <p:cNvGrpSpPr/>
            <p:nvPr/>
          </p:nvGrpSpPr>
          <p:grpSpPr>
            <a:xfrm>
              <a:off x="5128403" y="2025862"/>
              <a:ext cx="228600" cy="731520"/>
              <a:chOff x="1403479" y="1733952"/>
              <a:chExt cx="182880" cy="731520"/>
            </a:xfrm>
          </p:grpSpPr>
          <p:sp>
            <p:nvSpPr>
              <p:cNvPr id="522" name="Rectangle 52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6" name="Oval 365"/>
            <p:cNvSpPr/>
            <p:nvPr/>
          </p:nvSpPr>
          <p:spPr>
            <a:xfrm>
              <a:off x="51055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p:cNvCxnSpPr>
              <a:stCxn id="366" idx="0"/>
              <a:endCxn id="525" idx="2"/>
            </p:cNvCxnSpPr>
            <p:nvPr/>
          </p:nvCxnSpPr>
          <p:spPr>
            <a:xfrm flipV="1">
              <a:off x="52427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68" name="Group 367"/>
            <p:cNvGrpSpPr/>
            <p:nvPr/>
          </p:nvGrpSpPr>
          <p:grpSpPr>
            <a:xfrm>
              <a:off x="5782063" y="2025862"/>
              <a:ext cx="228600" cy="731520"/>
              <a:chOff x="1403479" y="1733952"/>
              <a:chExt cx="182880" cy="731520"/>
            </a:xfrm>
          </p:grpSpPr>
          <p:sp>
            <p:nvSpPr>
              <p:cNvPr id="518" name="Rectangle 51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9" name="Oval 368"/>
            <p:cNvSpPr/>
            <p:nvPr/>
          </p:nvSpPr>
          <p:spPr>
            <a:xfrm>
              <a:off x="575920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a:stCxn id="369" idx="0"/>
              <a:endCxn id="521" idx="2"/>
            </p:cNvCxnSpPr>
            <p:nvPr/>
          </p:nvCxnSpPr>
          <p:spPr>
            <a:xfrm flipV="1">
              <a:off x="589636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1" name="Group 370"/>
            <p:cNvGrpSpPr/>
            <p:nvPr/>
          </p:nvGrpSpPr>
          <p:grpSpPr>
            <a:xfrm>
              <a:off x="6435723" y="2025862"/>
              <a:ext cx="228600" cy="731520"/>
              <a:chOff x="1403479" y="1733952"/>
              <a:chExt cx="182880" cy="731520"/>
            </a:xfrm>
          </p:grpSpPr>
          <p:sp>
            <p:nvSpPr>
              <p:cNvPr id="514" name="Rectangle 51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2" name="Oval 371"/>
            <p:cNvSpPr/>
            <p:nvPr/>
          </p:nvSpPr>
          <p:spPr>
            <a:xfrm>
              <a:off x="641286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Arrow Connector 372"/>
            <p:cNvCxnSpPr>
              <a:stCxn id="372" idx="0"/>
              <a:endCxn id="517" idx="2"/>
            </p:cNvCxnSpPr>
            <p:nvPr/>
          </p:nvCxnSpPr>
          <p:spPr>
            <a:xfrm flipV="1">
              <a:off x="655002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4" name="Group 373"/>
            <p:cNvGrpSpPr/>
            <p:nvPr/>
          </p:nvGrpSpPr>
          <p:grpSpPr>
            <a:xfrm>
              <a:off x="7089383" y="2025862"/>
              <a:ext cx="228600" cy="731520"/>
              <a:chOff x="1403479" y="1733952"/>
              <a:chExt cx="182880" cy="731520"/>
            </a:xfrm>
          </p:grpSpPr>
          <p:sp>
            <p:nvSpPr>
              <p:cNvPr id="510" name="Rectangle 50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5" name="Oval 374"/>
            <p:cNvSpPr/>
            <p:nvPr/>
          </p:nvSpPr>
          <p:spPr>
            <a:xfrm>
              <a:off x="70665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6" name="Straight Arrow Connector 375"/>
            <p:cNvCxnSpPr>
              <a:stCxn id="375" idx="0"/>
              <a:endCxn id="513" idx="2"/>
            </p:cNvCxnSpPr>
            <p:nvPr/>
          </p:nvCxnSpPr>
          <p:spPr>
            <a:xfrm flipV="1">
              <a:off x="72036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7743043" y="2025862"/>
              <a:ext cx="228600" cy="731520"/>
              <a:chOff x="1403479" y="1733952"/>
              <a:chExt cx="182880" cy="731520"/>
            </a:xfrm>
          </p:grpSpPr>
          <p:sp>
            <p:nvSpPr>
              <p:cNvPr id="506" name="Rectangle 50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Rectangle 50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8" name="Oval 377"/>
            <p:cNvSpPr/>
            <p:nvPr/>
          </p:nvSpPr>
          <p:spPr>
            <a:xfrm>
              <a:off x="77201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9" name="Straight Arrow Connector 378"/>
            <p:cNvCxnSpPr>
              <a:stCxn id="378" idx="0"/>
              <a:endCxn id="509" idx="2"/>
            </p:cNvCxnSpPr>
            <p:nvPr/>
          </p:nvCxnSpPr>
          <p:spPr>
            <a:xfrm flipV="1">
              <a:off x="78573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0" name="Group 379"/>
            <p:cNvGrpSpPr/>
            <p:nvPr/>
          </p:nvGrpSpPr>
          <p:grpSpPr>
            <a:xfrm>
              <a:off x="8396703" y="2025862"/>
              <a:ext cx="228600" cy="731520"/>
              <a:chOff x="1403479" y="1733952"/>
              <a:chExt cx="182880" cy="731520"/>
            </a:xfrm>
          </p:grpSpPr>
          <p:sp>
            <p:nvSpPr>
              <p:cNvPr id="502" name="Rectangle 501"/>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Rectangle 50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1" name="Oval 380"/>
            <p:cNvSpPr/>
            <p:nvPr/>
          </p:nvSpPr>
          <p:spPr>
            <a:xfrm>
              <a:off x="83738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2" name="Straight Arrow Connector 381"/>
            <p:cNvCxnSpPr>
              <a:stCxn id="381" idx="0"/>
              <a:endCxn id="505" idx="2"/>
            </p:cNvCxnSpPr>
            <p:nvPr/>
          </p:nvCxnSpPr>
          <p:spPr>
            <a:xfrm flipV="1">
              <a:off x="85110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3" name="Group 382"/>
            <p:cNvGrpSpPr/>
            <p:nvPr/>
          </p:nvGrpSpPr>
          <p:grpSpPr>
            <a:xfrm>
              <a:off x="9050361" y="2025862"/>
              <a:ext cx="228600" cy="731520"/>
              <a:chOff x="1403479" y="1733952"/>
              <a:chExt cx="182880" cy="731520"/>
            </a:xfrm>
          </p:grpSpPr>
          <p:sp>
            <p:nvSpPr>
              <p:cNvPr id="498" name="Rectangle 49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4" name="Oval 383"/>
            <p:cNvSpPr/>
            <p:nvPr/>
          </p:nvSpPr>
          <p:spPr>
            <a:xfrm>
              <a:off x="9027501"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p:cNvCxnSpPr>
              <a:stCxn id="384" idx="0"/>
              <a:endCxn id="501" idx="2"/>
            </p:cNvCxnSpPr>
            <p:nvPr/>
          </p:nvCxnSpPr>
          <p:spPr>
            <a:xfrm flipV="1">
              <a:off x="9164661"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47262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53798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603352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a:off x="668718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73408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79945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86481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a:off x="4703343"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a:off x="536290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p:nvPr/>
          </p:nvCxnSpPr>
          <p:spPr>
            <a:xfrm>
              <a:off x="601427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8" name="Straight Arrow Connector 397"/>
            <p:cNvCxnSpPr/>
            <p:nvPr/>
          </p:nvCxnSpPr>
          <p:spPr>
            <a:xfrm>
              <a:off x="666727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p:nvPr/>
          </p:nvCxnSpPr>
          <p:spPr>
            <a:xfrm>
              <a:off x="731864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a:off x="797164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a:off x="8625303"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813463" y="4369211"/>
            <a:ext cx="653660" cy="274320"/>
            <a:chOff x="3813463" y="4369211"/>
            <a:chExt cx="653660" cy="274320"/>
          </a:xfrm>
        </p:grpSpPr>
        <p:sp>
          <p:nvSpPr>
            <p:cNvPr id="410" name="Oval 409"/>
            <p:cNvSpPr/>
            <p:nvPr/>
          </p:nvSpPr>
          <p:spPr>
            <a:xfrm>
              <a:off x="38134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 name="Straight Arrow Connector 418"/>
            <p:cNvCxnSpPr/>
            <p:nvPr/>
          </p:nvCxnSpPr>
          <p:spPr>
            <a:xfrm>
              <a:off x="40877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467123" y="4369211"/>
            <a:ext cx="653660" cy="1410103"/>
            <a:chOff x="4467123" y="4369211"/>
            <a:chExt cx="653660" cy="1410103"/>
          </a:xfrm>
        </p:grpSpPr>
        <p:sp>
          <p:nvSpPr>
            <p:cNvPr id="411" name="Oval 410"/>
            <p:cNvSpPr/>
            <p:nvPr/>
          </p:nvSpPr>
          <p:spPr>
            <a:xfrm>
              <a:off x="44671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Arrow Connector 419"/>
            <p:cNvCxnSpPr/>
            <p:nvPr/>
          </p:nvCxnSpPr>
          <p:spPr>
            <a:xfrm>
              <a:off x="47414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89983" y="4643531"/>
              <a:ext cx="228600" cy="1135783"/>
              <a:chOff x="4489983" y="4643531"/>
              <a:chExt cx="228600" cy="1135783"/>
            </a:xfrm>
          </p:grpSpPr>
          <p:grpSp>
            <p:nvGrpSpPr>
              <p:cNvPr id="428" name="Group 427"/>
              <p:cNvGrpSpPr/>
              <p:nvPr/>
            </p:nvGrpSpPr>
            <p:grpSpPr>
              <a:xfrm>
                <a:off x="4489983" y="5047794"/>
                <a:ext cx="228600" cy="731520"/>
                <a:chOff x="1403479" y="1733952"/>
                <a:chExt cx="182880" cy="731520"/>
              </a:xfrm>
            </p:grpSpPr>
            <p:sp>
              <p:nvSpPr>
                <p:cNvPr id="490" name="Rectangle 48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7" name="Straight Arrow Connector 436"/>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5120783" y="4369211"/>
            <a:ext cx="4196278" cy="1410103"/>
            <a:chOff x="5120783" y="4369211"/>
            <a:chExt cx="4196278" cy="1410103"/>
          </a:xfrm>
        </p:grpSpPr>
        <p:sp>
          <p:nvSpPr>
            <p:cNvPr id="412" name="Oval 411"/>
            <p:cNvSpPr/>
            <p:nvPr/>
          </p:nvSpPr>
          <p:spPr>
            <a:xfrm>
              <a:off x="51207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577444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642810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70817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77354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83890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9042741" y="43692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 name="Straight Arrow Connector 420"/>
            <p:cNvCxnSpPr/>
            <p:nvPr/>
          </p:nvCxnSpPr>
          <p:spPr>
            <a:xfrm>
              <a:off x="53951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p:nvPr/>
          </p:nvCxnSpPr>
          <p:spPr>
            <a:xfrm>
              <a:off x="604876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p:nvPr/>
          </p:nvCxnSpPr>
          <p:spPr>
            <a:xfrm>
              <a:off x="670242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4" name="Straight Arrow Connector 423"/>
            <p:cNvCxnSpPr/>
            <p:nvPr/>
          </p:nvCxnSpPr>
          <p:spPr>
            <a:xfrm>
              <a:off x="73560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p:nvPr/>
          </p:nvCxnSpPr>
          <p:spPr>
            <a:xfrm>
              <a:off x="80097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86634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5143643" y="5047794"/>
              <a:ext cx="228600" cy="731520"/>
              <a:chOff x="1403479" y="1733952"/>
              <a:chExt cx="182880" cy="731520"/>
            </a:xfrm>
          </p:grpSpPr>
          <p:sp>
            <p:nvSpPr>
              <p:cNvPr id="486" name="Rectangle 48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0" name="Group 429"/>
            <p:cNvGrpSpPr/>
            <p:nvPr/>
          </p:nvGrpSpPr>
          <p:grpSpPr>
            <a:xfrm>
              <a:off x="5797303" y="5047794"/>
              <a:ext cx="228600" cy="731520"/>
              <a:chOff x="1403479" y="1733952"/>
              <a:chExt cx="182880" cy="731520"/>
            </a:xfrm>
          </p:grpSpPr>
          <p:sp>
            <p:nvSpPr>
              <p:cNvPr id="482" name="Rectangle 48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p:cNvGrpSpPr/>
            <p:nvPr/>
          </p:nvGrpSpPr>
          <p:grpSpPr>
            <a:xfrm>
              <a:off x="6450963" y="5047794"/>
              <a:ext cx="228600" cy="731520"/>
              <a:chOff x="1403479" y="1733952"/>
              <a:chExt cx="182880" cy="731520"/>
            </a:xfrm>
          </p:grpSpPr>
          <p:sp>
            <p:nvSpPr>
              <p:cNvPr id="478" name="Rectangle 47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p:nvPr/>
          </p:nvGrpSpPr>
          <p:grpSpPr>
            <a:xfrm>
              <a:off x="7104623" y="5047794"/>
              <a:ext cx="228600" cy="731520"/>
              <a:chOff x="1403479" y="1733952"/>
              <a:chExt cx="182880" cy="731520"/>
            </a:xfrm>
          </p:grpSpPr>
          <p:sp>
            <p:nvSpPr>
              <p:cNvPr id="474" name="Rectangle 47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7758283" y="5047794"/>
              <a:ext cx="228600" cy="731520"/>
              <a:chOff x="1403479" y="1733952"/>
              <a:chExt cx="182880" cy="731520"/>
            </a:xfrm>
          </p:grpSpPr>
          <p:sp>
            <p:nvSpPr>
              <p:cNvPr id="470" name="Rectangle 46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Rectangle 47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p:cNvGrpSpPr/>
            <p:nvPr/>
          </p:nvGrpSpPr>
          <p:grpSpPr>
            <a:xfrm>
              <a:off x="8411943" y="5047794"/>
              <a:ext cx="228600" cy="731520"/>
              <a:chOff x="1403479" y="1733952"/>
              <a:chExt cx="182880" cy="731520"/>
            </a:xfrm>
          </p:grpSpPr>
          <p:sp>
            <p:nvSpPr>
              <p:cNvPr id="466" name="Rectangle 465"/>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7" name="Rectangle 46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p:cNvGrpSpPr/>
            <p:nvPr/>
          </p:nvGrpSpPr>
          <p:grpSpPr>
            <a:xfrm>
              <a:off x="9065601" y="5047794"/>
              <a:ext cx="228600" cy="731520"/>
              <a:chOff x="1403479" y="1733952"/>
              <a:chExt cx="182880" cy="731520"/>
            </a:xfrm>
          </p:grpSpPr>
          <p:sp>
            <p:nvSpPr>
              <p:cNvPr id="462" name="Rectangle 46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8" name="Straight Arrow Connector 437"/>
            <p:cNvCxnSpPr/>
            <p:nvPr/>
          </p:nvCxnSpPr>
          <p:spPr>
            <a:xfrm flipV="1">
              <a:off x="52585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V="1">
              <a:off x="591223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flipV="1">
              <a:off x="656589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V="1">
              <a:off x="72195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78732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3" name="Straight Arrow Connector 442"/>
            <p:cNvCxnSpPr/>
            <p:nvPr/>
          </p:nvCxnSpPr>
          <p:spPr>
            <a:xfrm flipV="1">
              <a:off x="85268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4" name="Straight Arrow Connector 443"/>
            <p:cNvCxnSpPr/>
            <p:nvPr/>
          </p:nvCxnSpPr>
          <p:spPr>
            <a:xfrm flipV="1">
              <a:off x="9180536"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49" name="Straight Arrow Connector 448"/>
          <p:cNvCxnSpPr>
            <a:cxnSpLocks/>
            <a:stCxn id="410" idx="0"/>
            <a:endCxn id="369" idx="4"/>
          </p:cNvCxnSpPr>
          <p:nvPr/>
        </p:nvCxnSpPr>
        <p:spPr>
          <a:xfrm flipV="1">
            <a:off x="3950623" y="3393271"/>
            <a:ext cx="19457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0" name="Straight Arrow Connector 449"/>
          <p:cNvCxnSpPr>
            <a:cxnSpLocks/>
            <a:stCxn id="411" idx="0"/>
            <a:endCxn id="372" idx="4"/>
          </p:cNvCxnSpPr>
          <p:nvPr/>
        </p:nvCxnSpPr>
        <p:spPr>
          <a:xfrm flipV="1">
            <a:off x="4604283" y="3393271"/>
            <a:ext cx="19457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cxnSpLocks/>
            <a:stCxn id="412" idx="0"/>
            <a:endCxn id="375" idx="4"/>
          </p:cNvCxnSpPr>
          <p:nvPr/>
        </p:nvCxnSpPr>
        <p:spPr>
          <a:xfrm flipV="1">
            <a:off x="5257943" y="3393271"/>
            <a:ext cx="19457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2" name="Straight Arrow Connector 451"/>
          <p:cNvCxnSpPr>
            <a:cxnSpLocks/>
            <a:stCxn id="413" idx="0"/>
            <a:endCxn id="378" idx="4"/>
          </p:cNvCxnSpPr>
          <p:nvPr/>
        </p:nvCxnSpPr>
        <p:spPr>
          <a:xfrm flipV="1">
            <a:off x="5911603" y="3393271"/>
            <a:ext cx="19457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a:stCxn id="418" idx="0"/>
            <a:endCxn id="384" idx="4"/>
          </p:cNvCxnSpPr>
          <p:nvPr/>
        </p:nvCxnSpPr>
        <p:spPr>
          <a:xfrm flipH="1" flipV="1">
            <a:off x="9164661" y="3393271"/>
            <a:ext cx="1524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3042241"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2" name="TextBox 401"/>
              <p:cNvSpPr txBox="1">
                <a:spLocks noRot="1" noChangeAspect="1" noMove="1" noResize="1" noEditPoints="1" noAdjustHandles="1" noChangeArrowheads="1" noChangeShapeType="1" noTextEdit="1"/>
              </p:cNvSpPr>
              <p:nvPr/>
            </p:nvSpPr>
            <p:spPr>
              <a:xfrm>
                <a:off x="3042241" y="3072263"/>
                <a:ext cx="366171" cy="307777"/>
              </a:xfrm>
              <a:prstGeom prst="rect">
                <a:avLst/>
              </a:prstGeom>
              <a:blipFill>
                <a:blip r:embed="rId3"/>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3" name="TextBox 402"/>
              <p:cNvSpPr txBox="1"/>
              <p:nvPr/>
            </p:nvSpPr>
            <p:spPr>
              <a:xfrm>
                <a:off x="3042241"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3" name="TextBox 402"/>
              <p:cNvSpPr txBox="1">
                <a:spLocks noRot="1" noChangeAspect="1" noMove="1" noResize="1" noEditPoints="1" noAdjustHandles="1" noChangeArrowheads="1" noChangeShapeType="1" noTextEdit="1"/>
              </p:cNvSpPr>
              <p:nvPr/>
            </p:nvSpPr>
            <p:spPr>
              <a:xfrm>
                <a:off x="3042241" y="2191956"/>
                <a:ext cx="366171" cy="307777"/>
              </a:xfrm>
              <a:prstGeom prst="rect">
                <a:avLst/>
              </a:prstGeom>
              <a:blipFill>
                <a:blip r:embed="rId4"/>
                <a:stretch>
                  <a:fillRect l="-1667" b="-18000"/>
                </a:stretch>
              </a:blipFill>
            </p:spPr>
            <p:txBody>
              <a:bodyPr/>
              <a:lstStyle/>
              <a:p>
                <a:r>
                  <a:rPr lang="en-US">
                    <a:noFill/>
                  </a:rPr>
                  <a:t> </a:t>
                </a:r>
              </a:p>
            </p:txBody>
          </p:sp>
        </mc:Fallback>
      </mc:AlternateContent>
      <p:sp>
        <p:nvSpPr>
          <p:cNvPr id="404" name="TextBox 403"/>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405" name="TextBox 404"/>
          <p:cNvSpPr txBox="1"/>
          <p:nvPr/>
        </p:nvSpPr>
        <p:spPr>
          <a:xfrm rot="16200000">
            <a:off x="2122349"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cxnSp>
        <p:nvCxnSpPr>
          <p:cNvPr id="406" name="Straight Connector 405"/>
          <p:cNvCxnSpPr/>
          <p:nvPr/>
        </p:nvCxnSpPr>
        <p:spPr>
          <a:xfrm>
            <a:off x="3854647"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854647"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 name="TextBox 407"/>
              <p:cNvSpPr txBox="1"/>
              <p:nvPr/>
            </p:nvSpPr>
            <p:spPr>
              <a:xfrm>
                <a:off x="3042242" y="5832209"/>
                <a:ext cx="6392910"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    .)</a:t>
                </a:r>
              </a:p>
            </p:txBody>
          </p:sp>
        </mc:Choice>
        <mc:Fallback xmlns="">
          <p:sp>
            <p:nvSpPr>
              <p:cNvPr id="408" name="TextBox 407"/>
              <p:cNvSpPr txBox="1">
                <a:spLocks noRot="1" noChangeAspect="1" noMove="1" noResize="1" noEditPoints="1" noAdjustHandles="1" noChangeArrowheads="1" noChangeShapeType="1" noTextEdit="1"/>
              </p:cNvSpPr>
              <p:nvPr/>
            </p:nvSpPr>
            <p:spPr>
              <a:xfrm>
                <a:off x="3042242" y="5832209"/>
                <a:ext cx="6392910" cy="369332"/>
              </a:xfrm>
              <a:prstGeom prst="rect">
                <a:avLst/>
              </a:prstGeom>
              <a:blipFill>
                <a:blip r:embed="rId5"/>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3371798" y="1545079"/>
                <a:ext cx="6808522"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409" name="TextBox 408"/>
              <p:cNvSpPr txBox="1">
                <a:spLocks noRot="1" noChangeAspect="1" noMove="1" noResize="1" noEditPoints="1" noAdjustHandles="1" noChangeArrowheads="1" noChangeShapeType="1" noTextEdit="1"/>
              </p:cNvSpPr>
              <p:nvPr/>
            </p:nvSpPr>
            <p:spPr>
              <a:xfrm>
                <a:off x="3371798" y="1545079"/>
                <a:ext cx="6808522" cy="369332"/>
              </a:xfrm>
              <a:prstGeom prst="rect">
                <a:avLst/>
              </a:prstGeom>
              <a:blipFill>
                <a:blip r:embed="rId6"/>
                <a:stretch>
                  <a:fillRect l="-269" t="-8197" b="-24590"/>
                </a:stretch>
              </a:blipFill>
            </p:spPr>
            <p:txBody>
              <a:bodyPr/>
              <a:lstStyle/>
              <a:p>
                <a:r>
                  <a:rPr lang="en-US">
                    <a:noFill/>
                  </a:rPr>
                  <a:t> </a:t>
                </a:r>
              </a:p>
            </p:txBody>
          </p:sp>
        </mc:Fallback>
      </mc:AlternateContent>
      <p:cxnSp>
        <p:nvCxnSpPr>
          <p:cNvPr id="445" name="Straight Connector 444"/>
          <p:cNvCxnSpPr/>
          <p:nvPr/>
        </p:nvCxnSpPr>
        <p:spPr>
          <a:xfrm>
            <a:off x="3854647" y="4788117"/>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a:off x="3854647" y="4210422"/>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7" name="Straight Arrow Connector 446"/>
          <p:cNvCxnSpPr>
            <a:cxnSpLocks/>
            <a:endCxn id="360" idx="4"/>
          </p:cNvCxnSpPr>
          <p:nvPr/>
        </p:nvCxnSpPr>
        <p:spPr>
          <a:xfrm flipH="1" flipV="1">
            <a:off x="3935383" y="3393271"/>
            <a:ext cx="3921960"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8" name="Straight Arrow Connector 447"/>
          <p:cNvCxnSpPr>
            <a:cxnSpLocks/>
            <a:endCxn id="363" idx="4"/>
          </p:cNvCxnSpPr>
          <p:nvPr/>
        </p:nvCxnSpPr>
        <p:spPr>
          <a:xfrm flipH="1" flipV="1">
            <a:off x="4589043" y="3393271"/>
            <a:ext cx="3875873" cy="9759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6" name="TextBox 455"/>
              <p:cNvSpPr txBox="1"/>
              <p:nvPr/>
            </p:nvSpPr>
            <p:spPr>
              <a:xfrm>
                <a:off x="3042241" y="4322501"/>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𝒔</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3042241" y="4322501"/>
                <a:ext cx="366171" cy="307777"/>
              </a:xfrm>
              <a:prstGeom prst="rect">
                <a:avLst/>
              </a:prstGeom>
              <a:blipFill>
                <a:blip r:embed="rId7"/>
                <a:stretch>
                  <a:fillRect b="-15686"/>
                </a:stretch>
              </a:blipFill>
            </p:spPr>
            <p:txBody>
              <a:bodyPr/>
              <a:lstStyle/>
              <a:p>
                <a:r>
                  <a:rPr lang="en-US">
                    <a:noFill/>
                  </a:rPr>
                  <a:t> </a:t>
                </a:r>
              </a:p>
            </p:txBody>
          </p:sp>
        </mc:Fallback>
      </mc:AlternateContent>
      <p:sp>
        <p:nvSpPr>
          <p:cNvPr id="457" name="TextBox 456"/>
          <p:cNvSpPr txBox="1"/>
          <p:nvPr/>
        </p:nvSpPr>
        <p:spPr>
          <a:xfrm rot="16200000">
            <a:off x="2246549" y="4107601"/>
            <a:ext cx="706219"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Source</a:t>
            </a:r>
          </a:p>
          <a:p>
            <a:r>
              <a:rPr lang="en-US" sz="1400" dirty="0">
                <a:solidFill>
                  <a:srgbClr val="FF0000"/>
                </a:solidFill>
                <a:latin typeface="Cambria Math" panose="02040503050406030204" pitchFamily="18" charset="0"/>
                <a:ea typeface="Cambria Math" panose="02040503050406030204" pitchFamily="18" charset="0"/>
              </a:rPr>
              <a:t>State</a:t>
            </a:r>
          </a:p>
        </p:txBody>
      </p:sp>
      <mc:AlternateContent xmlns:mc="http://schemas.openxmlformats.org/markup-compatibility/2006" xmlns:a14="http://schemas.microsoft.com/office/drawing/2010/main">
        <mc:Choice Requires="a14">
          <p:sp>
            <p:nvSpPr>
              <p:cNvPr id="458" name="TextBox 457"/>
              <p:cNvSpPr txBox="1"/>
              <p:nvPr/>
            </p:nvSpPr>
            <p:spPr>
              <a:xfrm>
                <a:off x="3042241" y="5268218"/>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𝒘</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042241" y="5268218"/>
                <a:ext cx="366171" cy="307777"/>
              </a:xfrm>
              <a:prstGeom prst="rect">
                <a:avLst/>
              </a:prstGeom>
              <a:blipFill>
                <a:blip r:embed="rId8"/>
                <a:stretch>
                  <a:fillRect l="-6667" r="-5000" b="-15686"/>
                </a:stretch>
              </a:blipFill>
            </p:spPr>
            <p:txBody>
              <a:bodyPr/>
              <a:lstStyle/>
              <a:p>
                <a:r>
                  <a:rPr lang="en-US">
                    <a:noFill/>
                  </a:rPr>
                  <a:t> </a:t>
                </a:r>
              </a:p>
            </p:txBody>
          </p:sp>
        </mc:Fallback>
      </mc:AlternateContent>
      <p:sp>
        <p:nvSpPr>
          <p:cNvPr id="459" name="TextBox 458"/>
          <p:cNvSpPr txBox="1"/>
          <p:nvPr/>
        </p:nvSpPr>
        <p:spPr>
          <a:xfrm rot="16200000">
            <a:off x="2246549" y="5029512"/>
            <a:ext cx="706219"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Source</a:t>
            </a:r>
          </a:p>
          <a:p>
            <a:r>
              <a:rPr lang="en-US" sz="1400" dirty="0">
                <a:solidFill>
                  <a:srgbClr val="3126BE"/>
                </a:solidFill>
                <a:latin typeface="Cambria Math" panose="02040503050406030204" pitchFamily="18" charset="0"/>
                <a:ea typeface="Cambria Math" panose="02040503050406030204" pitchFamily="18" charset="0"/>
              </a:rPr>
              <a:t>Word</a:t>
            </a:r>
          </a:p>
        </p:txBody>
      </p:sp>
      <p:sp>
        <p:nvSpPr>
          <p:cNvPr id="460" name="TextBox 459"/>
          <p:cNvSpPr txBox="1"/>
          <p:nvPr/>
        </p:nvSpPr>
        <p:spPr>
          <a:xfrm rot="5400000">
            <a:off x="9097366" y="2274581"/>
            <a:ext cx="1240083" cy="461665"/>
          </a:xfrm>
          <a:prstGeom prst="rect">
            <a:avLst/>
          </a:prstGeom>
          <a:noFill/>
        </p:spPr>
        <p:txBody>
          <a:bodyPr wrap="none" rtlCol="0">
            <a:spAutoFit/>
          </a:bodyPr>
          <a:lstStyle/>
          <a:p>
            <a:r>
              <a:rPr lang="en-US" sz="2400" dirty="0"/>
              <a:t>Decoder</a:t>
            </a:r>
          </a:p>
        </p:txBody>
      </p:sp>
      <p:sp>
        <p:nvSpPr>
          <p:cNvPr id="461" name="TextBox 460"/>
          <p:cNvSpPr txBox="1"/>
          <p:nvPr/>
        </p:nvSpPr>
        <p:spPr>
          <a:xfrm rot="5400000">
            <a:off x="9112593" y="4743192"/>
            <a:ext cx="1209627" cy="461665"/>
          </a:xfrm>
          <a:prstGeom prst="rect">
            <a:avLst/>
          </a:prstGeom>
          <a:noFill/>
        </p:spPr>
        <p:txBody>
          <a:bodyPr wrap="none" rtlCol="0">
            <a:spAutoFit/>
          </a:bodyPr>
          <a:lstStyle/>
          <a:p>
            <a:r>
              <a:rPr lang="en-US" sz="2400" dirty="0"/>
              <a:t>Encoder</a:t>
            </a:r>
          </a:p>
        </p:txBody>
      </p:sp>
      <p:grpSp>
        <p:nvGrpSpPr>
          <p:cNvPr id="8" name="Group 7"/>
          <p:cNvGrpSpPr/>
          <p:nvPr/>
        </p:nvGrpSpPr>
        <p:grpSpPr>
          <a:xfrm>
            <a:off x="3836323" y="4643531"/>
            <a:ext cx="228600" cy="1135783"/>
            <a:chOff x="3836323" y="4643531"/>
            <a:chExt cx="228600" cy="1135783"/>
          </a:xfrm>
        </p:grpSpPr>
        <p:grpSp>
          <p:nvGrpSpPr>
            <p:cNvPr id="427" name="Group 426"/>
            <p:cNvGrpSpPr/>
            <p:nvPr/>
          </p:nvGrpSpPr>
          <p:grpSpPr>
            <a:xfrm>
              <a:off x="3836323" y="5047794"/>
              <a:ext cx="228600" cy="731520"/>
              <a:chOff x="1403479" y="1733952"/>
              <a:chExt cx="182880" cy="731520"/>
            </a:xfrm>
          </p:grpSpPr>
          <p:sp>
            <p:nvSpPr>
              <p:cNvPr id="494" name="Rectangle 493"/>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5" name="Straight Arrow Connector 184"/>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028860" y="1569002"/>
            <a:ext cx="4541860" cy="338554"/>
          </a:xfrm>
          <a:prstGeom prst="rect">
            <a:avLst/>
          </a:prstGeom>
          <a:noFill/>
        </p:spPr>
        <p:txBody>
          <a:bodyPr wrap="square" rtlCol="0">
            <a:spAutoFit/>
          </a:bodyPr>
          <a:lstStyle/>
          <a:p>
            <a:r>
              <a:rPr lang="zh-CN" altLang="en-US" sz="1600" dirty="0"/>
              <a:t>  </a:t>
            </a:r>
            <a:r>
              <a:rPr lang="en-US" altLang="zh-CN" sz="1600" dirty="0"/>
              <a:t>,,         </a:t>
            </a:r>
            <a:r>
              <a:rPr lang="zh-CN" altLang="en-US" sz="1600" dirty="0"/>
              <a:t>经济</a:t>
            </a:r>
            <a:r>
              <a:rPr lang="en-US" altLang="zh-CN" sz="1600" dirty="0"/>
              <a:t>,    </a:t>
            </a:r>
            <a:r>
              <a:rPr lang="zh-CN" altLang="en-US" sz="1600" dirty="0"/>
              <a:t>发展</a:t>
            </a:r>
            <a:r>
              <a:rPr lang="en-US" altLang="zh-CN" sz="1600" dirty="0"/>
              <a:t>,      </a:t>
            </a:r>
            <a:r>
              <a:rPr lang="zh-CN" altLang="en-US" sz="1600" dirty="0"/>
              <a:t>变</a:t>
            </a:r>
            <a:r>
              <a:rPr lang="en-US" altLang="zh-CN" sz="1600" dirty="0"/>
              <a:t>,      </a:t>
            </a:r>
            <a:r>
              <a:rPr lang="zh-CN" altLang="en-US" sz="1600" dirty="0"/>
              <a:t>慢</a:t>
            </a:r>
            <a:r>
              <a:rPr lang="en-US" altLang="zh-CN" sz="1600" dirty="0"/>
              <a:t>,          </a:t>
            </a:r>
            <a:r>
              <a:rPr lang="zh-CN" altLang="en-US" sz="1600" dirty="0"/>
              <a:t>了</a:t>
            </a:r>
            <a:r>
              <a:rPr lang="en-US" sz="1600" dirty="0"/>
              <a:t>,             .</a:t>
            </a:r>
          </a:p>
        </p:txBody>
      </p:sp>
      <p:sp>
        <p:nvSpPr>
          <p:cNvPr id="18" name="Rectangle 17"/>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sp>
        <p:nvSpPr>
          <p:cNvPr id="19" name="Rectangle 18"/>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spTree>
    <p:extLst>
      <p:ext uri="{BB962C8B-B14F-4D97-AF65-F5344CB8AC3E}">
        <p14:creationId xmlns:p14="http://schemas.microsoft.com/office/powerpoint/2010/main" val="3550226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3787750" y="3026377"/>
            <a:ext cx="5553297"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1" name="TextBox 20"/>
          <p:cNvSpPr txBox="1"/>
          <p:nvPr/>
        </p:nvSpPr>
        <p:spPr>
          <a:xfrm>
            <a:off x="4968381" y="3094067"/>
            <a:ext cx="3496535" cy="369332"/>
          </a:xfrm>
          <a:prstGeom prst="rect">
            <a:avLst/>
          </a:prstGeom>
          <a:noFill/>
        </p:spPr>
        <p:txBody>
          <a:bodyPr wrap="none" rtlCol="0">
            <a:spAutoFit/>
          </a:bodyPr>
          <a:lstStyle/>
          <a:p>
            <a:r>
              <a:rPr lang="en-US" altLang="zh-CN" dirty="0">
                <a:solidFill>
                  <a:schemeClr val="accent5">
                    <a:lumMod val="75000"/>
                  </a:schemeClr>
                </a:solidFill>
              </a:rPr>
              <a:t>Decoder Recurrent Neural Network</a:t>
            </a:r>
            <a:endParaRPr lang="en-US" dirty="0">
              <a:solidFill>
                <a:schemeClr val="accent5">
                  <a:lumMod val="75000"/>
                </a:schemeClr>
              </a:solidFill>
            </a:endParaRPr>
          </a:p>
        </p:txBody>
      </p:sp>
      <p:sp>
        <p:nvSpPr>
          <p:cNvPr id="9" name="Rectangle 8"/>
          <p:cNvSpPr/>
          <p:nvPr/>
        </p:nvSpPr>
        <p:spPr>
          <a:xfrm>
            <a:off x="3787750" y="4243526"/>
            <a:ext cx="5553297" cy="478795"/>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TextBox 19"/>
          <p:cNvSpPr txBox="1"/>
          <p:nvPr/>
        </p:nvSpPr>
        <p:spPr>
          <a:xfrm>
            <a:off x="4855634" y="4314383"/>
            <a:ext cx="3472489" cy="369332"/>
          </a:xfrm>
          <a:prstGeom prst="rect">
            <a:avLst/>
          </a:prstGeom>
          <a:noFill/>
        </p:spPr>
        <p:txBody>
          <a:bodyPr wrap="none" rtlCol="0">
            <a:spAutoFit/>
          </a:bodyPr>
          <a:lstStyle/>
          <a:p>
            <a:r>
              <a:rPr lang="en-US" dirty="0">
                <a:solidFill>
                  <a:schemeClr val="accent6">
                    <a:lumMod val="75000"/>
                  </a:schemeClr>
                </a:solidFill>
              </a:rPr>
              <a:t>E</a:t>
            </a:r>
            <a:r>
              <a:rPr lang="en-US" altLang="zh-CN" dirty="0">
                <a:solidFill>
                  <a:schemeClr val="accent6">
                    <a:lumMod val="75000"/>
                  </a:schemeClr>
                </a:solidFill>
              </a:rPr>
              <a:t>ncoder Recurrent Neural Network</a:t>
            </a:r>
            <a:endParaRPr lang="en-US" dirty="0"/>
          </a:p>
        </p:txBody>
      </p:sp>
      <p:sp>
        <p:nvSpPr>
          <p:cNvPr id="357" name="Title 1"/>
          <p:cNvSpPr>
            <a:spLocks noGrp="1"/>
          </p:cNvSpPr>
          <p:nvPr>
            <p:ph type="title"/>
          </p:nvPr>
        </p:nvSpPr>
        <p:spPr>
          <a:xfrm>
            <a:off x="838200" y="365125"/>
            <a:ext cx="10515600" cy="1325563"/>
          </a:xfrm>
        </p:spPr>
        <p:txBody>
          <a:bodyPr/>
          <a:lstStyle/>
          <a:p>
            <a:pPr algn="ctr"/>
            <a:r>
              <a:rPr lang="en-US" dirty="0"/>
              <a:t>Encoder-Decoder for NMT</a:t>
            </a:r>
          </a:p>
        </p:txBody>
      </p:sp>
      <p:grpSp>
        <p:nvGrpSpPr>
          <p:cNvPr id="11" name="Group 10"/>
          <p:cNvGrpSpPr/>
          <p:nvPr/>
        </p:nvGrpSpPr>
        <p:grpSpPr>
          <a:xfrm>
            <a:off x="3798223" y="2025862"/>
            <a:ext cx="274320" cy="1367409"/>
            <a:chOff x="3798223" y="2025862"/>
            <a:chExt cx="274320" cy="1367409"/>
          </a:xfrm>
        </p:grpSpPr>
        <p:grpSp>
          <p:nvGrpSpPr>
            <p:cNvPr id="359" name="Group 358"/>
            <p:cNvGrpSpPr/>
            <p:nvPr/>
          </p:nvGrpSpPr>
          <p:grpSpPr>
            <a:xfrm>
              <a:off x="3821083" y="2025862"/>
              <a:ext cx="228600" cy="731520"/>
              <a:chOff x="1403479" y="1733952"/>
              <a:chExt cx="182880" cy="731520"/>
            </a:xfrm>
          </p:grpSpPr>
          <p:sp>
            <p:nvSpPr>
              <p:cNvPr id="530" name="Rectangle 529"/>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p:cNvSpPr/>
            <p:nvPr/>
          </p:nvSpPr>
          <p:spPr>
            <a:xfrm>
              <a:off x="37982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1" name="Straight Arrow Connector 360"/>
            <p:cNvCxnSpPr>
              <a:stCxn id="360" idx="0"/>
              <a:endCxn id="533"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451883" y="2025862"/>
            <a:ext cx="274320" cy="1367409"/>
            <a:chOff x="4451883" y="2025862"/>
            <a:chExt cx="274320" cy="1367409"/>
          </a:xfrm>
        </p:grpSpPr>
        <p:grpSp>
          <p:nvGrpSpPr>
            <p:cNvPr id="362" name="Group 361"/>
            <p:cNvGrpSpPr/>
            <p:nvPr/>
          </p:nvGrpSpPr>
          <p:grpSpPr>
            <a:xfrm>
              <a:off x="4474743" y="2025862"/>
              <a:ext cx="228600" cy="731520"/>
              <a:chOff x="1403479" y="1733952"/>
              <a:chExt cx="182880" cy="731520"/>
            </a:xfrm>
          </p:grpSpPr>
          <p:sp>
            <p:nvSpPr>
              <p:cNvPr id="526" name="Rectangle 52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Oval 362"/>
            <p:cNvSpPr/>
            <p:nvPr/>
          </p:nvSpPr>
          <p:spPr>
            <a:xfrm>
              <a:off x="44518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4" name="Straight Arrow Connector 363"/>
            <p:cNvCxnSpPr>
              <a:stCxn id="363" idx="0"/>
              <a:endCxn id="529"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49683" y="2289953"/>
            <a:ext cx="442373" cy="962869"/>
            <a:chOff x="4049683" y="2289953"/>
            <a:chExt cx="442373" cy="962869"/>
          </a:xfrm>
        </p:grpSpPr>
        <p:cxnSp>
          <p:nvCxnSpPr>
            <p:cNvPr id="386" name="Straight Arrow Connector 385"/>
            <p:cNvCxnSpPr/>
            <p:nvPr/>
          </p:nvCxnSpPr>
          <p:spPr>
            <a:xfrm>
              <a:off x="40725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4049683"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703343" y="2025862"/>
            <a:ext cx="4598478" cy="1367409"/>
            <a:chOff x="4703343" y="2025862"/>
            <a:chExt cx="4598478" cy="1367409"/>
          </a:xfrm>
        </p:grpSpPr>
        <p:grpSp>
          <p:nvGrpSpPr>
            <p:cNvPr id="365" name="Group 364"/>
            <p:cNvGrpSpPr/>
            <p:nvPr/>
          </p:nvGrpSpPr>
          <p:grpSpPr>
            <a:xfrm>
              <a:off x="5128403" y="2025862"/>
              <a:ext cx="228600" cy="731520"/>
              <a:chOff x="1403479" y="1733952"/>
              <a:chExt cx="182880" cy="731520"/>
            </a:xfrm>
          </p:grpSpPr>
          <p:sp>
            <p:nvSpPr>
              <p:cNvPr id="522" name="Rectangle 52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6" name="Oval 365"/>
            <p:cNvSpPr/>
            <p:nvPr/>
          </p:nvSpPr>
          <p:spPr>
            <a:xfrm>
              <a:off x="51055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p:cNvCxnSpPr>
              <a:stCxn id="366" idx="0"/>
              <a:endCxn id="525" idx="2"/>
            </p:cNvCxnSpPr>
            <p:nvPr/>
          </p:nvCxnSpPr>
          <p:spPr>
            <a:xfrm flipV="1">
              <a:off x="52427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68" name="Group 367"/>
            <p:cNvGrpSpPr/>
            <p:nvPr/>
          </p:nvGrpSpPr>
          <p:grpSpPr>
            <a:xfrm>
              <a:off x="5782063" y="2025862"/>
              <a:ext cx="228600" cy="731520"/>
              <a:chOff x="1403479" y="1733952"/>
              <a:chExt cx="182880" cy="731520"/>
            </a:xfrm>
          </p:grpSpPr>
          <p:sp>
            <p:nvSpPr>
              <p:cNvPr id="518" name="Rectangle 51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9" name="Oval 368"/>
            <p:cNvSpPr/>
            <p:nvPr/>
          </p:nvSpPr>
          <p:spPr>
            <a:xfrm>
              <a:off x="575920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a:stCxn id="369" idx="0"/>
              <a:endCxn id="521" idx="2"/>
            </p:cNvCxnSpPr>
            <p:nvPr/>
          </p:nvCxnSpPr>
          <p:spPr>
            <a:xfrm flipV="1">
              <a:off x="589636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1" name="Group 370"/>
            <p:cNvGrpSpPr/>
            <p:nvPr/>
          </p:nvGrpSpPr>
          <p:grpSpPr>
            <a:xfrm>
              <a:off x="6435723" y="2025862"/>
              <a:ext cx="228600" cy="731520"/>
              <a:chOff x="1403479" y="1733952"/>
              <a:chExt cx="182880" cy="731520"/>
            </a:xfrm>
          </p:grpSpPr>
          <p:sp>
            <p:nvSpPr>
              <p:cNvPr id="514" name="Rectangle 51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2" name="Oval 371"/>
            <p:cNvSpPr/>
            <p:nvPr/>
          </p:nvSpPr>
          <p:spPr>
            <a:xfrm>
              <a:off x="641286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Arrow Connector 372"/>
            <p:cNvCxnSpPr>
              <a:stCxn id="372" idx="0"/>
              <a:endCxn id="517" idx="2"/>
            </p:cNvCxnSpPr>
            <p:nvPr/>
          </p:nvCxnSpPr>
          <p:spPr>
            <a:xfrm flipV="1">
              <a:off x="655002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4" name="Group 373"/>
            <p:cNvGrpSpPr/>
            <p:nvPr/>
          </p:nvGrpSpPr>
          <p:grpSpPr>
            <a:xfrm>
              <a:off x="7089383" y="2025862"/>
              <a:ext cx="228600" cy="731520"/>
              <a:chOff x="1403479" y="1733952"/>
              <a:chExt cx="182880" cy="731520"/>
            </a:xfrm>
          </p:grpSpPr>
          <p:sp>
            <p:nvSpPr>
              <p:cNvPr id="510" name="Rectangle 50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5" name="Oval 374"/>
            <p:cNvSpPr/>
            <p:nvPr/>
          </p:nvSpPr>
          <p:spPr>
            <a:xfrm>
              <a:off x="70665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6" name="Straight Arrow Connector 375"/>
            <p:cNvCxnSpPr>
              <a:stCxn id="375" idx="0"/>
              <a:endCxn id="513" idx="2"/>
            </p:cNvCxnSpPr>
            <p:nvPr/>
          </p:nvCxnSpPr>
          <p:spPr>
            <a:xfrm flipV="1">
              <a:off x="72036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7743043" y="2025862"/>
              <a:ext cx="228600" cy="731520"/>
              <a:chOff x="1403479" y="1733952"/>
              <a:chExt cx="182880" cy="731520"/>
            </a:xfrm>
          </p:grpSpPr>
          <p:sp>
            <p:nvSpPr>
              <p:cNvPr id="506" name="Rectangle 50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Rectangle 50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8" name="Oval 377"/>
            <p:cNvSpPr/>
            <p:nvPr/>
          </p:nvSpPr>
          <p:spPr>
            <a:xfrm>
              <a:off x="77201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9" name="Straight Arrow Connector 378"/>
            <p:cNvCxnSpPr>
              <a:stCxn id="378" idx="0"/>
              <a:endCxn id="509" idx="2"/>
            </p:cNvCxnSpPr>
            <p:nvPr/>
          </p:nvCxnSpPr>
          <p:spPr>
            <a:xfrm flipV="1">
              <a:off x="78573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0" name="Group 379"/>
            <p:cNvGrpSpPr/>
            <p:nvPr/>
          </p:nvGrpSpPr>
          <p:grpSpPr>
            <a:xfrm>
              <a:off x="8396703" y="2025862"/>
              <a:ext cx="228600" cy="731520"/>
              <a:chOff x="1403479" y="1733952"/>
              <a:chExt cx="182880" cy="731520"/>
            </a:xfrm>
          </p:grpSpPr>
          <p:sp>
            <p:nvSpPr>
              <p:cNvPr id="502" name="Rectangle 501"/>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Rectangle 50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1" name="Oval 380"/>
            <p:cNvSpPr/>
            <p:nvPr/>
          </p:nvSpPr>
          <p:spPr>
            <a:xfrm>
              <a:off x="83738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2" name="Straight Arrow Connector 381"/>
            <p:cNvCxnSpPr>
              <a:stCxn id="381" idx="0"/>
              <a:endCxn id="505" idx="2"/>
            </p:cNvCxnSpPr>
            <p:nvPr/>
          </p:nvCxnSpPr>
          <p:spPr>
            <a:xfrm flipV="1">
              <a:off x="85110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3" name="Group 382"/>
            <p:cNvGrpSpPr/>
            <p:nvPr/>
          </p:nvGrpSpPr>
          <p:grpSpPr>
            <a:xfrm>
              <a:off x="9050361" y="2025862"/>
              <a:ext cx="228600" cy="731520"/>
              <a:chOff x="1403479" y="1733952"/>
              <a:chExt cx="182880" cy="731520"/>
            </a:xfrm>
          </p:grpSpPr>
          <p:sp>
            <p:nvSpPr>
              <p:cNvPr id="498" name="Rectangle 49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4" name="Oval 383"/>
            <p:cNvSpPr/>
            <p:nvPr/>
          </p:nvSpPr>
          <p:spPr>
            <a:xfrm>
              <a:off x="9027501"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p:cNvCxnSpPr>
              <a:stCxn id="384" idx="0"/>
              <a:endCxn id="501" idx="2"/>
            </p:cNvCxnSpPr>
            <p:nvPr/>
          </p:nvCxnSpPr>
          <p:spPr>
            <a:xfrm flipV="1">
              <a:off x="9164661"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47262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53798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603352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a:off x="668718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73408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79945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86481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a:off x="4703343"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a:off x="536290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p:nvPr/>
          </p:nvCxnSpPr>
          <p:spPr>
            <a:xfrm>
              <a:off x="601427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8" name="Straight Arrow Connector 397"/>
            <p:cNvCxnSpPr/>
            <p:nvPr/>
          </p:nvCxnSpPr>
          <p:spPr>
            <a:xfrm>
              <a:off x="666727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p:nvPr/>
          </p:nvCxnSpPr>
          <p:spPr>
            <a:xfrm>
              <a:off x="731864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a:off x="797164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a:off x="8625303"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813463" y="4369211"/>
            <a:ext cx="653660" cy="274320"/>
            <a:chOff x="3813463" y="4369211"/>
            <a:chExt cx="653660" cy="274320"/>
          </a:xfrm>
        </p:grpSpPr>
        <p:sp>
          <p:nvSpPr>
            <p:cNvPr id="410" name="Oval 409"/>
            <p:cNvSpPr/>
            <p:nvPr/>
          </p:nvSpPr>
          <p:spPr>
            <a:xfrm>
              <a:off x="38134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 name="Straight Arrow Connector 418"/>
            <p:cNvCxnSpPr/>
            <p:nvPr/>
          </p:nvCxnSpPr>
          <p:spPr>
            <a:xfrm>
              <a:off x="40877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467123" y="4369211"/>
            <a:ext cx="653660" cy="1410103"/>
            <a:chOff x="4467123" y="4369211"/>
            <a:chExt cx="653660" cy="1410103"/>
          </a:xfrm>
        </p:grpSpPr>
        <p:sp>
          <p:nvSpPr>
            <p:cNvPr id="411" name="Oval 410"/>
            <p:cNvSpPr/>
            <p:nvPr/>
          </p:nvSpPr>
          <p:spPr>
            <a:xfrm>
              <a:off x="44671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Arrow Connector 419"/>
            <p:cNvCxnSpPr/>
            <p:nvPr/>
          </p:nvCxnSpPr>
          <p:spPr>
            <a:xfrm>
              <a:off x="47414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89983" y="4643531"/>
              <a:ext cx="228600" cy="1135783"/>
              <a:chOff x="4489983" y="4643531"/>
              <a:chExt cx="228600" cy="1135783"/>
            </a:xfrm>
          </p:grpSpPr>
          <p:grpSp>
            <p:nvGrpSpPr>
              <p:cNvPr id="428" name="Group 427"/>
              <p:cNvGrpSpPr/>
              <p:nvPr/>
            </p:nvGrpSpPr>
            <p:grpSpPr>
              <a:xfrm>
                <a:off x="4489983" y="5047794"/>
                <a:ext cx="228600" cy="731520"/>
                <a:chOff x="1403479" y="1733952"/>
                <a:chExt cx="182880" cy="731520"/>
              </a:xfrm>
            </p:grpSpPr>
            <p:sp>
              <p:nvSpPr>
                <p:cNvPr id="490" name="Rectangle 48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7" name="Straight Arrow Connector 436"/>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5120783" y="4369211"/>
            <a:ext cx="4196278" cy="1410103"/>
            <a:chOff x="5120783" y="4369211"/>
            <a:chExt cx="4196278" cy="1410103"/>
          </a:xfrm>
        </p:grpSpPr>
        <p:sp>
          <p:nvSpPr>
            <p:cNvPr id="412" name="Oval 411"/>
            <p:cNvSpPr/>
            <p:nvPr/>
          </p:nvSpPr>
          <p:spPr>
            <a:xfrm>
              <a:off x="51207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577444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642810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70817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77354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83890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9042741" y="43692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 name="Straight Arrow Connector 420"/>
            <p:cNvCxnSpPr/>
            <p:nvPr/>
          </p:nvCxnSpPr>
          <p:spPr>
            <a:xfrm>
              <a:off x="53951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p:nvPr/>
          </p:nvCxnSpPr>
          <p:spPr>
            <a:xfrm>
              <a:off x="604876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p:nvPr/>
          </p:nvCxnSpPr>
          <p:spPr>
            <a:xfrm>
              <a:off x="670242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4" name="Straight Arrow Connector 423"/>
            <p:cNvCxnSpPr/>
            <p:nvPr/>
          </p:nvCxnSpPr>
          <p:spPr>
            <a:xfrm>
              <a:off x="73560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p:nvPr/>
          </p:nvCxnSpPr>
          <p:spPr>
            <a:xfrm>
              <a:off x="80097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86634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5143643" y="5047794"/>
              <a:ext cx="228600" cy="731520"/>
              <a:chOff x="1403479" y="1733952"/>
              <a:chExt cx="182880" cy="731520"/>
            </a:xfrm>
          </p:grpSpPr>
          <p:sp>
            <p:nvSpPr>
              <p:cNvPr id="486" name="Rectangle 48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0" name="Group 429"/>
            <p:cNvGrpSpPr/>
            <p:nvPr/>
          </p:nvGrpSpPr>
          <p:grpSpPr>
            <a:xfrm>
              <a:off x="5797303" y="5047794"/>
              <a:ext cx="228600" cy="731520"/>
              <a:chOff x="1403479" y="1733952"/>
              <a:chExt cx="182880" cy="731520"/>
            </a:xfrm>
          </p:grpSpPr>
          <p:sp>
            <p:nvSpPr>
              <p:cNvPr id="482" name="Rectangle 48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p:cNvGrpSpPr/>
            <p:nvPr/>
          </p:nvGrpSpPr>
          <p:grpSpPr>
            <a:xfrm>
              <a:off x="6450963" y="5047794"/>
              <a:ext cx="228600" cy="731520"/>
              <a:chOff x="1403479" y="1733952"/>
              <a:chExt cx="182880" cy="731520"/>
            </a:xfrm>
          </p:grpSpPr>
          <p:sp>
            <p:nvSpPr>
              <p:cNvPr id="478" name="Rectangle 47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p:nvPr/>
          </p:nvGrpSpPr>
          <p:grpSpPr>
            <a:xfrm>
              <a:off x="7104623" y="5047794"/>
              <a:ext cx="228600" cy="731520"/>
              <a:chOff x="1403479" y="1733952"/>
              <a:chExt cx="182880" cy="731520"/>
            </a:xfrm>
          </p:grpSpPr>
          <p:sp>
            <p:nvSpPr>
              <p:cNvPr id="474" name="Rectangle 47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7758283" y="5047794"/>
              <a:ext cx="228600" cy="731520"/>
              <a:chOff x="1403479" y="1733952"/>
              <a:chExt cx="182880" cy="731520"/>
            </a:xfrm>
          </p:grpSpPr>
          <p:sp>
            <p:nvSpPr>
              <p:cNvPr id="470" name="Rectangle 46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Rectangle 47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p:cNvGrpSpPr/>
            <p:nvPr/>
          </p:nvGrpSpPr>
          <p:grpSpPr>
            <a:xfrm>
              <a:off x="8411943" y="5047794"/>
              <a:ext cx="228600" cy="731520"/>
              <a:chOff x="1403479" y="1733952"/>
              <a:chExt cx="182880" cy="731520"/>
            </a:xfrm>
          </p:grpSpPr>
          <p:sp>
            <p:nvSpPr>
              <p:cNvPr id="466" name="Rectangle 465"/>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7" name="Rectangle 46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p:cNvGrpSpPr/>
            <p:nvPr/>
          </p:nvGrpSpPr>
          <p:grpSpPr>
            <a:xfrm>
              <a:off x="9065601" y="5047794"/>
              <a:ext cx="228600" cy="731520"/>
              <a:chOff x="1403479" y="1733952"/>
              <a:chExt cx="182880" cy="731520"/>
            </a:xfrm>
          </p:grpSpPr>
          <p:sp>
            <p:nvSpPr>
              <p:cNvPr id="462" name="Rectangle 46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8" name="Straight Arrow Connector 437"/>
            <p:cNvCxnSpPr/>
            <p:nvPr/>
          </p:nvCxnSpPr>
          <p:spPr>
            <a:xfrm flipV="1">
              <a:off x="52585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V="1">
              <a:off x="591223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flipV="1">
              <a:off x="656589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V="1">
              <a:off x="72195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78732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3" name="Straight Arrow Connector 442"/>
            <p:cNvCxnSpPr/>
            <p:nvPr/>
          </p:nvCxnSpPr>
          <p:spPr>
            <a:xfrm flipV="1">
              <a:off x="85268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4" name="Straight Arrow Connector 443"/>
            <p:cNvCxnSpPr/>
            <p:nvPr/>
          </p:nvCxnSpPr>
          <p:spPr>
            <a:xfrm flipV="1">
              <a:off x="9180536"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55" name="Straight Arrow Connector 454"/>
          <p:cNvCxnSpPr>
            <a:cxnSpLocks/>
            <a:endCxn id="384" idx="4"/>
          </p:cNvCxnSpPr>
          <p:nvPr/>
        </p:nvCxnSpPr>
        <p:spPr>
          <a:xfrm flipH="1" flipV="1">
            <a:off x="9164661" y="3393271"/>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3042241"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2" name="TextBox 401"/>
              <p:cNvSpPr txBox="1">
                <a:spLocks noRot="1" noChangeAspect="1" noMove="1" noResize="1" noEditPoints="1" noAdjustHandles="1" noChangeArrowheads="1" noChangeShapeType="1" noTextEdit="1"/>
              </p:cNvSpPr>
              <p:nvPr/>
            </p:nvSpPr>
            <p:spPr>
              <a:xfrm>
                <a:off x="3042241" y="3072263"/>
                <a:ext cx="366171" cy="307777"/>
              </a:xfrm>
              <a:prstGeom prst="rect">
                <a:avLst/>
              </a:prstGeom>
              <a:blipFill>
                <a:blip r:embed="rId3"/>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3" name="TextBox 402"/>
              <p:cNvSpPr txBox="1"/>
              <p:nvPr/>
            </p:nvSpPr>
            <p:spPr>
              <a:xfrm>
                <a:off x="3042241"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3" name="TextBox 402"/>
              <p:cNvSpPr txBox="1">
                <a:spLocks noRot="1" noChangeAspect="1" noMove="1" noResize="1" noEditPoints="1" noAdjustHandles="1" noChangeArrowheads="1" noChangeShapeType="1" noTextEdit="1"/>
              </p:cNvSpPr>
              <p:nvPr/>
            </p:nvSpPr>
            <p:spPr>
              <a:xfrm>
                <a:off x="3042241" y="2191956"/>
                <a:ext cx="366171" cy="307777"/>
              </a:xfrm>
              <a:prstGeom prst="rect">
                <a:avLst/>
              </a:prstGeom>
              <a:blipFill>
                <a:blip r:embed="rId4"/>
                <a:stretch>
                  <a:fillRect l="-1667" b="-18000"/>
                </a:stretch>
              </a:blipFill>
            </p:spPr>
            <p:txBody>
              <a:bodyPr/>
              <a:lstStyle/>
              <a:p>
                <a:r>
                  <a:rPr lang="en-US">
                    <a:noFill/>
                  </a:rPr>
                  <a:t> </a:t>
                </a:r>
              </a:p>
            </p:txBody>
          </p:sp>
        </mc:Fallback>
      </mc:AlternateContent>
      <p:sp>
        <p:nvSpPr>
          <p:cNvPr id="404" name="TextBox 403"/>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405" name="TextBox 404"/>
          <p:cNvSpPr txBox="1"/>
          <p:nvPr/>
        </p:nvSpPr>
        <p:spPr>
          <a:xfrm rot="16200000">
            <a:off x="2122349"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cxnSp>
        <p:nvCxnSpPr>
          <p:cNvPr id="406" name="Straight Connector 405"/>
          <p:cNvCxnSpPr/>
          <p:nvPr/>
        </p:nvCxnSpPr>
        <p:spPr>
          <a:xfrm>
            <a:off x="3854647"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854647"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 name="TextBox 407"/>
              <p:cNvSpPr txBox="1"/>
              <p:nvPr/>
            </p:nvSpPr>
            <p:spPr>
              <a:xfrm>
                <a:off x="3042242" y="5832209"/>
                <a:ext cx="6392910"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    .)</a:t>
                </a:r>
              </a:p>
            </p:txBody>
          </p:sp>
        </mc:Choice>
        <mc:Fallback xmlns="">
          <p:sp>
            <p:nvSpPr>
              <p:cNvPr id="408" name="TextBox 407"/>
              <p:cNvSpPr txBox="1">
                <a:spLocks noRot="1" noChangeAspect="1" noMove="1" noResize="1" noEditPoints="1" noAdjustHandles="1" noChangeArrowheads="1" noChangeShapeType="1" noTextEdit="1"/>
              </p:cNvSpPr>
              <p:nvPr/>
            </p:nvSpPr>
            <p:spPr>
              <a:xfrm>
                <a:off x="3042242" y="5832209"/>
                <a:ext cx="6392910" cy="369332"/>
              </a:xfrm>
              <a:prstGeom prst="rect">
                <a:avLst/>
              </a:prstGeom>
              <a:blipFill>
                <a:blip r:embed="rId5"/>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3371798" y="1545079"/>
                <a:ext cx="6808522"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409" name="TextBox 408"/>
              <p:cNvSpPr txBox="1">
                <a:spLocks noRot="1" noChangeAspect="1" noMove="1" noResize="1" noEditPoints="1" noAdjustHandles="1" noChangeArrowheads="1" noChangeShapeType="1" noTextEdit="1"/>
              </p:cNvSpPr>
              <p:nvPr/>
            </p:nvSpPr>
            <p:spPr>
              <a:xfrm>
                <a:off x="3371798" y="1545079"/>
                <a:ext cx="6808522" cy="369332"/>
              </a:xfrm>
              <a:prstGeom prst="rect">
                <a:avLst/>
              </a:prstGeom>
              <a:blipFill>
                <a:blip r:embed="rId6"/>
                <a:stretch>
                  <a:fillRect l="-269" t="-8197" b="-24590"/>
                </a:stretch>
              </a:blipFill>
            </p:spPr>
            <p:txBody>
              <a:bodyPr/>
              <a:lstStyle/>
              <a:p>
                <a:r>
                  <a:rPr lang="en-US">
                    <a:noFill/>
                  </a:rPr>
                  <a:t> </a:t>
                </a:r>
              </a:p>
            </p:txBody>
          </p:sp>
        </mc:Fallback>
      </mc:AlternateContent>
      <p:cxnSp>
        <p:nvCxnSpPr>
          <p:cNvPr id="445" name="Straight Connector 444"/>
          <p:cNvCxnSpPr/>
          <p:nvPr/>
        </p:nvCxnSpPr>
        <p:spPr>
          <a:xfrm>
            <a:off x="3854647" y="4788117"/>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a:off x="3854647" y="4210422"/>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6" name="TextBox 455"/>
              <p:cNvSpPr txBox="1"/>
              <p:nvPr/>
            </p:nvSpPr>
            <p:spPr>
              <a:xfrm>
                <a:off x="3042241" y="4322501"/>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𝒔</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3042241" y="4322501"/>
                <a:ext cx="366171" cy="307777"/>
              </a:xfrm>
              <a:prstGeom prst="rect">
                <a:avLst/>
              </a:prstGeom>
              <a:blipFill>
                <a:blip r:embed="rId7"/>
                <a:stretch>
                  <a:fillRect b="-15686"/>
                </a:stretch>
              </a:blipFill>
            </p:spPr>
            <p:txBody>
              <a:bodyPr/>
              <a:lstStyle/>
              <a:p>
                <a:r>
                  <a:rPr lang="en-US">
                    <a:noFill/>
                  </a:rPr>
                  <a:t> </a:t>
                </a:r>
              </a:p>
            </p:txBody>
          </p:sp>
        </mc:Fallback>
      </mc:AlternateContent>
      <p:sp>
        <p:nvSpPr>
          <p:cNvPr id="457" name="TextBox 456"/>
          <p:cNvSpPr txBox="1"/>
          <p:nvPr/>
        </p:nvSpPr>
        <p:spPr>
          <a:xfrm rot="16200000">
            <a:off x="2246549" y="4107601"/>
            <a:ext cx="706219"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Source</a:t>
            </a:r>
          </a:p>
          <a:p>
            <a:r>
              <a:rPr lang="en-US" sz="1400" dirty="0">
                <a:solidFill>
                  <a:srgbClr val="FF0000"/>
                </a:solidFill>
                <a:latin typeface="Cambria Math" panose="02040503050406030204" pitchFamily="18" charset="0"/>
                <a:ea typeface="Cambria Math" panose="02040503050406030204" pitchFamily="18" charset="0"/>
              </a:rPr>
              <a:t>State</a:t>
            </a:r>
          </a:p>
        </p:txBody>
      </p:sp>
      <mc:AlternateContent xmlns:mc="http://schemas.openxmlformats.org/markup-compatibility/2006" xmlns:a14="http://schemas.microsoft.com/office/drawing/2010/main">
        <mc:Choice Requires="a14">
          <p:sp>
            <p:nvSpPr>
              <p:cNvPr id="458" name="TextBox 457"/>
              <p:cNvSpPr txBox="1"/>
              <p:nvPr/>
            </p:nvSpPr>
            <p:spPr>
              <a:xfrm>
                <a:off x="3042241" y="5268218"/>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𝒘</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042241" y="5268218"/>
                <a:ext cx="366171" cy="307777"/>
              </a:xfrm>
              <a:prstGeom prst="rect">
                <a:avLst/>
              </a:prstGeom>
              <a:blipFill>
                <a:blip r:embed="rId8"/>
                <a:stretch>
                  <a:fillRect l="-6667" r="-5000" b="-15686"/>
                </a:stretch>
              </a:blipFill>
            </p:spPr>
            <p:txBody>
              <a:bodyPr/>
              <a:lstStyle/>
              <a:p>
                <a:r>
                  <a:rPr lang="en-US">
                    <a:noFill/>
                  </a:rPr>
                  <a:t> </a:t>
                </a:r>
              </a:p>
            </p:txBody>
          </p:sp>
        </mc:Fallback>
      </mc:AlternateContent>
      <p:sp>
        <p:nvSpPr>
          <p:cNvPr id="459" name="TextBox 458"/>
          <p:cNvSpPr txBox="1"/>
          <p:nvPr/>
        </p:nvSpPr>
        <p:spPr>
          <a:xfrm rot="16200000">
            <a:off x="2246549" y="5029512"/>
            <a:ext cx="706219"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Source</a:t>
            </a:r>
          </a:p>
          <a:p>
            <a:r>
              <a:rPr lang="en-US" sz="1400" dirty="0">
                <a:solidFill>
                  <a:srgbClr val="3126BE"/>
                </a:solidFill>
                <a:latin typeface="Cambria Math" panose="02040503050406030204" pitchFamily="18" charset="0"/>
                <a:ea typeface="Cambria Math" panose="02040503050406030204" pitchFamily="18" charset="0"/>
              </a:rPr>
              <a:t>Word</a:t>
            </a:r>
          </a:p>
        </p:txBody>
      </p:sp>
      <p:sp>
        <p:nvSpPr>
          <p:cNvPr id="460" name="TextBox 459"/>
          <p:cNvSpPr txBox="1"/>
          <p:nvPr/>
        </p:nvSpPr>
        <p:spPr>
          <a:xfrm rot="5400000">
            <a:off x="9097366" y="2274581"/>
            <a:ext cx="1240083" cy="461665"/>
          </a:xfrm>
          <a:prstGeom prst="rect">
            <a:avLst/>
          </a:prstGeom>
          <a:noFill/>
        </p:spPr>
        <p:txBody>
          <a:bodyPr wrap="none" rtlCol="0">
            <a:spAutoFit/>
          </a:bodyPr>
          <a:lstStyle/>
          <a:p>
            <a:r>
              <a:rPr lang="en-US" sz="2400" dirty="0"/>
              <a:t>Decoder</a:t>
            </a:r>
          </a:p>
        </p:txBody>
      </p:sp>
      <p:sp>
        <p:nvSpPr>
          <p:cNvPr id="461" name="TextBox 460"/>
          <p:cNvSpPr txBox="1"/>
          <p:nvPr/>
        </p:nvSpPr>
        <p:spPr>
          <a:xfrm rot="5400000">
            <a:off x="9112593" y="4743192"/>
            <a:ext cx="1209627" cy="461665"/>
          </a:xfrm>
          <a:prstGeom prst="rect">
            <a:avLst/>
          </a:prstGeom>
          <a:noFill/>
        </p:spPr>
        <p:txBody>
          <a:bodyPr wrap="none" rtlCol="0">
            <a:spAutoFit/>
          </a:bodyPr>
          <a:lstStyle/>
          <a:p>
            <a:r>
              <a:rPr lang="en-US" sz="2400" dirty="0"/>
              <a:t>Encoder</a:t>
            </a:r>
          </a:p>
        </p:txBody>
      </p:sp>
      <p:grpSp>
        <p:nvGrpSpPr>
          <p:cNvPr id="8" name="Group 7"/>
          <p:cNvGrpSpPr/>
          <p:nvPr/>
        </p:nvGrpSpPr>
        <p:grpSpPr>
          <a:xfrm>
            <a:off x="3836323" y="4643531"/>
            <a:ext cx="228600" cy="1135783"/>
            <a:chOff x="3836323" y="4643531"/>
            <a:chExt cx="228600" cy="1135783"/>
          </a:xfrm>
        </p:grpSpPr>
        <p:grpSp>
          <p:nvGrpSpPr>
            <p:cNvPr id="427" name="Group 426"/>
            <p:cNvGrpSpPr/>
            <p:nvPr/>
          </p:nvGrpSpPr>
          <p:grpSpPr>
            <a:xfrm>
              <a:off x="3836323" y="5047794"/>
              <a:ext cx="228600" cy="731520"/>
              <a:chOff x="1403479" y="1733952"/>
              <a:chExt cx="182880" cy="731520"/>
            </a:xfrm>
          </p:grpSpPr>
          <p:sp>
            <p:nvSpPr>
              <p:cNvPr id="494" name="Rectangle 493"/>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5" name="Straight Arrow Connector 184"/>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028860" y="1569002"/>
            <a:ext cx="4541860" cy="338554"/>
          </a:xfrm>
          <a:prstGeom prst="rect">
            <a:avLst/>
          </a:prstGeom>
          <a:noFill/>
        </p:spPr>
        <p:txBody>
          <a:bodyPr wrap="square" rtlCol="0">
            <a:spAutoFit/>
          </a:bodyPr>
          <a:lstStyle/>
          <a:p>
            <a:r>
              <a:rPr lang="zh-CN" altLang="en-US" sz="1600" dirty="0"/>
              <a:t>  </a:t>
            </a:r>
            <a:r>
              <a:rPr lang="en-US" altLang="zh-CN" sz="1600" dirty="0"/>
              <a:t>,,         </a:t>
            </a:r>
            <a:r>
              <a:rPr lang="zh-CN" altLang="en-US" sz="1600" dirty="0"/>
              <a:t>经济</a:t>
            </a:r>
            <a:r>
              <a:rPr lang="en-US" altLang="zh-CN" sz="1600" dirty="0"/>
              <a:t>,    </a:t>
            </a:r>
            <a:r>
              <a:rPr lang="zh-CN" altLang="en-US" sz="1600" dirty="0"/>
              <a:t>发展</a:t>
            </a:r>
            <a:r>
              <a:rPr lang="en-US" altLang="zh-CN" sz="1600" dirty="0"/>
              <a:t>,      </a:t>
            </a:r>
            <a:r>
              <a:rPr lang="zh-CN" altLang="en-US" sz="1600" dirty="0"/>
              <a:t>变</a:t>
            </a:r>
            <a:r>
              <a:rPr lang="en-US" altLang="zh-CN" sz="1600" dirty="0"/>
              <a:t>,      </a:t>
            </a:r>
            <a:r>
              <a:rPr lang="zh-CN" altLang="en-US" sz="1600" dirty="0"/>
              <a:t>慢</a:t>
            </a:r>
            <a:r>
              <a:rPr lang="en-US" altLang="zh-CN" sz="1600" dirty="0"/>
              <a:t>,          </a:t>
            </a:r>
            <a:r>
              <a:rPr lang="zh-CN" altLang="en-US" sz="1600" dirty="0"/>
              <a:t>了</a:t>
            </a:r>
            <a:r>
              <a:rPr lang="en-US" sz="1600" dirty="0"/>
              <a:t>,             .</a:t>
            </a:r>
          </a:p>
        </p:txBody>
      </p:sp>
      <p:sp>
        <p:nvSpPr>
          <p:cNvPr id="18" name="Rectangle 17"/>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sp>
        <p:nvSpPr>
          <p:cNvPr id="19" name="Rectangle 18"/>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cxnSp>
        <p:nvCxnSpPr>
          <p:cNvPr id="193" name="Straight Arrow Connector 192">
            <a:extLst>
              <a:ext uri="{FF2B5EF4-FFF2-40B4-BE49-F238E27FC236}">
                <a16:creationId xmlns:a16="http://schemas.microsoft.com/office/drawing/2014/main" id="{5C3FE97A-1B96-4314-A191-2DB512B807FE}"/>
              </a:ext>
            </a:extLst>
          </p:cNvPr>
          <p:cNvCxnSpPr>
            <a:cxnSpLocks/>
          </p:cNvCxnSpPr>
          <p:nvPr/>
        </p:nvCxnSpPr>
        <p:spPr>
          <a:xfrm flipH="1" flipV="1">
            <a:off x="8517621" y="3385429"/>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3EF0190D-030C-423C-AA22-45F2622D7997}"/>
              </a:ext>
            </a:extLst>
          </p:cNvPr>
          <p:cNvCxnSpPr>
            <a:cxnSpLocks/>
          </p:cNvCxnSpPr>
          <p:nvPr/>
        </p:nvCxnSpPr>
        <p:spPr>
          <a:xfrm flipH="1" flipV="1">
            <a:off x="7849405" y="3407927"/>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B5912D7-76FA-45EF-9A04-CE205A6EEBF5}"/>
              </a:ext>
            </a:extLst>
          </p:cNvPr>
          <p:cNvCxnSpPr>
            <a:cxnSpLocks/>
          </p:cNvCxnSpPr>
          <p:nvPr/>
        </p:nvCxnSpPr>
        <p:spPr>
          <a:xfrm flipH="1" flipV="1">
            <a:off x="7207786" y="3407927"/>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B56F257B-21BF-4CB6-8826-BE2E5F950CBA}"/>
              </a:ext>
            </a:extLst>
          </p:cNvPr>
          <p:cNvCxnSpPr>
            <a:cxnSpLocks/>
          </p:cNvCxnSpPr>
          <p:nvPr/>
        </p:nvCxnSpPr>
        <p:spPr>
          <a:xfrm flipH="1" flipV="1">
            <a:off x="6550146" y="3385623"/>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4C7BE3C-57E8-400C-A497-44DBB48E8F33}"/>
              </a:ext>
            </a:extLst>
          </p:cNvPr>
          <p:cNvCxnSpPr>
            <a:cxnSpLocks/>
          </p:cNvCxnSpPr>
          <p:nvPr/>
        </p:nvCxnSpPr>
        <p:spPr>
          <a:xfrm flipH="1" flipV="1">
            <a:off x="5903106" y="3377781"/>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FC823577-C76F-44A8-B8C7-FC1928BEA652}"/>
              </a:ext>
            </a:extLst>
          </p:cNvPr>
          <p:cNvCxnSpPr>
            <a:cxnSpLocks/>
          </p:cNvCxnSpPr>
          <p:nvPr/>
        </p:nvCxnSpPr>
        <p:spPr>
          <a:xfrm flipH="1" flipV="1">
            <a:off x="5234890" y="3400279"/>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3604F9A-7B9C-4B19-8B86-528B9ACA3FEF}"/>
              </a:ext>
            </a:extLst>
          </p:cNvPr>
          <p:cNvCxnSpPr>
            <a:cxnSpLocks/>
          </p:cNvCxnSpPr>
          <p:nvPr/>
        </p:nvCxnSpPr>
        <p:spPr>
          <a:xfrm flipH="1" flipV="1">
            <a:off x="4593271" y="3400279"/>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7E85B7A-DC00-4942-92E9-BC73674662B5}"/>
              </a:ext>
            </a:extLst>
          </p:cNvPr>
          <p:cNvCxnSpPr>
            <a:cxnSpLocks/>
          </p:cNvCxnSpPr>
          <p:nvPr/>
        </p:nvCxnSpPr>
        <p:spPr>
          <a:xfrm flipH="1" flipV="1">
            <a:off x="3943054" y="3400279"/>
            <a:ext cx="15875" cy="3457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5BFB822-23DE-4170-9B39-42B22F21C88B}"/>
              </a:ext>
            </a:extLst>
          </p:cNvPr>
          <p:cNvSpPr txBox="1"/>
          <p:nvPr/>
        </p:nvSpPr>
        <p:spPr>
          <a:xfrm>
            <a:off x="3797020" y="3699616"/>
            <a:ext cx="292068" cy="369332"/>
          </a:xfrm>
          <a:prstGeom prst="rect">
            <a:avLst/>
          </a:prstGeom>
          <a:noFill/>
        </p:spPr>
        <p:txBody>
          <a:bodyPr wrap="none" rtlCol="0">
            <a:spAutoFit/>
          </a:bodyPr>
          <a:lstStyle/>
          <a:p>
            <a:r>
              <a:rPr lang="en-US" b="1" dirty="0">
                <a:solidFill>
                  <a:srgbClr val="C00000"/>
                </a:solidFill>
              </a:rPr>
              <a:t>?</a:t>
            </a:r>
          </a:p>
        </p:txBody>
      </p:sp>
      <p:sp>
        <p:nvSpPr>
          <p:cNvPr id="202" name="TextBox 201">
            <a:extLst>
              <a:ext uri="{FF2B5EF4-FFF2-40B4-BE49-F238E27FC236}">
                <a16:creationId xmlns:a16="http://schemas.microsoft.com/office/drawing/2014/main" id="{0D5626E6-2D33-4640-9E26-5B96F2543A46}"/>
              </a:ext>
            </a:extLst>
          </p:cNvPr>
          <p:cNvSpPr txBox="1"/>
          <p:nvPr/>
        </p:nvSpPr>
        <p:spPr>
          <a:xfrm>
            <a:off x="4451883" y="3699616"/>
            <a:ext cx="292068" cy="369332"/>
          </a:xfrm>
          <a:prstGeom prst="rect">
            <a:avLst/>
          </a:prstGeom>
          <a:noFill/>
        </p:spPr>
        <p:txBody>
          <a:bodyPr wrap="none" rtlCol="0">
            <a:spAutoFit/>
          </a:bodyPr>
          <a:lstStyle/>
          <a:p>
            <a:r>
              <a:rPr lang="en-US" b="1" dirty="0">
                <a:solidFill>
                  <a:srgbClr val="C00000"/>
                </a:solidFill>
              </a:rPr>
              <a:t>?</a:t>
            </a:r>
          </a:p>
        </p:txBody>
      </p:sp>
      <p:sp>
        <p:nvSpPr>
          <p:cNvPr id="203" name="TextBox 202">
            <a:extLst>
              <a:ext uri="{FF2B5EF4-FFF2-40B4-BE49-F238E27FC236}">
                <a16:creationId xmlns:a16="http://schemas.microsoft.com/office/drawing/2014/main" id="{D2894535-38A0-41CE-891F-27A21603DE91}"/>
              </a:ext>
            </a:extLst>
          </p:cNvPr>
          <p:cNvSpPr txBox="1"/>
          <p:nvPr/>
        </p:nvSpPr>
        <p:spPr>
          <a:xfrm>
            <a:off x="5092938" y="3699616"/>
            <a:ext cx="292068" cy="369332"/>
          </a:xfrm>
          <a:prstGeom prst="rect">
            <a:avLst/>
          </a:prstGeom>
          <a:noFill/>
        </p:spPr>
        <p:txBody>
          <a:bodyPr wrap="none" rtlCol="0">
            <a:spAutoFit/>
          </a:bodyPr>
          <a:lstStyle/>
          <a:p>
            <a:r>
              <a:rPr lang="en-US" b="1" dirty="0">
                <a:solidFill>
                  <a:srgbClr val="C00000"/>
                </a:solidFill>
              </a:rPr>
              <a:t>?</a:t>
            </a:r>
          </a:p>
        </p:txBody>
      </p:sp>
      <p:sp>
        <p:nvSpPr>
          <p:cNvPr id="204" name="TextBox 203">
            <a:extLst>
              <a:ext uri="{FF2B5EF4-FFF2-40B4-BE49-F238E27FC236}">
                <a16:creationId xmlns:a16="http://schemas.microsoft.com/office/drawing/2014/main" id="{03EA83F1-416B-4020-8598-EFBC721C99C2}"/>
              </a:ext>
            </a:extLst>
          </p:cNvPr>
          <p:cNvSpPr txBox="1"/>
          <p:nvPr/>
        </p:nvSpPr>
        <p:spPr>
          <a:xfrm>
            <a:off x="5774804" y="3699616"/>
            <a:ext cx="292068" cy="369332"/>
          </a:xfrm>
          <a:prstGeom prst="rect">
            <a:avLst/>
          </a:prstGeom>
          <a:noFill/>
        </p:spPr>
        <p:txBody>
          <a:bodyPr wrap="none" rtlCol="0">
            <a:spAutoFit/>
          </a:bodyPr>
          <a:lstStyle/>
          <a:p>
            <a:r>
              <a:rPr lang="en-US" b="1" dirty="0">
                <a:solidFill>
                  <a:srgbClr val="C00000"/>
                </a:solidFill>
              </a:rPr>
              <a:t>?</a:t>
            </a:r>
          </a:p>
        </p:txBody>
      </p:sp>
      <p:sp>
        <p:nvSpPr>
          <p:cNvPr id="205" name="TextBox 204">
            <a:extLst>
              <a:ext uri="{FF2B5EF4-FFF2-40B4-BE49-F238E27FC236}">
                <a16:creationId xmlns:a16="http://schemas.microsoft.com/office/drawing/2014/main" id="{2CD19909-09CA-4561-93D3-00C6C13B23B8}"/>
              </a:ext>
            </a:extLst>
          </p:cNvPr>
          <p:cNvSpPr txBox="1"/>
          <p:nvPr/>
        </p:nvSpPr>
        <p:spPr>
          <a:xfrm>
            <a:off x="6418364" y="3699616"/>
            <a:ext cx="292068" cy="369332"/>
          </a:xfrm>
          <a:prstGeom prst="rect">
            <a:avLst/>
          </a:prstGeom>
          <a:noFill/>
        </p:spPr>
        <p:txBody>
          <a:bodyPr wrap="none" rtlCol="0">
            <a:spAutoFit/>
          </a:bodyPr>
          <a:lstStyle/>
          <a:p>
            <a:r>
              <a:rPr lang="en-US" b="1" dirty="0">
                <a:solidFill>
                  <a:srgbClr val="C00000"/>
                </a:solidFill>
              </a:rPr>
              <a:t>?</a:t>
            </a:r>
          </a:p>
        </p:txBody>
      </p:sp>
      <p:sp>
        <p:nvSpPr>
          <p:cNvPr id="207" name="TextBox 206">
            <a:extLst>
              <a:ext uri="{FF2B5EF4-FFF2-40B4-BE49-F238E27FC236}">
                <a16:creationId xmlns:a16="http://schemas.microsoft.com/office/drawing/2014/main" id="{3F3D3E30-6DEE-4F52-A8B9-684B66D004EB}"/>
              </a:ext>
            </a:extLst>
          </p:cNvPr>
          <p:cNvSpPr txBox="1"/>
          <p:nvPr/>
        </p:nvSpPr>
        <p:spPr>
          <a:xfrm>
            <a:off x="7081763" y="3699616"/>
            <a:ext cx="292068" cy="369332"/>
          </a:xfrm>
          <a:prstGeom prst="rect">
            <a:avLst/>
          </a:prstGeom>
          <a:noFill/>
        </p:spPr>
        <p:txBody>
          <a:bodyPr wrap="none" rtlCol="0">
            <a:spAutoFit/>
          </a:bodyPr>
          <a:lstStyle/>
          <a:p>
            <a:r>
              <a:rPr lang="en-US" b="1" dirty="0">
                <a:solidFill>
                  <a:srgbClr val="C00000"/>
                </a:solidFill>
              </a:rPr>
              <a:t>?</a:t>
            </a:r>
          </a:p>
        </p:txBody>
      </p:sp>
      <p:sp>
        <p:nvSpPr>
          <p:cNvPr id="208" name="TextBox 207">
            <a:extLst>
              <a:ext uri="{FF2B5EF4-FFF2-40B4-BE49-F238E27FC236}">
                <a16:creationId xmlns:a16="http://schemas.microsoft.com/office/drawing/2014/main" id="{74271AB1-C16E-40F9-8352-C4A749C8BCA6}"/>
              </a:ext>
            </a:extLst>
          </p:cNvPr>
          <p:cNvSpPr txBox="1"/>
          <p:nvPr/>
        </p:nvSpPr>
        <p:spPr>
          <a:xfrm>
            <a:off x="7713619" y="3699616"/>
            <a:ext cx="292068" cy="369332"/>
          </a:xfrm>
          <a:prstGeom prst="rect">
            <a:avLst/>
          </a:prstGeom>
          <a:noFill/>
        </p:spPr>
        <p:txBody>
          <a:bodyPr wrap="none" rtlCol="0">
            <a:spAutoFit/>
          </a:bodyPr>
          <a:lstStyle/>
          <a:p>
            <a:r>
              <a:rPr lang="en-US" b="1" dirty="0">
                <a:solidFill>
                  <a:srgbClr val="C00000"/>
                </a:solidFill>
              </a:rPr>
              <a:t>?</a:t>
            </a:r>
          </a:p>
        </p:txBody>
      </p:sp>
      <p:sp>
        <p:nvSpPr>
          <p:cNvPr id="209" name="TextBox 208">
            <a:extLst>
              <a:ext uri="{FF2B5EF4-FFF2-40B4-BE49-F238E27FC236}">
                <a16:creationId xmlns:a16="http://schemas.microsoft.com/office/drawing/2014/main" id="{DA1AE04E-AB91-4F40-8075-A86B6A881A29}"/>
              </a:ext>
            </a:extLst>
          </p:cNvPr>
          <p:cNvSpPr txBox="1"/>
          <p:nvPr/>
        </p:nvSpPr>
        <p:spPr>
          <a:xfrm>
            <a:off x="8397759" y="3699616"/>
            <a:ext cx="292068" cy="369332"/>
          </a:xfrm>
          <a:prstGeom prst="rect">
            <a:avLst/>
          </a:prstGeom>
          <a:noFill/>
        </p:spPr>
        <p:txBody>
          <a:bodyPr wrap="none" rtlCol="0">
            <a:spAutoFit/>
          </a:bodyPr>
          <a:lstStyle/>
          <a:p>
            <a:r>
              <a:rPr lang="en-US" b="1" dirty="0">
                <a:solidFill>
                  <a:srgbClr val="C00000"/>
                </a:solidFill>
              </a:rPr>
              <a:t>?</a:t>
            </a:r>
          </a:p>
        </p:txBody>
      </p:sp>
      <p:sp>
        <p:nvSpPr>
          <p:cNvPr id="210" name="TextBox 209">
            <a:extLst>
              <a:ext uri="{FF2B5EF4-FFF2-40B4-BE49-F238E27FC236}">
                <a16:creationId xmlns:a16="http://schemas.microsoft.com/office/drawing/2014/main" id="{81E6B144-7BC8-4D90-9F04-985C4798A451}"/>
              </a:ext>
            </a:extLst>
          </p:cNvPr>
          <p:cNvSpPr txBox="1"/>
          <p:nvPr/>
        </p:nvSpPr>
        <p:spPr>
          <a:xfrm>
            <a:off x="9033867" y="3699616"/>
            <a:ext cx="292068" cy="369332"/>
          </a:xfrm>
          <a:prstGeom prst="rect">
            <a:avLst/>
          </a:prstGeom>
          <a:noFill/>
        </p:spPr>
        <p:txBody>
          <a:bodyPr wrap="none" rtlCol="0">
            <a:spAutoFit/>
          </a:bodyPr>
          <a:lstStyle/>
          <a:p>
            <a:r>
              <a:rPr lang="en-US" b="1" dirty="0">
                <a:solidFill>
                  <a:srgbClr val="C00000"/>
                </a:solidFill>
              </a:rPr>
              <a:t>?</a:t>
            </a:r>
          </a:p>
        </p:txBody>
      </p:sp>
    </p:spTree>
    <p:extLst>
      <p:ext uri="{BB962C8B-B14F-4D97-AF65-F5344CB8AC3E}">
        <p14:creationId xmlns:p14="http://schemas.microsoft.com/office/powerpoint/2010/main" val="351148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MapConnection-dark-blue-inflatable-topographic-globe"/>
          <p:cNvPicPr>
            <a:picLocks noChangeAspect="1" noChangeArrowheads="1"/>
          </p:cNvPicPr>
          <p:nvPr/>
        </p:nvPicPr>
        <p:blipFill>
          <a:blip r:embed="rId3" cstate="print"/>
          <a:srcRect/>
          <a:stretch>
            <a:fillRect/>
          </a:stretch>
        </p:blipFill>
        <p:spPr bwMode="auto">
          <a:xfrm>
            <a:off x="4724400" y="2203450"/>
            <a:ext cx="2819400" cy="2978150"/>
          </a:xfrm>
          <a:prstGeom prst="rect">
            <a:avLst/>
          </a:prstGeom>
          <a:noFill/>
        </p:spPr>
      </p:pic>
      <p:sp>
        <p:nvSpPr>
          <p:cNvPr id="171011" name="Text Box 3"/>
          <p:cNvSpPr txBox="1">
            <a:spLocks noChangeArrowheads="1"/>
          </p:cNvSpPr>
          <p:nvPr/>
        </p:nvSpPr>
        <p:spPr bwMode="auto">
          <a:xfrm>
            <a:off x="3817816" y="533400"/>
            <a:ext cx="4411785" cy="523220"/>
          </a:xfrm>
          <a:prstGeom prst="rect">
            <a:avLst/>
          </a:prstGeom>
          <a:noFill/>
          <a:ln w="9525">
            <a:noFill/>
            <a:miter lim="800000"/>
            <a:headEnd/>
            <a:tailEnd/>
          </a:ln>
          <a:effectLst/>
        </p:spPr>
        <p:txBody>
          <a:bodyPr wrap="none">
            <a:spAutoFit/>
          </a:bodyPr>
          <a:lstStyle/>
          <a:p>
            <a:pPr algn="l" eaLnBrk="0" hangingPunct="0"/>
            <a:r>
              <a:rPr lang="zh-CN" altLang="en-US" sz="2800" dirty="0">
                <a:latin typeface="华文行楷" pitchFamily="2" charset="-122"/>
                <a:ea typeface="华文行楷" pitchFamily="2" charset="-122"/>
                <a:cs typeface="Arial Unicode MS" pitchFamily="34" charset="-122"/>
              </a:rPr>
              <a:t>全球现存</a:t>
            </a:r>
            <a:r>
              <a:rPr lang="en-US" altLang="zh-CN" sz="2800" dirty="0">
                <a:latin typeface="华文行楷" pitchFamily="2" charset="-122"/>
                <a:ea typeface="华文行楷" pitchFamily="2" charset="-122"/>
                <a:cs typeface="Arial Unicode MS" pitchFamily="34" charset="-122"/>
              </a:rPr>
              <a:t>6909</a:t>
            </a:r>
            <a:r>
              <a:rPr lang="zh-CN" altLang="en-US" sz="2800" dirty="0">
                <a:latin typeface="华文行楷" pitchFamily="2" charset="-122"/>
                <a:ea typeface="华文行楷" pitchFamily="2" charset="-122"/>
                <a:cs typeface="Arial Unicode MS" pitchFamily="34" charset="-122"/>
              </a:rPr>
              <a:t>种语言在使用</a:t>
            </a:r>
            <a:endParaRPr lang="en-US" altLang="zh-CN" sz="2800" dirty="0">
              <a:latin typeface="华文行楷" pitchFamily="2" charset="-122"/>
              <a:ea typeface="华文行楷" pitchFamily="2" charset="-122"/>
              <a:cs typeface="Arial Unicode MS" pitchFamily="34" charset="-122"/>
            </a:endParaRPr>
          </a:p>
        </p:txBody>
      </p:sp>
      <p:sp>
        <p:nvSpPr>
          <p:cNvPr id="171012" name="Text Box 4"/>
          <p:cNvSpPr txBox="1">
            <a:spLocks noChangeArrowheads="1"/>
          </p:cNvSpPr>
          <p:nvPr/>
        </p:nvSpPr>
        <p:spPr bwMode="auto">
          <a:xfrm>
            <a:off x="1600201" y="1066801"/>
            <a:ext cx="3852337" cy="2462213"/>
          </a:xfrm>
          <a:prstGeom prst="rect">
            <a:avLst/>
          </a:prstGeom>
          <a:noFill/>
          <a:ln w="9525">
            <a:noFill/>
            <a:miter lim="800000"/>
            <a:headEnd/>
            <a:tailEnd/>
          </a:ln>
          <a:effectLst/>
        </p:spPr>
        <p:txBody>
          <a:bodyPr wrap="none">
            <a:spAutoFit/>
          </a:bodyPr>
          <a:lstStyle/>
          <a:p>
            <a:pPr algn="l" eaLnBrk="0" hangingPunct="0"/>
            <a:r>
              <a:rPr lang="zh-CN" altLang="en-US" sz="1400" b="1" dirty="0">
                <a:solidFill>
                  <a:srgbClr val="0000FF"/>
                </a:solidFill>
                <a:latin typeface="Times New Roman" pitchFamily="18" charset="0"/>
              </a:rPr>
              <a:t>	普通话         	</a:t>
            </a:r>
            <a:r>
              <a:rPr lang="en-US" altLang="zh-CN" sz="1400" b="1" dirty="0">
                <a:solidFill>
                  <a:srgbClr val="0000FF"/>
                </a:solidFill>
                <a:latin typeface="Times New Roman" pitchFamily="18" charset="0"/>
              </a:rPr>
              <a:t>885,000,000</a:t>
            </a:r>
          </a:p>
          <a:p>
            <a:pPr algn="l" eaLnBrk="0" hangingPunct="0"/>
            <a:r>
              <a:rPr lang="en-US" altLang="zh-CN" sz="1400" b="1" dirty="0">
                <a:latin typeface="Times New Roman" pitchFamily="18" charset="0"/>
              </a:rPr>
              <a:t>	SPANISH 		332,000,000</a:t>
            </a:r>
          </a:p>
          <a:p>
            <a:pPr algn="l" eaLnBrk="0" hangingPunct="0"/>
            <a:r>
              <a:rPr lang="en-US" altLang="zh-CN" sz="1400" b="1" dirty="0">
                <a:latin typeface="Times New Roman" pitchFamily="18" charset="0"/>
              </a:rPr>
              <a:t>	ENGLISH 		322,000,000</a:t>
            </a:r>
          </a:p>
          <a:p>
            <a:pPr algn="l" eaLnBrk="0" hangingPunct="0"/>
            <a:r>
              <a:rPr lang="en-US" altLang="zh-CN" sz="1400" b="1" dirty="0">
                <a:latin typeface="Times New Roman" pitchFamily="18" charset="0"/>
              </a:rPr>
              <a:t>	BENGALI 		189,000,000</a:t>
            </a:r>
          </a:p>
          <a:p>
            <a:pPr algn="l" eaLnBrk="0" hangingPunct="0"/>
            <a:endParaRPr lang="en-US" altLang="zh-CN" sz="1400" b="1" dirty="0">
              <a:latin typeface="Times New Roman" pitchFamily="18" charset="0"/>
            </a:endParaRPr>
          </a:p>
          <a:p>
            <a:pPr algn="l" eaLnBrk="0" hangingPunct="0"/>
            <a:endParaRPr lang="en-US" altLang="zh-CN" sz="1400" b="1" dirty="0">
              <a:latin typeface="Times New Roman" pitchFamily="18" charset="0"/>
            </a:endParaRPr>
          </a:p>
          <a:p>
            <a:pPr algn="l" eaLnBrk="0" hangingPunct="0"/>
            <a:r>
              <a:rPr lang="en-US" altLang="zh-CN" sz="1400" b="1" dirty="0">
                <a:latin typeface="Times New Roman" pitchFamily="18" charset="0"/>
              </a:rPr>
              <a:t>HINDI 		182,000,000</a:t>
            </a:r>
          </a:p>
          <a:p>
            <a:pPr algn="l" eaLnBrk="0" hangingPunct="0"/>
            <a:r>
              <a:rPr lang="en-US" altLang="zh-CN" sz="1400" b="1" dirty="0">
                <a:latin typeface="Times New Roman" pitchFamily="18" charset="0"/>
              </a:rPr>
              <a:t>PORTUGUESE 	170,000,000</a:t>
            </a:r>
          </a:p>
          <a:p>
            <a:pPr algn="l" eaLnBrk="0" hangingPunct="0"/>
            <a:r>
              <a:rPr lang="en-US" altLang="zh-CN" sz="1400" b="1" dirty="0">
                <a:latin typeface="Times New Roman" pitchFamily="18" charset="0"/>
              </a:rPr>
              <a:t>RUSSIAN 		170,000,000</a:t>
            </a:r>
          </a:p>
          <a:p>
            <a:pPr algn="l" eaLnBrk="0" hangingPunct="0"/>
            <a:r>
              <a:rPr lang="en-US" altLang="zh-CN" sz="1400" b="1" dirty="0">
                <a:latin typeface="Times New Roman" pitchFamily="18" charset="0"/>
              </a:rPr>
              <a:t>JAPANESE 	125,000,000</a:t>
            </a:r>
          </a:p>
          <a:p>
            <a:pPr algn="l" eaLnBrk="0" hangingPunct="0"/>
            <a:r>
              <a:rPr lang="en-US" altLang="zh-CN" sz="1400" b="1" dirty="0">
                <a:latin typeface="Times New Roman" pitchFamily="18" charset="0"/>
              </a:rPr>
              <a:t>GERMAN	 	  98,000,000</a:t>
            </a:r>
          </a:p>
        </p:txBody>
      </p:sp>
      <p:sp>
        <p:nvSpPr>
          <p:cNvPr id="171013" name="Text Box 5"/>
          <p:cNvSpPr txBox="1">
            <a:spLocks noChangeArrowheads="1"/>
          </p:cNvSpPr>
          <p:nvPr/>
        </p:nvSpPr>
        <p:spPr bwMode="auto">
          <a:xfrm>
            <a:off x="1676401" y="4038601"/>
            <a:ext cx="3852337" cy="2462213"/>
          </a:xfrm>
          <a:prstGeom prst="rect">
            <a:avLst/>
          </a:prstGeom>
          <a:noFill/>
          <a:ln w="9525">
            <a:noFill/>
            <a:miter lim="800000"/>
            <a:headEnd/>
            <a:tailEnd/>
          </a:ln>
          <a:effectLst/>
        </p:spPr>
        <p:txBody>
          <a:bodyPr wrap="none">
            <a:spAutoFit/>
          </a:bodyPr>
          <a:lstStyle/>
          <a:p>
            <a:pPr algn="l"/>
            <a:r>
              <a:rPr lang="zh-CN" altLang="en-US" sz="1400" b="1">
                <a:solidFill>
                  <a:srgbClr val="0000FF"/>
                </a:solidFill>
                <a:latin typeface="Times New Roman" pitchFamily="18" charset="0"/>
              </a:rPr>
              <a:t>吴 语</a:t>
            </a:r>
            <a:r>
              <a:rPr lang="en-US" altLang="zh-CN" sz="1400" b="1">
                <a:solidFill>
                  <a:srgbClr val="0000FF"/>
                </a:solidFill>
                <a:latin typeface="Times New Roman" pitchFamily="18" charset="0"/>
              </a:rPr>
              <a:t>(China)   	  77,175,000</a:t>
            </a:r>
          </a:p>
          <a:p>
            <a:pPr algn="l"/>
            <a:r>
              <a:rPr lang="en-US" altLang="zh-CN" sz="1400" b="1">
                <a:latin typeface="Times New Roman" pitchFamily="18" charset="0"/>
              </a:rPr>
              <a:t>JAVANESE 	  75,500,800</a:t>
            </a:r>
          </a:p>
          <a:p>
            <a:pPr algn="l"/>
            <a:r>
              <a:rPr lang="en-US" altLang="zh-CN" sz="1400" b="1">
                <a:latin typeface="Times New Roman" pitchFamily="18" charset="0"/>
              </a:rPr>
              <a:t>KOREAN 		  75,000,000</a:t>
            </a:r>
          </a:p>
          <a:p>
            <a:pPr algn="l"/>
            <a:r>
              <a:rPr lang="en-US" altLang="zh-CN" sz="1400" b="1">
                <a:latin typeface="Times New Roman" pitchFamily="18" charset="0"/>
              </a:rPr>
              <a:t>FRENCH 		  72,000,000</a:t>
            </a:r>
          </a:p>
          <a:p>
            <a:pPr algn="l"/>
            <a:r>
              <a:rPr lang="en-US" altLang="zh-CN" sz="1400" b="1">
                <a:latin typeface="Times New Roman" pitchFamily="18" charset="0"/>
              </a:rPr>
              <a:t>VIETNAMESE 	  67,662,000</a:t>
            </a:r>
          </a:p>
          <a:p>
            <a:pPr algn="l"/>
            <a:endParaRPr lang="en-US" altLang="zh-CN" sz="1400" b="1">
              <a:latin typeface="Times New Roman" pitchFamily="18" charset="0"/>
            </a:endParaRPr>
          </a:p>
          <a:p>
            <a:pPr algn="l"/>
            <a:endParaRPr lang="en-US" altLang="zh-CN" sz="1400" b="1">
              <a:latin typeface="Times New Roman" pitchFamily="18" charset="0"/>
            </a:endParaRPr>
          </a:p>
          <a:p>
            <a:pPr algn="l"/>
            <a:r>
              <a:rPr lang="en-US" altLang="zh-CN" sz="1400" b="1">
                <a:latin typeface="Times New Roman" pitchFamily="18" charset="0"/>
              </a:rPr>
              <a:t>	TELUGU 		  66,350,000</a:t>
            </a:r>
          </a:p>
          <a:p>
            <a:pPr algn="l"/>
            <a:r>
              <a:rPr lang="en-US" altLang="zh-CN" sz="1400" b="1">
                <a:solidFill>
                  <a:srgbClr val="0000FF"/>
                </a:solidFill>
                <a:latin typeface="Times New Roman" pitchFamily="18" charset="0"/>
              </a:rPr>
              <a:t>	</a:t>
            </a:r>
            <a:r>
              <a:rPr lang="zh-CN" altLang="en-US" sz="1400" b="1">
                <a:solidFill>
                  <a:srgbClr val="0000FF"/>
                </a:solidFill>
                <a:latin typeface="Times New Roman" pitchFamily="18" charset="0"/>
              </a:rPr>
              <a:t>粤语 </a:t>
            </a:r>
            <a:r>
              <a:rPr lang="en-US" altLang="zh-CN" sz="1400" b="1">
                <a:solidFill>
                  <a:srgbClr val="0000FF"/>
                </a:solidFill>
                <a:latin typeface="Times New Roman" pitchFamily="18" charset="0"/>
              </a:rPr>
              <a:t>(China) 	  66,000,000</a:t>
            </a:r>
          </a:p>
          <a:p>
            <a:pPr algn="l"/>
            <a:r>
              <a:rPr lang="en-US" altLang="zh-CN" sz="1400" b="1">
                <a:latin typeface="Times New Roman" pitchFamily="18" charset="0"/>
              </a:rPr>
              <a:t>	MARATHI 	  64,783,000</a:t>
            </a:r>
          </a:p>
          <a:p>
            <a:pPr algn="l"/>
            <a:r>
              <a:rPr lang="en-US" altLang="zh-CN" sz="1400" b="1">
                <a:latin typeface="Times New Roman" pitchFamily="18" charset="0"/>
              </a:rPr>
              <a:t>	TAMIL 		  63,075,000</a:t>
            </a:r>
          </a:p>
        </p:txBody>
      </p:sp>
      <p:sp>
        <p:nvSpPr>
          <p:cNvPr id="171014" name="Text Box 6"/>
          <p:cNvSpPr txBox="1">
            <a:spLocks noChangeArrowheads="1"/>
          </p:cNvSpPr>
          <p:nvPr/>
        </p:nvSpPr>
        <p:spPr bwMode="auto">
          <a:xfrm>
            <a:off x="6858000" y="1066801"/>
            <a:ext cx="3762568" cy="2246769"/>
          </a:xfrm>
          <a:prstGeom prst="rect">
            <a:avLst/>
          </a:prstGeom>
          <a:noFill/>
          <a:ln w="9525">
            <a:noFill/>
            <a:miter lim="800000"/>
            <a:headEnd/>
            <a:tailEnd/>
          </a:ln>
          <a:effectLst/>
        </p:spPr>
        <p:txBody>
          <a:bodyPr wrap="none">
            <a:spAutoFit/>
          </a:bodyPr>
          <a:lstStyle/>
          <a:p>
            <a:pPr algn="l" eaLnBrk="0" hangingPunct="0"/>
            <a:r>
              <a:rPr lang="en-US" altLang="zh-CN" sz="1400" b="1" dirty="0">
                <a:latin typeface="Times New Roman" pitchFamily="18" charset="0"/>
              </a:rPr>
              <a:t>TURKISH 		59,000,000</a:t>
            </a:r>
          </a:p>
          <a:p>
            <a:pPr algn="l" eaLnBrk="0" hangingPunct="0"/>
            <a:r>
              <a:rPr lang="en-US" altLang="zh-CN" sz="1400" b="1" dirty="0">
                <a:latin typeface="Times New Roman" pitchFamily="18" charset="0"/>
              </a:rPr>
              <a:t>URDU 		58,000,000</a:t>
            </a:r>
          </a:p>
          <a:p>
            <a:pPr algn="l" eaLnBrk="0" hangingPunct="0"/>
            <a:r>
              <a:rPr lang="en-US" altLang="zh-CN" sz="1400" b="1" dirty="0">
                <a:latin typeface="Times New Roman" pitchFamily="18" charset="0"/>
              </a:rPr>
              <a:t>MIN NAN (China) 	49,000,000</a:t>
            </a:r>
          </a:p>
          <a:p>
            <a:pPr algn="l" eaLnBrk="0" hangingPunct="0"/>
            <a:r>
              <a:rPr lang="zh-CN" altLang="en-US" sz="1400" b="1" dirty="0">
                <a:solidFill>
                  <a:srgbClr val="0000FF"/>
                </a:solidFill>
                <a:latin typeface="Times New Roman" pitchFamily="18" charset="0"/>
              </a:rPr>
              <a:t>晋语</a:t>
            </a:r>
            <a:r>
              <a:rPr lang="en-US" altLang="zh-CN" sz="1400" b="1" dirty="0">
                <a:solidFill>
                  <a:srgbClr val="0000FF"/>
                </a:solidFill>
                <a:latin typeface="Times New Roman" pitchFamily="18" charset="0"/>
              </a:rPr>
              <a:t> (China) 	45,000,000</a:t>
            </a:r>
          </a:p>
          <a:p>
            <a:pPr algn="l" eaLnBrk="0" hangingPunct="0"/>
            <a:endParaRPr lang="en-US" altLang="zh-CN" sz="1400" b="1" dirty="0">
              <a:solidFill>
                <a:srgbClr val="0000FF"/>
              </a:solidFill>
              <a:latin typeface="Times New Roman" pitchFamily="18" charset="0"/>
            </a:endParaRPr>
          </a:p>
          <a:p>
            <a:pPr algn="l" eaLnBrk="0" hangingPunct="0"/>
            <a:endParaRPr lang="en-US" altLang="zh-CN" sz="1400" b="1" dirty="0">
              <a:latin typeface="Times New Roman" pitchFamily="18" charset="0"/>
            </a:endParaRPr>
          </a:p>
          <a:p>
            <a:pPr algn="l" eaLnBrk="0" hangingPunct="0"/>
            <a:r>
              <a:rPr lang="en-US" altLang="zh-CN" sz="1400" b="1" dirty="0">
                <a:latin typeface="Times New Roman" pitchFamily="18" charset="0"/>
              </a:rPr>
              <a:t>	GUJARATI 	44,000,000</a:t>
            </a:r>
          </a:p>
          <a:p>
            <a:pPr algn="l" eaLnBrk="0" hangingPunct="0"/>
            <a:r>
              <a:rPr lang="en-US" altLang="zh-CN" sz="1400" b="1" dirty="0">
                <a:latin typeface="Times New Roman" pitchFamily="18" charset="0"/>
              </a:rPr>
              <a:t>	POLISH 		44,000,000</a:t>
            </a:r>
          </a:p>
          <a:p>
            <a:pPr algn="l" eaLnBrk="0" hangingPunct="0"/>
            <a:r>
              <a:rPr lang="en-US" altLang="zh-CN" sz="1400" b="1" dirty="0">
                <a:latin typeface="Times New Roman" pitchFamily="18" charset="0"/>
              </a:rPr>
              <a:t>	ARABIC	 	42,500,000</a:t>
            </a:r>
          </a:p>
          <a:p>
            <a:pPr algn="l" eaLnBrk="0" hangingPunct="0"/>
            <a:r>
              <a:rPr lang="en-US" altLang="zh-CN" sz="1400" b="1" dirty="0">
                <a:latin typeface="Times New Roman" pitchFamily="18" charset="0"/>
              </a:rPr>
              <a:t>	UKRAINIAN 	41,000,000</a:t>
            </a:r>
            <a:endParaRPr lang="en-US" altLang="zh-CN" sz="1400" dirty="0">
              <a:latin typeface="Times New Roman" pitchFamily="18" charset="0"/>
            </a:endParaRPr>
          </a:p>
        </p:txBody>
      </p:sp>
      <p:sp>
        <p:nvSpPr>
          <p:cNvPr id="171015" name="Text Box 7"/>
          <p:cNvSpPr txBox="1">
            <a:spLocks noChangeArrowheads="1"/>
          </p:cNvSpPr>
          <p:nvPr/>
        </p:nvSpPr>
        <p:spPr bwMode="auto">
          <a:xfrm>
            <a:off x="6864350" y="4267201"/>
            <a:ext cx="3762568" cy="2246769"/>
          </a:xfrm>
          <a:prstGeom prst="rect">
            <a:avLst/>
          </a:prstGeom>
          <a:noFill/>
          <a:ln w="9525">
            <a:noFill/>
            <a:miter lim="800000"/>
            <a:headEnd/>
            <a:tailEnd/>
          </a:ln>
          <a:effectLst/>
        </p:spPr>
        <p:txBody>
          <a:bodyPr wrap="none">
            <a:spAutoFit/>
          </a:bodyPr>
          <a:lstStyle/>
          <a:p>
            <a:pPr algn="l"/>
            <a:r>
              <a:rPr lang="zh-CN" altLang="en-US" sz="1400" b="1">
                <a:latin typeface="Times New Roman" pitchFamily="18" charset="0"/>
              </a:rPr>
              <a:t>	</a:t>
            </a:r>
            <a:r>
              <a:rPr lang="en-US" altLang="zh-CN" sz="1400" b="1">
                <a:latin typeface="Times New Roman" pitchFamily="18" charset="0"/>
              </a:rPr>
              <a:t>ITALIAN 		37,000,000</a:t>
            </a:r>
          </a:p>
          <a:p>
            <a:pPr algn="l"/>
            <a:r>
              <a:rPr lang="en-US" altLang="zh-CN" sz="1400" b="1">
                <a:latin typeface="Times New Roman" pitchFamily="18" charset="0"/>
              </a:rPr>
              <a:t>	XIANG (China) 	36,015,000</a:t>
            </a:r>
          </a:p>
          <a:p>
            <a:pPr algn="l"/>
            <a:r>
              <a:rPr lang="en-US" altLang="zh-CN" sz="1400" b="1">
                <a:latin typeface="Times New Roman" pitchFamily="18" charset="0"/>
              </a:rPr>
              <a:t>	MALAYALAM 	34,022,000</a:t>
            </a:r>
          </a:p>
          <a:p>
            <a:pPr algn="l"/>
            <a:r>
              <a:rPr lang="en-US" altLang="zh-CN" sz="1400" b="1">
                <a:solidFill>
                  <a:srgbClr val="0000FF"/>
                </a:solidFill>
                <a:latin typeface="Times New Roman" pitchFamily="18" charset="0"/>
              </a:rPr>
              <a:t>	</a:t>
            </a:r>
            <a:r>
              <a:rPr lang="zh-CN" altLang="en-US" sz="1400" b="1">
                <a:solidFill>
                  <a:srgbClr val="0000FF"/>
                </a:solidFill>
                <a:latin typeface="Times New Roman" pitchFamily="18" charset="0"/>
              </a:rPr>
              <a:t>客家话</a:t>
            </a:r>
            <a:r>
              <a:rPr lang="en-US" altLang="zh-CN" sz="1400" b="1">
                <a:solidFill>
                  <a:srgbClr val="0000FF"/>
                </a:solidFill>
                <a:latin typeface="Times New Roman" pitchFamily="18" charset="0"/>
              </a:rPr>
              <a:t>(China) 	34,000,000</a:t>
            </a:r>
          </a:p>
          <a:p>
            <a:pPr algn="l"/>
            <a:endParaRPr lang="en-US" altLang="zh-CN" sz="1400" b="1">
              <a:solidFill>
                <a:srgbClr val="0000FF"/>
              </a:solidFill>
              <a:latin typeface="Times New Roman" pitchFamily="18" charset="0"/>
            </a:endParaRPr>
          </a:p>
          <a:p>
            <a:pPr algn="l"/>
            <a:endParaRPr lang="en-US" altLang="zh-CN" sz="1400" b="1">
              <a:latin typeface="Times New Roman" pitchFamily="18" charset="0"/>
            </a:endParaRPr>
          </a:p>
          <a:p>
            <a:pPr algn="l"/>
            <a:r>
              <a:rPr lang="en-US" altLang="zh-CN" sz="1400" b="1">
                <a:latin typeface="Times New Roman" pitchFamily="18" charset="0"/>
              </a:rPr>
              <a:t>KANNADA 	33,663,000</a:t>
            </a:r>
          </a:p>
          <a:p>
            <a:pPr algn="l"/>
            <a:r>
              <a:rPr lang="en-US" altLang="zh-CN" sz="1400" b="1">
                <a:latin typeface="Times New Roman" pitchFamily="18" charset="0"/>
              </a:rPr>
              <a:t>ORIYA 		31,000,000</a:t>
            </a:r>
          </a:p>
          <a:p>
            <a:pPr algn="l"/>
            <a:r>
              <a:rPr lang="en-US" altLang="zh-CN" sz="1400" b="1">
                <a:latin typeface="Times New Roman" pitchFamily="18" charset="0"/>
              </a:rPr>
              <a:t>PANJABI	 	30,000,000</a:t>
            </a:r>
          </a:p>
          <a:p>
            <a:pPr algn="l"/>
            <a:r>
              <a:rPr lang="en-US" altLang="zh-CN" sz="1400" b="1">
                <a:latin typeface="Times New Roman" pitchFamily="18" charset="0"/>
              </a:rPr>
              <a:t>SUNDA 		27,000,000</a:t>
            </a:r>
          </a:p>
        </p:txBody>
      </p:sp>
      <p:sp>
        <p:nvSpPr>
          <p:cNvPr id="171016" name="Text Box 8"/>
          <p:cNvSpPr txBox="1">
            <a:spLocks noChangeArrowheads="1"/>
          </p:cNvSpPr>
          <p:nvPr/>
        </p:nvSpPr>
        <p:spPr bwMode="auto">
          <a:xfrm>
            <a:off x="8458200" y="6477000"/>
            <a:ext cx="2012410" cy="369332"/>
          </a:xfrm>
          <a:prstGeom prst="rect">
            <a:avLst/>
          </a:prstGeom>
          <a:noFill/>
          <a:ln w="9525">
            <a:noFill/>
            <a:miter lim="800000"/>
            <a:headEnd/>
            <a:tailEnd/>
          </a:ln>
          <a:effectLst/>
        </p:spPr>
        <p:txBody>
          <a:bodyPr wrap="none">
            <a:spAutoFit/>
          </a:bodyPr>
          <a:lstStyle/>
          <a:p>
            <a:r>
              <a:rPr lang="en-US" altLang="zh-CN" dirty="0"/>
              <a:t>Source: </a:t>
            </a:r>
            <a:r>
              <a:rPr lang="en-US" altLang="zh-CN" dirty="0" err="1"/>
              <a:t>Ethnologue</a:t>
            </a:r>
            <a:endParaRPr lang="en-US" altLang="zh-CN" dirty="0"/>
          </a:p>
        </p:txBody>
      </p:sp>
    </p:spTree>
    <p:extLst>
      <p:ext uri="{BB962C8B-B14F-4D97-AF65-F5344CB8AC3E}">
        <p14:creationId xmlns:p14="http://schemas.microsoft.com/office/powerpoint/2010/main" val="63453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3787750" y="3026377"/>
            <a:ext cx="5553297"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1" name="TextBox 20"/>
          <p:cNvSpPr txBox="1"/>
          <p:nvPr/>
        </p:nvSpPr>
        <p:spPr>
          <a:xfrm>
            <a:off x="4968381" y="3094067"/>
            <a:ext cx="3496535" cy="369332"/>
          </a:xfrm>
          <a:prstGeom prst="rect">
            <a:avLst/>
          </a:prstGeom>
          <a:noFill/>
        </p:spPr>
        <p:txBody>
          <a:bodyPr wrap="none" rtlCol="0">
            <a:spAutoFit/>
          </a:bodyPr>
          <a:lstStyle/>
          <a:p>
            <a:r>
              <a:rPr lang="en-US" altLang="zh-CN" dirty="0">
                <a:solidFill>
                  <a:schemeClr val="accent5">
                    <a:lumMod val="75000"/>
                  </a:schemeClr>
                </a:solidFill>
              </a:rPr>
              <a:t>Decoder Recurrent Neural Network</a:t>
            </a:r>
            <a:endParaRPr lang="en-US" dirty="0">
              <a:solidFill>
                <a:schemeClr val="accent5">
                  <a:lumMod val="75000"/>
                </a:schemeClr>
              </a:solidFill>
            </a:endParaRPr>
          </a:p>
        </p:txBody>
      </p:sp>
      <p:sp>
        <p:nvSpPr>
          <p:cNvPr id="9" name="Rectangle 8"/>
          <p:cNvSpPr/>
          <p:nvPr/>
        </p:nvSpPr>
        <p:spPr>
          <a:xfrm>
            <a:off x="3787750" y="4243526"/>
            <a:ext cx="5553297" cy="478795"/>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TextBox 19"/>
          <p:cNvSpPr txBox="1"/>
          <p:nvPr/>
        </p:nvSpPr>
        <p:spPr>
          <a:xfrm>
            <a:off x="4855634" y="4314383"/>
            <a:ext cx="3472489" cy="369332"/>
          </a:xfrm>
          <a:prstGeom prst="rect">
            <a:avLst/>
          </a:prstGeom>
          <a:noFill/>
        </p:spPr>
        <p:txBody>
          <a:bodyPr wrap="none" rtlCol="0">
            <a:spAutoFit/>
          </a:bodyPr>
          <a:lstStyle/>
          <a:p>
            <a:r>
              <a:rPr lang="en-US" dirty="0">
                <a:solidFill>
                  <a:schemeClr val="accent6">
                    <a:lumMod val="75000"/>
                  </a:schemeClr>
                </a:solidFill>
              </a:rPr>
              <a:t>E</a:t>
            </a:r>
            <a:r>
              <a:rPr lang="en-US" altLang="zh-CN" dirty="0">
                <a:solidFill>
                  <a:schemeClr val="accent6">
                    <a:lumMod val="75000"/>
                  </a:schemeClr>
                </a:solidFill>
              </a:rPr>
              <a:t>ncoder Recurrent Neural Network</a:t>
            </a:r>
            <a:endParaRPr lang="en-US" dirty="0"/>
          </a:p>
        </p:txBody>
      </p:sp>
      <p:sp>
        <p:nvSpPr>
          <p:cNvPr id="357" name="Title 1"/>
          <p:cNvSpPr>
            <a:spLocks noGrp="1"/>
          </p:cNvSpPr>
          <p:nvPr>
            <p:ph type="title"/>
          </p:nvPr>
        </p:nvSpPr>
        <p:spPr>
          <a:xfrm>
            <a:off x="838200" y="365125"/>
            <a:ext cx="10515600" cy="1325563"/>
          </a:xfrm>
        </p:spPr>
        <p:txBody>
          <a:bodyPr/>
          <a:lstStyle/>
          <a:p>
            <a:pPr algn="ctr"/>
            <a:r>
              <a:rPr lang="en-US" dirty="0"/>
              <a:t>Encoder-Decoder for NMT</a:t>
            </a:r>
          </a:p>
        </p:txBody>
      </p:sp>
      <p:grpSp>
        <p:nvGrpSpPr>
          <p:cNvPr id="11" name="Group 10"/>
          <p:cNvGrpSpPr/>
          <p:nvPr/>
        </p:nvGrpSpPr>
        <p:grpSpPr>
          <a:xfrm>
            <a:off x="3798223" y="2025862"/>
            <a:ext cx="274320" cy="1367409"/>
            <a:chOff x="3798223" y="2025862"/>
            <a:chExt cx="274320" cy="1367409"/>
          </a:xfrm>
        </p:grpSpPr>
        <p:grpSp>
          <p:nvGrpSpPr>
            <p:cNvPr id="359" name="Group 358"/>
            <p:cNvGrpSpPr/>
            <p:nvPr/>
          </p:nvGrpSpPr>
          <p:grpSpPr>
            <a:xfrm>
              <a:off x="3821083" y="2025862"/>
              <a:ext cx="228600" cy="731520"/>
              <a:chOff x="1403479" y="1733952"/>
              <a:chExt cx="182880" cy="731520"/>
            </a:xfrm>
          </p:grpSpPr>
          <p:sp>
            <p:nvSpPr>
              <p:cNvPr id="530" name="Rectangle 529"/>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0" name="Oval 359"/>
            <p:cNvSpPr/>
            <p:nvPr/>
          </p:nvSpPr>
          <p:spPr>
            <a:xfrm>
              <a:off x="37982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1" name="Straight Arrow Connector 360"/>
            <p:cNvCxnSpPr>
              <a:stCxn id="360" idx="0"/>
              <a:endCxn id="533"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4451883" y="2025862"/>
            <a:ext cx="274320" cy="1367409"/>
            <a:chOff x="4451883" y="2025862"/>
            <a:chExt cx="274320" cy="1367409"/>
          </a:xfrm>
        </p:grpSpPr>
        <p:grpSp>
          <p:nvGrpSpPr>
            <p:cNvPr id="362" name="Group 361"/>
            <p:cNvGrpSpPr/>
            <p:nvPr/>
          </p:nvGrpSpPr>
          <p:grpSpPr>
            <a:xfrm>
              <a:off x="4474743" y="2025862"/>
              <a:ext cx="228600" cy="731520"/>
              <a:chOff x="1403479" y="1733952"/>
              <a:chExt cx="182880" cy="731520"/>
            </a:xfrm>
          </p:grpSpPr>
          <p:sp>
            <p:nvSpPr>
              <p:cNvPr id="526" name="Rectangle 52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Oval 362"/>
            <p:cNvSpPr/>
            <p:nvPr/>
          </p:nvSpPr>
          <p:spPr>
            <a:xfrm>
              <a:off x="44518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4" name="Straight Arrow Connector 363"/>
            <p:cNvCxnSpPr>
              <a:stCxn id="363" idx="0"/>
              <a:endCxn id="529"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49683" y="2289953"/>
            <a:ext cx="442373" cy="962869"/>
            <a:chOff x="4049683" y="2289953"/>
            <a:chExt cx="442373" cy="962869"/>
          </a:xfrm>
        </p:grpSpPr>
        <p:cxnSp>
          <p:nvCxnSpPr>
            <p:cNvPr id="386" name="Straight Arrow Connector 385"/>
            <p:cNvCxnSpPr/>
            <p:nvPr/>
          </p:nvCxnSpPr>
          <p:spPr>
            <a:xfrm>
              <a:off x="40725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4049683"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703343" y="2025862"/>
            <a:ext cx="4598478" cy="1367409"/>
            <a:chOff x="4703343" y="2025862"/>
            <a:chExt cx="4598478" cy="1367409"/>
          </a:xfrm>
        </p:grpSpPr>
        <p:grpSp>
          <p:nvGrpSpPr>
            <p:cNvPr id="365" name="Group 364"/>
            <p:cNvGrpSpPr/>
            <p:nvPr/>
          </p:nvGrpSpPr>
          <p:grpSpPr>
            <a:xfrm>
              <a:off x="5128403" y="2025862"/>
              <a:ext cx="228600" cy="731520"/>
              <a:chOff x="1403479" y="1733952"/>
              <a:chExt cx="182880" cy="731520"/>
            </a:xfrm>
          </p:grpSpPr>
          <p:sp>
            <p:nvSpPr>
              <p:cNvPr id="522" name="Rectangle 52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6" name="Oval 365"/>
            <p:cNvSpPr/>
            <p:nvPr/>
          </p:nvSpPr>
          <p:spPr>
            <a:xfrm>
              <a:off x="51055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p:cNvCxnSpPr>
              <a:stCxn id="366" idx="0"/>
              <a:endCxn id="525" idx="2"/>
            </p:cNvCxnSpPr>
            <p:nvPr/>
          </p:nvCxnSpPr>
          <p:spPr>
            <a:xfrm flipV="1">
              <a:off x="52427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68" name="Group 367"/>
            <p:cNvGrpSpPr/>
            <p:nvPr/>
          </p:nvGrpSpPr>
          <p:grpSpPr>
            <a:xfrm>
              <a:off x="5782063" y="2025862"/>
              <a:ext cx="228600" cy="731520"/>
              <a:chOff x="1403479" y="1733952"/>
              <a:chExt cx="182880" cy="731520"/>
            </a:xfrm>
          </p:grpSpPr>
          <p:sp>
            <p:nvSpPr>
              <p:cNvPr id="518" name="Rectangle 51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9" name="Oval 368"/>
            <p:cNvSpPr/>
            <p:nvPr/>
          </p:nvSpPr>
          <p:spPr>
            <a:xfrm>
              <a:off x="575920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a:stCxn id="369" idx="0"/>
              <a:endCxn id="521" idx="2"/>
            </p:cNvCxnSpPr>
            <p:nvPr/>
          </p:nvCxnSpPr>
          <p:spPr>
            <a:xfrm flipV="1">
              <a:off x="589636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1" name="Group 370"/>
            <p:cNvGrpSpPr/>
            <p:nvPr/>
          </p:nvGrpSpPr>
          <p:grpSpPr>
            <a:xfrm>
              <a:off x="6435723" y="2025862"/>
              <a:ext cx="228600" cy="731520"/>
              <a:chOff x="1403479" y="1733952"/>
              <a:chExt cx="182880" cy="731520"/>
            </a:xfrm>
          </p:grpSpPr>
          <p:sp>
            <p:nvSpPr>
              <p:cNvPr id="514" name="Rectangle 51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2" name="Oval 371"/>
            <p:cNvSpPr/>
            <p:nvPr/>
          </p:nvSpPr>
          <p:spPr>
            <a:xfrm>
              <a:off x="641286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3" name="Straight Arrow Connector 372"/>
            <p:cNvCxnSpPr>
              <a:stCxn id="372" idx="0"/>
              <a:endCxn id="517" idx="2"/>
            </p:cNvCxnSpPr>
            <p:nvPr/>
          </p:nvCxnSpPr>
          <p:spPr>
            <a:xfrm flipV="1">
              <a:off x="655002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4" name="Group 373"/>
            <p:cNvGrpSpPr/>
            <p:nvPr/>
          </p:nvGrpSpPr>
          <p:grpSpPr>
            <a:xfrm>
              <a:off x="7089383" y="2025862"/>
              <a:ext cx="228600" cy="731520"/>
              <a:chOff x="1403479" y="1733952"/>
              <a:chExt cx="182880" cy="731520"/>
            </a:xfrm>
          </p:grpSpPr>
          <p:sp>
            <p:nvSpPr>
              <p:cNvPr id="510" name="Rectangle 50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5" name="Oval 374"/>
            <p:cNvSpPr/>
            <p:nvPr/>
          </p:nvSpPr>
          <p:spPr>
            <a:xfrm>
              <a:off x="70665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6" name="Straight Arrow Connector 375"/>
            <p:cNvCxnSpPr>
              <a:stCxn id="375" idx="0"/>
              <a:endCxn id="513" idx="2"/>
            </p:cNvCxnSpPr>
            <p:nvPr/>
          </p:nvCxnSpPr>
          <p:spPr>
            <a:xfrm flipV="1">
              <a:off x="72036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7743043" y="2025862"/>
              <a:ext cx="228600" cy="731520"/>
              <a:chOff x="1403479" y="1733952"/>
              <a:chExt cx="182880" cy="731520"/>
            </a:xfrm>
          </p:grpSpPr>
          <p:sp>
            <p:nvSpPr>
              <p:cNvPr id="506" name="Rectangle 50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Rectangle 50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8" name="Oval 377"/>
            <p:cNvSpPr/>
            <p:nvPr/>
          </p:nvSpPr>
          <p:spPr>
            <a:xfrm>
              <a:off x="77201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9" name="Straight Arrow Connector 378"/>
            <p:cNvCxnSpPr>
              <a:stCxn id="378" idx="0"/>
              <a:endCxn id="509" idx="2"/>
            </p:cNvCxnSpPr>
            <p:nvPr/>
          </p:nvCxnSpPr>
          <p:spPr>
            <a:xfrm flipV="1">
              <a:off x="78573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0" name="Group 379"/>
            <p:cNvGrpSpPr/>
            <p:nvPr/>
          </p:nvGrpSpPr>
          <p:grpSpPr>
            <a:xfrm>
              <a:off x="8396703" y="2025862"/>
              <a:ext cx="228600" cy="731520"/>
              <a:chOff x="1403479" y="1733952"/>
              <a:chExt cx="182880" cy="731520"/>
            </a:xfrm>
          </p:grpSpPr>
          <p:sp>
            <p:nvSpPr>
              <p:cNvPr id="502" name="Rectangle 501"/>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Rectangle 50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1" name="Oval 380"/>
            <p:cNvSpPr/>
            <p:nvPr/>
          </p:nvSpPr>
          <p:spPr>
            <a:xfrm>
              <a:off x="83738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2" name="Straight Arrow Connector 381"/>
            <p:cNvCxnSpPr>
              <a:stCxn id="381" idx="0"/>
              <a:endCxn id="505" idx="2"/>
            </p:cNvCxnSpPr>
            <p:nvPr/>
          </p:nvCxnSpPr>
          <p:spPr>
            <a:xfrm flipV="1">
              <a:off x="85110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83" name="Group 382"/>
            <p:cNvGrpSpPr/>
            <p:nvPr/>
          </p:nvGrpSpPr>
          <p:grpSpPr>
            <a:xfrm>
              <a:off x="9050361" y="2025862"/>
              <a:ext cx="228600" cy="731520"/>
              <a:chOff x="1403479" y="1733952"/>
              <a:chExt cx="182880" cy="731520"/>
            </a:xfrm>
          </p:grpSpPr>
          <p:sp>
            <p:nvSpPr>
              <p:cNvPr id="498" name="Rectangle 49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4" name="Oval 383"/>
            <p:cNvSpPr/>
            <p:nvPr/>
          </p:nvSpPr>
          <p:spPr>
            <a:xfrm>
              <a:off x="9027501"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p:cNvCxnSpPr>
              <a:stCxn id="384" idx="0"/>
              <a:endCxn id="501" idx="2"/>
            </p:cNvCxnSpPr>
            <p:nvPr/>
          </p:nvCxnSpPr>
          <p:spPr>
            <a:xfrm flipV="1">
              <a:off x="9164661"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47262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53798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603352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a:off x="668718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73408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79945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86481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p:nvPr/>
          </p:nvCxnSpPr>
          <p:spPr>
            <a:xfrm>
              <a:off x="4703343"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p:nvPr/>
          </p:nvCxnSpPr>
          <p:spPr>
            <a:xfrm>
              <a:off x="536290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p:nvPr/>
          </p:nvCxnSpPr>
          <p:spPr>
            <a:xfrm>
              <a:off x="601427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8" name="Straight Arrow Connector 397"/>
            <p:cNvCxnSpPr/>
            <p:nvPr/>
          </p:nvCxnSpPr>
          <p:spPr>
            <a:xfrm>
              <a:off x="666727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p:nvPr/>
          </p:nvCxnSpPr>
          <p:spPr>
            <a:xfrm>
              <a:off x="731864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a:off x="797164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a:off x="8625303"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813463" y="4369211"/>
            <a:ext cx="653660" cy="274320"/>
            <a:chOff x="3813463" y="4369211"/>
            <a:chExt cx="653660" cy="274320"/>
          </a:xfrm>
        </p:grpSpPr>
        <p:sp>
          <p:nvSpPr>
            <p:cNvPr id="410" name="Oval 409"/>
            <p:cNvSpPr/>
            <p:nvPr/>
          </p:nvSpPr>
          <p:spPr>
            <a:xfrm>
              <a:off x="38134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9" name="Straight Arrow Connector 418"/>
            <p:cNvCxnSpPr/>
            <p:nvPr/>
          </p:nvCxnSpPr>
          <p:spPr>
            <a:xfrm>
              <a:off x="40877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467123" y="4369211"/>
            <a:ext cx="653660" cy="1410103"/>
            <a:chOff x="4467123" y="4369211"/>
            <a:chExt cx="653660" cy="1410103"/>
          </a:xfrm>
        </p:grpSpPr>
        <p:sp>
          <p:nvSpPr>
            <p:cNvPr id="411" name="Oval 410"/>
            <p:cNvSpPr/>
            <p:nvPr/>
          </p:nvSpPr>
          <p:spPr>
            <a:xfrm>
              <a:off x="44671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0" name="Straight Arrow Connector 419"/>
            <p:cNvCxnSpPr/>
            <p:nvPr/>
          </p:nvCxnSpPr>
          <p:spPr>
            <a:xfrm>
              <a:off x="47414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89983" y="4643531"/>
              <a:ext cx="228600" cy="1135783"/>
              <a:chOff x="4489983" y="4643531"/>
              <a:chExt cx="228600" cy="1135783"/>
            </a:xfrm>
          </p:grpSpPr>
          <p:grpSp>
            <p:nvGrpSpPr>
              <p:cNvPr id="428" name="Group 427"/>
              <p:cNvGrpSpPr/>
              <p:nvPr/>
            </p:nvGrpSpPr>
            <p:grpSpPr>
              <a:xfrm>
                <a:off x="4489983" y="5047794"/>
                <a:ext cx="228600" cy="731520"/>
                <a:chOff x="1403479" y="1733952"/>
                <a:chExt cx="182880" cy="731520"/>
              </a:xfrm>
            </p:grpSpPr>
            <p:sp>
              <p:nvSpPr>
                <p:cNvPr id="490" name="Rectangle 48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7" name="Straight Arrow Connector 436"/>
              <p:cNvCxnSpPr/>
              <p:nvPr/>
            </p:nvCxnSpPr>
            <p:spPr>
              <a:xfrm flipV="1">
                <a:off x="46049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5120783" y="4369211"/>
            <a:ext cx="4196278" cy="1410103"/>
            <a:chOff x="5120783" y="4369211"/>
            <a:chExt cx="4196278" cy="1410103"/>
          </a:xfrm>
        </p:grpSpPr>
        <p:sp>
          <p:nvSpPr>
            <p:cNvPr id="412" name="Oval 411"/>
            <p:cNvSpPr/>
            <p:nvPr/>
          </p:nvSpPr>
          <p:spPr>
            <a:xfrm>
              <a:off x="51207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577444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642810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708176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773542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8389083" y="436921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9042741" y="43692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 name="Straight Arrow Connector 420"/>
            <p:cNvCxnSpPr/>
            <p:nvPr/>
          </p:nvCxnSpPr>
          <p:spPr>
            <a:xfrm>
              <a:off x="53951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2" name="Straight Arrow Connector 421"/>
            <p:cNvCxnSpPr/>
            <p:nvPr/>
          </p:nvCxnSpPr>
          <p:spPr>
            <a:xfrm>
              <a:off x="604876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p:nvPr/>
          </p:nvCxnSpPr>
          <p:spPr>
            <a:xfrm>
              <a:off x="670242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4" name="Straight Arrow Connector 423"/>
            <p:cNvCxnSpPr/>
            <p:nvPr/>
          </p:nvCxnSpPr>
          <p:spPr>
            <a:xfrm>
              <a:off x="735608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p:nvPr/>
          </p:nvCxnSpPr>
          <p:spPr>
            <a:xfrm>
              <a:off x="800974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8663403" y="450308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5143643" y="5047794"/>
              <a:ext cx="228600" cy="731520"/>
              <a:chOff x="1403479" y="1733952"/>
              <a:chExt cx="182880" cy="731520"/>
            </a:xfrm>
          </p:grpSpPr>
          <p:sp>
            <p:nvSpPr>
              <p:cNvPr id="486" name="Rectangle 48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0" name="Group 429"/>
            <p:cNvGrpSpPr/>
            <p:nvPr/>
          </p:nvGrpSpPr>
          <p:grpSpPr>
            <a:xfrm>
              <a:off x="5797303" y="5047794"/>
              <a:ext cx="228600" cy="731520"/>
              <a:chOff x="1403479" y="1733952"/>
              <a:chExt cx="182880" cy="731520"/>
            </a:xfrm>
          </p:grpSpPr>
          <p:sp>
            <p:nvSpPr>
              <p:cNvPr id="482" name="Rectangle 48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1" name="Group 430"/>
            <p:cNvGrpSpPr/>
            <p:nvPr/>
          </p:nvGrpSpPr>
          <p:grpSpPr>
            <a:xfrm>
              <a:off x="6450963" y="5047794"/>
              <a:ext cx="228600" cy="731520"/>
              <a:chOff x="1403479" y="1733952"/>
              <a:chExt cx="182880" cy="731520"/>
            </a:xfrm>
          </p:grpSpPr>
          <p:sp>
            <p:nvSpPr>
              <p:cNvPr id="478" name="Rectangle 477"/>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2" name="Group 431"/>
            <p:cNvGrpSpPr/>
            <p:nvPr/>
          </p:nvGrpSpPr>
          <p:grpSpPr>
            <a:xfrm>
              <a:off x="7104623" y="5047794"/>
              <a:ext cx="228600" cy="731520"/>
              <a:chOff x="1403479" y="1733952"/>
              <a:chExt cx="182880" cy="731520"/>
            </a:xfrm>
          </p:grpSpPr>
          <p:sp>
            <p:nvSpPr>
              <p:cNvPr id="474" name="Rectangle 47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7758283" y="5047794"/>
              <a:ext cx="228600" cy="731520"/>
              <a:chOff x="1403479" y="1733952"/>
              <a:chExt cx="182880" cy="731520"/>
            </a:xfrm>
          </p:grpSpPr>
          <p:sp>
            <p:nvSpPr>
              <p:cNvPr id="470" name="Rectangle 46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Rectangle 47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4" name="Group 433"/>
            <p:cNvGrpSpPr/>
            <p:nvPr/>
          </p:nvGrpSpPr>
          <p:grpSpPr>
            <a:xfrm>
              <a:off x="8411943" y="5047794"/>
              <a:ext cx="228600" cy="731520"/>
              <a:chOff x="1403479" y="1733952"/>
              <a:chExt cx="182880" cy="731520"/>
            </a:xfrm>
          </p:grpSpPr>
          <p:sp>
            <p:nvSpPr>
              <p:cNvPr id="466" name="Rectangle 465"/>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7" name="Rectangle 466"/>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5" name="Group 434"/>
            <p:cNvGrpSpPr/>
            <p:nvPr/>
          </p:nvGrpSpPr>
          <p:grpSpPr>
            <a:xfrm>
              <a:off x="9065601" y="5047794"/>
              <a:ext cx="228600" cy="731520"/>
              <a:chOff x="1403479" y="1733952"/>
              <a:chExt cx="182880" cy="731520"/>
            </a:xfrm>
          </p:grpSpPr>
          <p:sp>
            <p:nvSpPr>
              <p:cNvPr id="462" name="Rectangle 461"/>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8" name="Straight Arrow Connector 437"/>
            <p:cNvCxnSpPr/>
            <p:nvPr/>
          </p:nvCxnSpPr>
          <p:spPr>
            <a:xfrm flipV="1">
              <a:off x="52585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p:nvPr/>
          </p:nvCxnSpPr>
          <p:spPr>
            <a:xfrm flipV="1">
              <a:off x="591223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p:nvPr/>
          </p:nvCxnSpPr>
          <p:spPr>
            <a:xfrm flipV="1">
              <a:off x="656589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p:nvPr/>
          </p:nvCxnSpPr>
          <p:spPr>
            <a:xfrm flipV="1">
              <a:off x="72195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441"/>
            <p:cNvCxnSpPr/>
            <p:nvPr/>
          </p:nvCxnSpPr>
          <p:spPr>
            <a:xfrm flipV="1">
              <a:off x="787321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3" name="Straight Arrow Connector 442"/>
            <p:cNvCxnSpPr/>
            <p:nvPr/>
          </p:nvCxnSpPr>
          <p:spPr>
            <a:xfrm flipV="1">
              <a:off x="852687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4" name="Straight Arrow Connector 443"/>
            <p:cNvCxnSpPr/>
            <p:nvPr/>
          </p:nvCxnSpPr>
          <p:spPr>
            <a:xfrm flipV="1">
              <a:off x="9180536"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2" name="TextBox 401"/>
              <p:cNvSpPr txBox="1"/>
              <p:nvPr/>
            </p:nvSpPr>
            <p:spPr>
              <a:xfrm>
                <a:off x="3042241"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2" name="TextBox 401"/>
              <p:cNvSpPr txBox="1">
                <a:spLocks noRot="1" noChangeAspect="1" noMove="1" noResize="1" noEditPoints="1" noAdjustHandles="1" noChangeArrowheads="1" noChangeShapeType="1" noTextEdit="1"/>
              </p:cNvSpPr>
              <p:nvPr/>
            </p:nvSpPr>
            <p:spPr>
              <a:xfrm>
                <a:off x="3042241" y="3072263"/>
                <a:ext cx="366171" cy="307777"/>
              </a:xfrm>
              <a:prstGeom prst="rect">
                <a:avLst/>
              </a:prstGeom>
              <a:blipFill>
                <a:blip r:embed="rId3"/>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3" name="TextBox 402"/>
              <p:cNvSpPr txBox="1"/>
              <p:nvPr/>
            </p:nvSpPr>
            <p:spPr>
              <a:xfrm>
                <a:off x="3042241"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03" name="TextBox 402"/>
              <p:cNvSpPr txBox="1">
                <a:spLocks noRot="1" noChangeAspect="1" noMove="1" noResize="1" noEditPoints="1" noAdjustHandles="1" noChangeArrowheads="1" noChangeShapeType="1" noTextEdit="1"/>
              </p:cNvSpPr>
              <p:nvPr/>
            </p:nvSpPr>
            <p:spPr>
              <a:xfrm>
                <a:off x="3042241" y="2191956"/>
                <a:ext cx="366171" cy="307777"/>
              </a:xfrm>
              <a:prstGeom prst="rect">
                <a:avLst/>
              </a:prstGeom>
              <a:blipFill>
                <a:blip r:embed="rId4"/>
                <a:stretch>
                  <a:fillRect l="-1667" b="-18000"/>
                </a:stretch>
              </a:blipFill>
            </p:spPr>
            <p:txBody>
              <a:bodyPr/>
              <a:lstStyle/>
              <a:p>
                <a:r>
                  <a:rPr lang="en-US">
                    <a:noFill/>
                  </a:rPr>
                  <a:t> </a:t>
                </a:r>
              </a:p>
            </p:txBody>
          </p:sp>
        </mc:Fallback>
      </mc:AlternateContent>
      <p:sp>
        <p:nvSpPr>
          <p:cNvPr id="404" name="TextBox 403"/>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405" name="TextBox 404"/>
          <p:cNvSpPr txBox="1"/>
          <p:nvPr/>
        </p:nvSpPr>
        <p:spPr>
          <a:xfrm rot="16200000">
            <a:off x="2122349"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cxnSp>
        <p:nvCxnSpPr>
          <p:cNvPr id="406" name="Straight Connector 405"/>
          <p:cNvCxnSpPr/>
          <p:nvPr/>
        </p:nvCxnSpPr>
        <p:spPr>
          <a:xfrm>
            <a:off x="3854647"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3854647"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 name="TextBox 407"/>
              <p:cNvSpPr txBox="1"/>
              <p:nvPr/>
            </p:nvSpPr>
            <p:spPr>
              <a:xfrm>
                <a:off x="3042242" y="5832209"/>
                <a:ext cx="6392910"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    .)</a:t>
                </a:r>
              </a:p>
            </p:txBody>
          </p:sp>
        </mc:Choice>
        <mc:Fallback xmlns="">
          <p:sp>
            <p:nvSpPr>
              <p:cNvPr id="408" name="TextBox 407"/>
              <p:cNvSpPr txBox="1">
                <a:spLocks noRot="1" noChangeAspect="1" noMove="1" noResize="1" noEditPoints="1" noAdjustHandles="1" noChangeArrowheads="1" noChangeShapeType="1" noTextEdit="1"/>
              </p:cNvSpPr>
              <p:nvPr/>
            </p:nvSpPr>
            <p:spPr>
              <a:xfrm>
                <a:off x="3042242" y="5832209"/>
                <a:ext cx="6392910" cy="369332"/>
              </a:xfrm>
              <a:prstGeom prst="rect">
                <a:avLst/>
              </a:prstGeom>
              <a:blipFill>
                <a:blip r:embed="rId5"/>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3371798" y="1545079"/>
                <a:ext cx="6808522"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409" name="TextBox 408"/>
              <p:cNvSpPr txBox="1">
                <a:spLocks noRot="1" noChangeAspect="1" noMove="1" noResize="1" noEditPoints="1" noAdjustHandles="1" noChangeArrowheads="1" noChangeShapeType="1" noTextEdit="1"/>
              </p:cNvSpPr>
              <p:nvPr/>
            </p:nvSpPr>
            <p:spPr>
              <a:xfrm>
                <a:off x="3371798" y="1545079"/>
                <a:ext cx="6808522" cy="369332"/>
              </a:xfrm>
              <a:prstGeom prst="rect">
                <a:avLst/>
              </a:prstGeom>
              <a:blipFill>
                <a:blip r:embed="rId6"/>
                <a:stretch>
                  <a:fillRect l="-269" t="-8197" b="-24590"/>
                </a:stretch>
              </a:blipFill>
            </p:spPr>
            <p:txBody>
              <a:bodyPr/>
              <a:lstStyle/>
              <a:p>
                <a:r>
                  <a:rPr lang="en-US">
                    <a:noFill/>
                  </a:rPr>
                  <a:t> </a:t>
                </a:r>
              </a:p>
            </p:txBody>
          </p:sp>
        </mc:Fallback>
      </mc:AlternateContent>
      <p:cxnSp>
        <p:nvCxnSpPr>
          <p:cNvPr id="445" name="Straight Connector 444"/>
          <p:cNvCxnSpPr/>
          <p:nvPr/>
        </p:nvCxnSpPr>
        <p:spPr>
          <a:xfrm>
            <a:off x="3854647" y="4788117"/>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a:off x="3854647" y="4210422"/>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6" name="TextBox 455"/>
              <p:cNvSpPr txBox="1"/>
              <p:nvPr/>
            </p:nvSpPr>
            <p:spPr>
              <a:xfrm>
                <a:off x="3042241" y="4322501"/>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𝒔</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3042241" y="4322501"/>
                <a:ext cx="366171" cy="307777"/>
              </a:xfrm>
              <a:prstGeom prst="rect">
                <a:avLst/>
              </a:prstGeom>
              <a:blipFill>
                <a:blip r:embed="rId7"/>
                <a:stretch>
                  <a:fillRect b="-15686"/>
                </a:stretch>
              </a:blipFill>
            </p:spPr>
            <p:txBody>
              <a:bodyPr/>
              <a:lstStyle/>
              <a:p>
                <a:r>
                  <a:rPr lang="en-US">
                    <a:noFill/>
                  </a:rPr>
                  <a:t> </a:t>
                </a:r>
              </a:p>
            </p:txBody>
          </p:sp>
        </mc:Fallback>
      </mc:AlternateContent>
      <p:sp>
        <p:nvSpPr>
          <p:cNvPr id="457" name="TextBox 456"/>
          <p:cNvSpPr txBox="1"/>
          <p:nvPr/>
        </p:nvSpPr>
        <p:spPr>
          <a:xfrm rot="16200000">
            <a:off x="2246549" y="4107601"/>
            <a:ext cx="706219"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Source</a:t>
            </a:r>
          </a:p>
          <a:p>
            <a:r>
              <a:rPr lang="en-US" sz="1400" dirty="0">
                <a:solidFill>
                  <a:srgbClr val="FF0000"/>
                </a:solidFill>
                <a:latin typeface="Cambria Math" panose="02040503050406030204" pitchFamily="18" charset="0"/>
                <a:ea typeface="Cambria Math" panose="02040503050406030204" pitchFamily="18" charset="0"/>
              </a:rPr>
              <a:t>State</a:t>
            </a:r>
          </a:p>
        </p:txBody>
      </p:sp>
      <mc:AlternateContent xmlns:mc="http://schemas.openxmlformats.org/markup-compatibility/2006" xmlns:a14="http://schemas.microsoft.com/office/drawing/2010/main">
        <mc:Choice Requires="a14">
          <p:sp>
            <p:nvSpPr>
              <p:cNvPr id="458" name="TextBox 457"/>
              <p:cNvSpPr txBox="1"/>
              <p:nvPr/>
            </p:nvSpPr>
            <p:spPr>
              <a:xfrm>
                <a:off x="3042241" y="5268218"/>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𝒘</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042241" y="5268218"/>
                <a:ext cx="366171" cy="307777"/>
              </a:xfrm>
              <a:prstGeom prst="rect">
                <a:avLst/>
              </a:prstGeom>
              <a:blipFill>
                <a:blip r:embed="rId8"/>
                <a:stretch>
                  <a:fillRect l="-6667" r="-5000" b="-15686"/>
                </a:stretch>
              </a:blipFill>
            </p:spPr>
            <p:txBody>
              <a:bodyPr/>
              <a:lstStyle/>
              <a:p>
                <a:r>
                  <a:rPr lang="en-US">
                    <a:noFill/>
                  </a:rPr>
                  <a:t> </a:t>
                </a:r>
              </a:p>
            </p:txBody>
          </p:sp>
        </mc:Fallback>
      </mc:AlternateContent>
      <p:sp>
        <p:nvSpPr>
          <p:cNvPr id="459" name="TextBox 458"/>
          <p:cNvSpPr txBox="1"/>
          <p:nvPr/>
        </p:nvSpPr>
        <p:spPr>
          <a:xfrm rot="16200000">
            <a:off x="2246549" y="5029512"/>
            <a:ext cx="706219"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Source</a:t>
            </a:r>
          </a:p>
          <a:p>
            <a:r>
              <a:rPr lang="en-US" sz="1400" dirty="0">
                <a:solidFill>
                  <a:srgbClr val="3126BE"/>
                </a:solidFill>
                <a:latin typeface="Cambria Math" panose="02040503050406030204" pitchFamily="18" charset="0"/>
                <a:ea typeface="Cambria Math" panose="02040503050406030204" pitchFamily="18" charset="0"/>
              </a:rPr>
              <a:t>Word</a:t>
            </a:r>
          </a:p>
        </p:txBody>
      </p:sp>
      <p:sp>
        <p:nvSpPr>
          <p:cNvPr id="460" name="TextBox 459"/>
          <p:cNvSpPr txBox="1"/>
          <p:nvPr/>
        </p:nvSpPr>
        <p:spPr>
          <a:xfrm rot="5400000">
            <a:off x="9097366" y="2274581"/>
            <a:ext cx="1240083" cy="461665"/>
          </a:xfrm>
          <a:prstGeom prst="rect">
            <a:avLst/>
          </a:prstGeom>
          <a:noFill/>
        </p:spPr>
        <p:txBody>
          <a:bodyPr wrap="none" rtlCol="0">
            <a:spAutoFit/>
          </a:bodyPr>
          <a:lstStyle/>
          <a:p>
            <a:r>
              <a:rPr lang="en-US" sz="2400" dirty="0"/>
              <a:t>Decoder</a:t>
            </a:r>
          </a:p>
        </p:txBody>
      </p:sp>
      <p:sp>
        <p:nvSpPr>
          <p:cNvPr id="461" name="TextBox 460"/>
          <p:cNvSpPr txBox="1"/>
          <p:nvPr/>
        </p:nvSpPr>
        <p:spPr>
          <a:xfrm rot="5400000">
            <a:off x="9112593" y="4743192"/>
            <a:ext cx="1209627" cy="461665"/>
          </a:xfrm>
          <a:prstGeom prst="rect">
            <a:avLst/>
          </a:prstGeom>
          <a:noFill/>
        </p:spPr>
        <p:txBody>
          <a:bodyPr wrap="none" rtlCol="0">
            <a:spAutoFit/>
          </a:bodyPr>
          <a:lstStyle/>
          <a:p>
            <a:r>
              <a:rPr lang="en-US" sz="2400" dirty="0"/>
              <a:t>Encoder</a:t>
            </a:r>
          </a:p>
        </p:txBody>
      </p:sp>
      <p:grpSp>
        <p:nvGrpSpPr>
          <p:cNvPr id="8" name="Group 7"/>
          <p:cNvGrpSpPr/>
          <p:nvPr/>
        </p:nvGrpSpPr>
        <p:grpSpPr>
          <a:xfrm>
            <a:off x="3836323" y="4643531"/>
            <a:ext cx="228600" cy="1135783"/>
            <a:chOff x="3836323" y="4643531"/>
            <a:chExt cx="228600" cy="1135783"/>
          </a:xfrm>
        </p:grpSpPr>
        <p:grpSp>
          <p:nvGrpSpPr>
            <p:cNvPr id="427" name="Group 426"/>
            <p:cNvGrpSpPr/>
            <p:nvPr/>
          </p:nvGrpSpPr>
          <p:grpSpPr>
            <a:xfrm>
              <a:off x="3836323" y="5047794"/>
              <a:ext cx="228600" cy="731520"/>
              <a:chOff x="1403479" y="1733952"/>
              <a:chExt cx="182880" cy="731520"/>
            </a:xfrm>
          </p:grpSpPr>
          <p:sp>
            <p:nvSpPr>
              <p:cNvPr id="494" name="Rectangle 493"/>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5" name="Straight Arrow Connector 184"/>
            <p:cNvCxnSpPr/>
            <p:nvPr/>
          </p:nvCxnSpPr>
          <p:spPr>
            <a:xfrm flipV="1">
              <a:off x="3951258" y="4643531"/>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028860" y="1569002"/>
            <a:ext cx="4541860" cy="338554"/>
          </a:xfrm>
          <a:prstGeom prst="rect">
            <a:avLst/>
          </a:prstGeom>
          <a:noFill/>
        </p:spPr>
        <p:txBody>
          <a:bodyPr wrap="square" rtlCol="0">
            <a:spAutoFit/>
          </a:bodyPr>
          <a:lstStyle/>
          <a:p>
            <a:r>
              <a:rPr lang="zh-CN" altLang="en-US" sz="1600" dirty="0"/>
              <a:t>  </a:t>
            </a:r>
            <a:r>
              <a:rPr lang="en-US" altLang="zh-CN" sz="1600" dirty="0"/>
              <a:t>,,         </a:t>
            </a:r>
            <a:r>
              <a:rPr lang="zh-CN" altLang="en-US" sz="1600" dirty="0"/>
              <a:t>经济</a:t>
            </a:r>
            <a:r>
              <a:rPr lang="en-US" altLang="zh-CN" sz="1600" dirty="0"/>
              <a:t>,    </a:t>
            </a:r>
            <a:r>
              <a:rPr lang="zh-CN" altLang="en-US" sz="1600" dirty="0"/>
              <a:t>发展</a:t>
            </a:r>
            <a:r>
              <a:rPr lang="en-US" altLang="zh-CN" sz="1600" dirty="0"/>
              <a:t>,      </a:t>
            </a:r>
            <a:r>
              <a:rPr lang="zh-CN" altLang="en-US" sz="1600" dirty="0"/>
              <a:t>变</a:t>
            </a:r>
            <a:r>
              <a:rPr lang="en-US" altLang="zh-CN" sz="1600" dirty="0"/>
              <a:t>,      </a:t>
            </a:r>
            <a:r>
              <a:rPr lang="zh-CN" altLang="en-US" sz="1600" dirty="0"/>
              <a:t>慢</a:t>
            </a:r>
            <a:r>
              <a:rPr lang="en-US" altLang="zh-CN" sz="1600" dirty="0"/>
              <a:t>,          </a:t>
            </a:r>
            <a:r>
              <a:rPr lang="zh-CN" altLang="en-US" sz="1600" dirty="0"/>
              <a:t>了</a:t>
            </a:r>
            <a:r>
              <a:rPr lang="en-US" sz="1600" dirty="0"/>
              <a:t>,             .</a:t>
            </a:r>
          </a:p>
        </p:txBody>
      </p:sp>
      <p:sp>
        <p:nvSpPr>
          <p:cNvPr id="18" name="Rectangle 17"/>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sp>
        <p:nvSpPr>
          <p:cNvPr id="19" name="Rectangle 18"/>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cxnSp>
        <p:nvCxnSpPr>
          <p:cNvPr id="216" name="Curved Connector 33">
            <a:extLst>
              <a:ext uri="{FF2B5EF4-FFF2-40B4-BE49-F238E27FC236}">
                <a16:creationId xmlns:a16="http://schemas.microsoft.com/office/drawing/2014/main" id="{9692390D-CAA2-4BC8-8394-940E6373F63D}"/>
              </a:ext>
            </a:extLst>
          </p:cNvPr>
          <p:cNvCxnSpPr>
            <a:cxnSpLocks/>
            <a:stCxn id="218" idx="0"/>
            <a:endCxn id="363" idx="4"/>
          </p:cNvCxnSpPr>
          <p:nvPr/>
        </p:nvCxnSpPr>
        <p:spPr>
          <a:xfrm rot="16200000" flipV="1">
            <a:off x="4929212" y="3053103"/>
            <a:ext cx="276607" cy="956943"/>
          </a:xfrm>
          <a:prstGeom prst="curvedConnector3">
            <a:avLst>
              <a:gd name="adj1" fmla="val 50000"/>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9506F9CE-63F4-4595-BF4D-D1E9D9989D26}"/>
                  </a:ext>
                </a:extLst>
              </p:cNvPr>
              <p:cNvSpPr txBox="1"/>
              <p:nvPr/>
            </p:nvSpPr>
            <p:spPr>
              <a:xfrm>
                <a:off x="5362900" y="3669878"/>
                <a:ext cx="366171" cy="2275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oMath>
                  </m:oMathPara>
                </a14:m>
                <a:endParaRPr lang="en-US" dirty="0">
                  <a:solidFill>
                    <a:srgbClr val="7030A0"/>
                  </a:solidFill>
                </a:endParaRPr>
              </a:p>
            </p:txBody>
          </p:sp>
        </mc:Choice>
        <mc:Fallback xmlns="">
          <p:sp>
            <p:nvSpPr>
              <p:cNvPr id="218" name="TextBox 217">
                <a:extLst>
                  <a:ext uri="{FF2B5EF4-FFF2-40B4-BE49-F238E27FC236}">
                    <a16:creationId xmlns:a16="http://schemas.microsoft.com/office/drawing/2014/main" id="{9506F9CE-63F4-4595-BF4D-D1E9D9989D26}"/>
                  </a:ext>
                </a:extLst>
              </p:cNvPr>
              <p:cNvSpPr txBox="1">
                <a:spLocks noRot="1" noChangeAspect="1" noMove="1" noResize="1" noEditPoints="1" noAdjustHandles="1" noChangeArrowheads="1" noChangeShapeType="1" noTextEdit="1"/>
              </p:cNvSpPr>
              <p:nvPr/>
            </p:nvSpPr>
            <p:spPr>
              <a:xfrm>
                <a:off x="5362900" y="3669878"/>
                <a:ext cx="366171" cy="227544"/>
              </a:xfrm>
              <a:prstGeom prst="rect">
                <a:avLst/>
              </a:prstGeom>
              <a:blipFill>
                <a:blip r:embed="rId9"/>
                <a:stretch>
                  <a:fillRect l="-10000" r="-8333" b="-54054"/>
                </a:stretch>
              </a:blipFill>
            </p:spPr>
            <p:txBody>
              <a:bodyPr/>
              <a:lstStyle/>
              <a:p>
                <a:r>
                  <a:rPr lang="en-US">
                    <a:noFill/>
                  </a:rPr>
                  <a:t> </a:t>
                </a:r>
              </a:p>
            </p:txBody>
          </p:sp>
        </mc:Fallback>
      </mc:AlternateContent>
      <p:cxnSp>
        <p:nvCxnSpPr>
          <p:cNvPr id="220" name="Straight Arrow Connector 219">
            <a:extLst>
              <a:ext uri="{FF2B5EF4-FFF2-40B4-BE49-F238E27FC236}">
                <a16:creationId xmlns:a16="http://schemas.microsoft.com/office/drawing/2014/main" id="{C917A173-4CA2-4943-8A78-667DC259503A}"/>
              </a:ext>
            </a:extLst>
          </p:cNvPr>
          <p:cNvCxnSpPr>
            <a:endCxn id="218" idx="2"/>
          </p:cNvCxnSpPr>
          <p:nvPr/>
        </p:nvCxnSpPr>
        <p:spPr>
          <a:xfrm flipV="1">
            <a:off x="4558911" y="3897422"/>
            <a:ext cx="987075" cy="49336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ABAAA72-05FD-48AF-BE1B-FBF1B075A258}"/>
              </a:ext>
            </a:extLst>
          </p:cNvPr>
          <p:cNvCxnSpPr>
            <a:cxnSpLocks/>
          </p:cNvCxnSpPr>
          <p:nvPr/>
        </p:nvCxnSpPr>
        <p:spPr>
          <a:xfrm flipV="1">
            <a:off x="5257943" y="3897422"/>
            <a:ext cx="288043"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E616239-3F66-402B-9FB8-69B9494624CD}"/>
              </a:ext>
            </a:extLst>
          </p:cNvPr>
          <p:cNvCxnSpPr>
            <a:cxnSpLocks/>
          </p:cNvCxnSpPr>
          <p:nvPr/>
        </p:nvCxnSpPr>
        <p:spPr>
          <a:xfrm flipH="1" flipV="1">
            <a:off x="5545986" y="3897422"/>
            <a:ext cx="365617"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18F4B47-275D-4159-964E-5296CDC5D9CB}"/>
              </a:ext>
            </a:extLst>
          </p:cNvPr>
          <p:cNvCxnSpPr>
            <a:cxnSpLocks/>
          </p:cNvCxnSpPr>
          <p:nvPr/>
        </p:nvCxnSpPr>
        <p:spPr>
          <a:xfrm flipH="1" flipV="1">
            <a:off x="5545986" y="3897422"/>
            <a:ext cx="1019277"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D9EE161-55E7-4B30-B840-123BB56C0C47}"/>
              </a:ext>
            </a:extLst>
          </p:cNvPr>
          <p:cNvCxnSpPr>
            <a:cxnSpLocks/>
          </p:cNvCxnSpPr>
          <p:nvPr/>
        </p:nvCxnSpPr>
        <p:spPr>
          <a:xfrm flipH="1" flipV="1">
            <a:off x="5545986" y="3897422"/>
            <a:ext cx="1672937"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B7FFE77-6072-495C-9766-5557D93F66CC}"/>
              </a:ext>
            </a:extLst>
          </p:cNvPr>
          <p:cNvCxnSpPr>
            <a:cxnSpLocks/>
          </p:cNvCxnSpPr>
          <p:nvPr/>
        </p:nvCxnSpPr>
        <p:spPr>
          <a:xfrm flipH="1" flipV="1">
            <a:off x="5545986" y="3897422"/>
            <a:ext cx="2326597"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B45F655D-00B2-459E-8F7E-5DE742FF5767}"/>
              </a:ext>
            </a:extLst>
          </p:cNvPr>
          <p:cNvCxnSpPr>
            <a:cxnSpLocks/>
            <a:stCxn id="417" idx="0"/>
            <a:endCxn id="218" idx="2"/>
          </p:cNvCxnSpPr>
          <p:nvPr/>
        </p:nvCxnSpPr>
        <p:spPr>
          <a:xfrm flipH="1" flipV="1">
            <a:off x="5545986" y="3897422"/>
            <a:ext cx="2980257"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168FCE2B-197E-44DE-B802-909C6B4CC2E4}"/>
              </a:ext>
            </a:extLst>
          </p:cNvPr>
          <p:cNvCxnSpPr>
            <a:cxnSpLocks/>
          </p:cNvCxnSpPr>
          <p:nvPr/>
        </p:nvCxnSpPr>
        <p:spPr>
          <a:xfrm flipV="1">
            <a:off x="3950623" y="3897422"/>
            <a:ext cx="1595363"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A0AC9630-ECEF-47C1-A2FF-D1749C98F046}"/>
              </a:ext>
            </a:extLst>
          </p:cNvPr>
          <p:cNvCxnSpPr>
            <a:cxnSpLocks/>
            <a:stCxn id="418" idx="0"/>
            <a:endCxn id="218" idx="2"/>
          </p:cNvCxnSpPr>
          <p:nvPr/>
        </p:nvCxnSpPr>
        <p:spPr>
          <a:xfrm flipH="1" flipV="1">
            <a:off x="5545986" y="3897422"/>
            <a:ext cx="3633915" cy="471789"/>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4F3CED3C-5062-4373-B3BD-462E00ACCEE5}"/>
              </a:ext>
            </a:extLst>
          </p:cNvPr>
          <p:cNvSpPr txBox="1"/>
          <p:nvPr/>
        </p:nvSpPr>
        <p:spPr>
          <a:xfrm>
            <a:off x="4237733" y="3994817"/>
            <a:ext cx="458780" cy="276999"/>
          </a:xfrm>
          <a:prstGeom prst="rect">
            <a:avLst/>
          </a:prstGeom>
          <a:noFill/>
        </p:spPr>
        <p:txBody>
          <a:bodyPr wrap="none" rtlCol="0">
            <a:spAutoFit/>
          </a:bodyPr>
          <a:lstStyle/>
          <a:p>
            <a:r>
              <a:rPr lang="en-US" sz="1200" dirty="0"/>
              <a:t>0.01</a:t>
            </a:r>
          </a:p>
        </p:txBody>
      </p:sp>
      <p:sp>
        <p:nvSpPr>
          <p:cNvPr id="289" name="TextBox 288">
            <a:extLst>
              <a:ext uri="{FF2B5EF4-FFF2-40B4-BE49-F238E27FC236}">
                <a16:creationId xmlns:a16="http://schemas.microsoft.com/office/drawing/2014/main" id="{8200D189-8E0F-4C4C-86E4-7F90DFE51158}"/>
              </a:ext>
            </a:extLst>
          </p:cNvPr>
          <p:cNvSpPr txBox="1"/>
          <p:nvPr/>
        </p:nvSpPr>
        <p:spPr>
          <a:xfrm>
            <a:off x="4581352" y="3994817"/>
            <a:ext cx="458780" cy="276999"/>
          </a:xfrm>
          <a:prstGeom prst="rect">
            <a:avLst/>
          </a:prstGeom>
          <a:noFill/>
        </p:spPr>
        <p:txBody>
          <a:bodyPr wrap="none" rtlCol="0">
            <a:spAutoFit/>
          </a:bodyPr>
          <a:lstStyle/>
          <a:p>
            <a:r>
              <a:rPr lang="en-US" sz="1200" dirty="0"/>
              <a:t>0.02</a:t>
            </a:r>
          </a:p>
        </p:txBody>
      </p:sp>
      <p:sp>
        <p:nvSpPr>
          <p:cNvPr id="290" name="TextBox 289">
            <a:extLst>
              <a:ext uri="{FF2B5EF4-FFF2-40B4-BE49-F238E27FC236}">
                <a16:creationId xmlns:a16="http://schemas.microsoft.com/office/drawing/2014/main" id="{127FAE00-A274-4CE5-908B-6F1D6A080806}"/>
              </a:ext>
            </a:extLst>
          </p:cNvPr>
          <p:cNvSpPr txBox="1"/>
          <p:nvPr/>
        </p:nvSpPr>
        <p:spPr>
          <a:xfrm>
            <a:off x="5029626" y="3994817"/>
            <a:ext cx="458780" cy="276999"/>
          </a:xfrm>
          <a:prstGeom prst="rect">
            <a:avLst/>
          </a:prstGeom>
          <a:noFill/>
        </p:spPr>
        <p:txBody>
          <a:bodyPr wrap="none" rtlCol="0">
            <a:spAutoFit/>
          </a:bodyPr>
          <a:lstStyle/>
          <a:p>
            <a:r>
              <a:rPr lang="en-US" sz="1200" dirty="0"/>
              <a:t>0.01</a:t>
            </a:r>
          </a:p>
        </p:txBody>
      </p:sp>
      <p:sp>
        <p:nvSpPr>
          <p:cNvPr id="291" name="TextBox 290">
            <a:extLst>
              <a:ext uri="{FF2B5EF4-FFF2-40B4-BE49-F238E27FC236}">
                <a16:creationId xmlns:a16="http://schemas.microsoft.com/office/drawing/2014/main" id="{7099D3E3-E519-47D0-92B4-8511DEEF85FC}"/>
              </a:ext>
            </a:extLst>
          </p:cNvPr>
          <p:cNvSpPr txBox="1"/>
          <p:nvPr/>
        </p:nvSpPr>
        <p:spPr>
          <a:xfrm>
            <a:off x="5372243" y="3994817"/>
            <a:ext cx="458780" cy="276999"/>
          </a:xfrm>
          <a:prstGeom prst="rect">
            <a:avLst/>
          </a:prstGeom>
          <a:noFill/>
        </p:spPr>
        <p:txBody>
          <a:bodyPr wrap="none" rtlCol="0">
            <a:spAutoFit/>
          </a:bodyPr>
          <a:lstStyle/>
          <a:p>
            <a:r>
              <a:rPr lang="en-US" sz="1200" dirty="0"/>
              <a:t>0.01</a:t>
            </a:r>
          </a:p>
        </p:txBody>
      </p:sp>
      <p:sp>
        <p:nvSpPr>
          <p:cNvPr id="292" name="TextBox 291">
            <a:extLst>
              <a:ext uri="{FF2B5EF4-FFF2-40B4-BE49-F238E27FC236}">
                <a16:creationId xmlns:a16="http://schemas.microsoft.com/office/drawing/2014/main" id="{837FD5F4-255E-4E7F-BF3F-8F3E208E92BE}"/>
              </a:ext>
            </a:extLst>
          </p:cNvPr>
          <p:cNvSpPr txBox="1"/>
          <p:nvPr/>
        </p:nvSpPr>
        <p:spPr>
          <a:xfrm>
            <a:off x="6362488" y="3994817"/>
            <a:ext cx="458780" cy="276999"/>
          </a:xfrm>
          <a:prstGeom prst="rect">
            <a:avLst/>
          </a:prstGeom>
          <a:noFill/>
        </p:spPr>
        <p:txBody>
          <a:bodyPr wrap="none" rtlCol="0">
            <a:spAutoFit/>
          </a:bodyPr>
          <a:lstStyle/>
          <a:p>
            <a:r>
              <a:rPr lang="en-US" sz="1200" dirty="0"/>
              <a:t>0.01</a:t>
            </a:r>
          </a:p>
        </p:txBody>
      </p:sp>
      <p:sp>
        <p:nvSpPr>
          <p:cNvPr id="293" name="TextBox 292">
            <a:extLst>
              <a:ext uri="{FF2B5EF4-FFF2-40B4-BE49-F238E27FC236}">
                <a16:creationId xmlns:a16="http://schemas.microsoft.com/office/drawing/2014/main" id="{8327EBAC-C32C-4AC6-806F-78D4BCFE14CA}"/>
              </a:ext>
            </a:extLst>
          </p:cNvPr>
          <p:cNvSpPr txBox="1"/>
          <p:nvPr/>
        </p:nvSpPr>
        <p:spPr>
          <a:xfrm>
            <a:off x="5670213" y="3994817"/>
            <a:ext cx="458780" cy="276999"/>
          </a:xfrm>
          <a:prstGeom prst="rect">
            <a:avLst/>
          </a:prstGeom>
          <a:noFill/>
        </p:spPr>
        <p:txBody>
          <a:bodyPr wrap="none" rtlCol="0">
            <a:spAutoFit/>
          </a:bodyPr>
          <a:lstStyle/>
          <a:p>
            <a:r>
              <a:rPr lang="en-US" sz="1200" dirty="0"/>
              <a:t>0.04</a:t>
            </a:r>
          </a:p>
        </p:txBody>
      </p:sp>
      <p:sp>
        <p:nvSpPr>
          <p:cNvPr id="294" name="TextBox 293">
            <a:extLst>
              <a:ext uri="{FF2B5EF4-FFF2-40B4-BE49-F238E27FC236}">
                <a16:creationId xmlns:a16="http://schemas.microsoft.com/office/drawing/2014/main" id="{BB129AC5-45BA-479D-9320-99957C29B6E7}"/>
              </a:ext>
            </a:extLst>
          </p:cNvPr>
          <p:cNvSpPr txBox="1"/>
          <p:nvPr/>
        </p:nvSpPr>
        <p:spPr>
          <a:xfrm>
            <a:off x="5992183" y="3994817"/>
            <a:ext cx="458780" cy="276999"/>
          </a:xfrm>
          <a:prstGeom prst="rect">
            <a:avLst/>
          </a:prstGeom>
          <a:noFill/>
        </p:spPr>
        <p:txBody>
          <a:bodyPr wrap="none" rtlCol="0">
            <a:spAutoFit/>
          </a:bodyPr>
          <a:lstStyle/>
          <a:p>
            <a:r>
              <a:rPr lang="en-US" sz="1200" dirty="0"/>
              <a:t>0.01</a:t>
            </a:r>
          </a:p>
        </p:txBody>
      </p:sp>
      <p:sp>
        <p:nvSpPr>
          <p:cNvPr id="295" name="TextBox 294">
            <a:extLst>
              <a:ext uri="{FF2B5EF4-FFF2-40B4-BE49-F238E27FC236}">
                <a16:creationId xmlns:a16="http://schemas.microsoft.com/office/drawing/2014/main" id="{07B17744-A1AB-4D99-B7E0-F895D6E4BE1C}"/>
              </a:ext>
            </a:extLst>
          </p:cNvPr>
          <p:cNvSpPr txBox="1"/>
          <p:nvPr/>
        </p:nvSpPr>
        <p:spPr>
          <a:xfrm>
            <a:off x="6765621" y="3994817"/>
            <a:ext cx="380232" cy="276999"/>
          </a:xfrm>
          <a:prstGeom prst="rect">
            <a:avLst/>
          </a:prstGeom>
          <a:noFill/>
        </p:spPr>
        <p:txBody>
          <a:bodyPr wrap="none" rtlCol="0">
            <a:spAutoFit/>
          </a:bodyPr>
          <a:lstStyle/>
          <a:p>
            <a:r>
              <a:rPr lang="en-US" sz="1200" dirty="0"/>
              <a:t>0.1</a:t>
            </a:r>
          </a:p>
        </p:txBody>
      </p:sp>
      <p:sp>
        <p:nvSpPr>
          <p:cNvPr id="296" name="TextBox 295">
            <a:extLst>
              <a:ext uri="{FF2B5EF4-FFF2-40B4-BE49-F238E27FC236}">
                <a16:creationId xmlns:a16="http://schemas.microsoft.com/office/drawing/2014/main" id="{0452486B-ADDE-44A1-A32E-A12CA98F32C8}"/>
              </a:ext>
            </a:extLst>
          </p:cNvPr>
          <p:cNvSpPr txBox="1"/>
          <p:nvPr/>
        </p:nvSpPr>
        <p:spPr>
          <a:xfrm>
            <a:off x="7148054" y="3994817"/>
            <a:ext cx="380232" cy="276999"/>
          </a:xfrm>
          <a:prstGeom prst="rect">
            <a:avLst/>
          </a:prstGeom>
          <a:noFill/>
        </p:spPr>
        <p:txBody>
          <a:bodyPr wrap="none" rtlCol="0">
            <a:spAutoFit/>
          </a:bodyPr>
          <a:lstStyle/>
          <a:p>
            <a:r>
              <a:rPr lang="en-US" sz="1200" dirty="0"/>
              <a:t>0.7</a:t>
            </a:r>
          </a:p>
        </p:txBody>
      </p:sp>
      <p:sp>
        <p:nvSpPr>
          <p:cNvPr id="297" name="TextBox 296">
            <a:extLst>
              <a:ext uri="{FF2B5EF4-FFF2-40B4-BE49-F238E27FC236}">
                <a16:creationId xmlns:a16="http://schemas.microsoft.com/office/drawing/2014/main" id="{8A455305-53A7-4B5F-B0D2-9EB8D5F9344B}"/>
              </a:ext>
            </a:extLst>
          </p:cNvPr>
          <p:cNvSpPr txBox="1"/>
          <p:nvPr/>
        </p:nvSpPr>
        <p:spPr>
          <a:xfrm>
            <a:off x="7585256" y="3994817"/>
            <a:ext cx="415498" cy="276999"/>
          </a:xfrm>
          <a:prstGeom prst="rect">
            <a:avLst/>
          </a:prstGeom>
          <a:noFill/>
        </p:spPr>
        <p:txBody>
          <a:bodyPr wrap="none" rtlCol="0">
            <a:spAutoFit/>
          </a:bodyPr>
          <a:lstStyle/>
          <a:p>
            <a:r>
              <a:rPr lang="en-US" sz="1200" dirty="0"/>
              <a:t>0. 1</a:t>
            </a:r>
          </a:p>
        </p:txBody>
      </p:sp>
      <p:sp>
        <p:nvSpPr>
          <p:cNvPr id="206" name="Text Placeholder 1">
            <a:extLst>
              <a:ext uri="{FF2B5EF4-FFF2-40B4-BE49-F238E27FC236}">
                <a16:creationId xmlns:a16="http://schemas.microsoft.com/office/drawing/2014/main" id="{5F6FA59E-1B54-4BBD-8875-FDF8952FD937}"/>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310046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down)">
                                      <p:cBhvr>
                                        <p:cTn id="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a:xfrm>
            <a:off x="3798223" y="3015540"/>
            <a:ext cx="5617204"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173" name="Rectangle 172"/>
          <p:cNvSpPr/>
          <p:nvPr/>
        </p:nvSpPr>
        <p:spPr>
          <a:xfrm>
            <a:off x="3730698" y="4969203"/>
            <a:ext cx="5610348" cy="870891"/>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 name="Title 1"/>
          <p:cNvSpPr>
            <a:spLocks noGrp="1"/>
          </p:cNvSpPr>
          <p:nvPr>
            <p:ph type="title"/>
          </p:nvPr>
        </p:nvSpPr>
        <p:spPr/>
        <p:txBody>
          <a:bodyPr/>
          <a:lstStyle/>
          <a:p>
            <a:pPr algn="ctr"/>
            <a:r>
              <a:rPr lang="en-US" dirty="0"/>
              <a:t>Attention based Encoder-Decoder</a:t>
            </a:r>
          </a:p>
        </p:txBody>
      </p:sp>
      <p:grpSp>
        <p:nvGrpSpPr>
          <p:cNvPr id="4" name="Group 3"/>
          <p:cNvGrpSpPr/>
          <p:nvPr/>
        </p:nvGrpSpPr>
        <p:grpSpPr>
          <a:xfrm>
            <a:off x="4474742" y="2025862"/>
            <a:ext cx="228600" cy="1093089"/>
            <a:chOff x="4474742" y="2025862"/>
            <a:chExt cx="228600" cy="1093089"/>
          </a:xfrm>
        </p:grpSpPr>
        <p:grpSp>
          <p:nvGrpSpPr>
            <p:cNvPr id="221" name="Group 220"/>
            <p:cNvGrpSpPr/>
            <p:nvPr/>
          </p:nvGrpSpPr>
          <p:grpSpPr>
            <a:xfrm>
              <a:off x="4474742" y="2025862"/>
              <a:ext cx="228600" cy="731520"/>
              <a:chOff x="1403479" y="1733952"/>
              <a:chExt cx="182880" cy="731520"/>
            </a:xfrm>
          </p:grpSpPr>
          <p:sp>
            <p:nvSpPr>
              <p:cNvPr id="224" name="Rectangle 22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3" name="Straight Arrow Connector 222"/>
            <p:cNvCxnSpPr>
              <a:stCxn id="222" idx="0"/>
              <a:endCxn id="227" idx="2"/>
            </p:cNvCxnSpPr>
            <p:nvPr/>
          </p:nvCxnSpPr>
          <p:spPr>
            <a:xfrm flipV="1">
              <a:off x="4589042"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775362" y="4977725"/>
            <a:ext cx="5503598" cy="777240"/>
            <a:chOff x="1884844" y="4581128"/>
            <a:chExt cx="5503598" cy="777240"/>
          </a:xfrm>
        </p:grpSpPr>
        <p:grpSp>
          <p:nvGrpSpPr>
            <p:cNvPr id="103" name="Group 102"/>
            <p:cNvGrpSpPr/>
            <p:nvPr/>
          </p:nvGrpSpPr>
          <p:grpSpPr>
            <a:xfrm>
              <a:off x="1884844" y="4581128"/>
              <a:ext cx="274320" cy="777240"/>
              <a:chOff x="1907704" y="3861048"/>
              <a:chExt cx="274320" cy="777240"/>
            </a:xfrm>
          </p:grpSpPr>
          <p:grpSp>
            <p:nvGrpSpPr>
              <p:cNvPr id="168" name="Group 167"/>
              <p:cNvGrpSpPr/>
              <p:nvPr/>
            </p:nvGrpSpPr>
            <p:grpSpPr>
              <a:xfrm>
                <a:off x="1907704" y="3896484"/>
                <a:ext cx="274320" cy="706368"/>
                <a:chOff x="1907704" y="3861048"/>
                <a:chExt cx="274320" cy="706368"/>
              </a:xfrm>
            </p:grpSpPr>
            <p:sp>
              <p:nvSpPr>
                <p:cNvPr id="170" name="Oval 169"/>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3192164" y="4581128"/>
              <a:ext cx="274320" cy="777240"/>
              <a:chOff x="1907704" y="3861048"/>
              <a:chExt cx="274320" cy="777240"/>
            </a:xfrm>
          </p:grpSpPr>
          <p:grpSp>
            <p:nvGrpSpPr>
              <p:cNvPr id="164" name="Group 163"/>
              <p:cNvGrpSpPr/>
              <p:nvPr/>
            </p:nvGrpSpPr>
            <p:grpSpPr>
              <a:xfrm>
                <a:off x="1907704" y="3896484"/>
                <a:ext cx="274320" cy="706368"/>
                <a:chOff x="1907704" y="3861048"/>
                <a:chExt cx="274320" cy="706368"/>
              </a:xfrm>
            </p:grpSpPr>
            <p:sp>
              <p:nvSpPr>
                <p:cNvPr id="166" name="Oval 165"/>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4499484" y="4581128"/>
              <a:ext cx="274320" cy="777240"/>
              <a:chOff x="1907704" y="3861048"/>
              <a:chExt cx="274320" cy="777240"/>
            </a:xfrm>
          </p:grpSpPr>
          <p:grpSp>
            <p:nvGrpSpPr>
              <p:cNvPr id="160" name="Group 159"/>
              <p:cNvGrpSpPr/>
              <p:nvPr/>
            </p:nvGrpSpPr>
            <p:grpSpPr>
              <a:xfrm>
                <a:off x="1907704" y="3896484"/>
                <a:ext cx="274320" cy="706368"/>
                <a:chOff x="1907704" y="3861048"/>
                <a:chExt cx="274320" cy="706368"/>
              </a:xfrm>
            </p:grpSpPr>
            <p:sp>
              <p:nvSpPr>
                <p:cNvPr id="162" name="Oval 16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2538504" y="4581128"/>
              <a:ext cx="274320" cy="777240"/>
              <a:chOff x="1907704" y="3861048"/>
              <a:chExt cx="274320" cy="777240"/>
            </a:xfrm>
          </p:grpSpPr>
          <p:grpSp>
            <p:nvGrpSpPr>
              <p:cNvPr id="156" name="Group 155"/>
              <p:cNvGrpSpPr/>
              <p:nvPr/>
            </p:nvGrpSpPr>
            <p:grpSpPr>
              <a:xfrm>
                <a:off x="1907704" y="3896484"/>
                <a:ext cx="274320" cy="706368"/>
                <a:chOff x="1907704" y="3861048"/>
                <a:chExt cx="274320" cy="706368"/>
              </a:xfrm>
            </p:grpSpPr>
            <p:sp>
              <p:nvSpPr>
                <p:cNvPr id="158" name="Oval 157"/>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3845824" y="4581128"/>
              <a:ext cx="274320" cy="777240"/>
              <a:chOff x="1907704" y="3861048"/>
              <a:chExt cx="274320" cy="777240"/>
            </a:xfrm>
          </p:grpSpPr>
          <p:grpSp>
            <p:nvGrpSpPr>
              <p:cNvPr id="152" name="Group 151"/>
              <p:cNvGrpSpPr/>
              <p:nvPr/>
            </p:nvGrpSpPr>
            <p:grpSpPr>
              <a:xfrm>
                <a:off x="1907704" y="3896484"/>
                <a:ext cx="274320" cy="706368"/>
                <a:chOff x="1907704" y="3861048"/>
                <a:chExt cx="274320" cy="706368"/>
              </a:xfrm>
            </p:grpSpPr>
            <p:sp>
              <p:nvSpPr>
                <p:cNvPr id="154" name="Oval 153"/>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5153144" y="4581128"/>
              <a:ext cx="274320" cy="777240"/>
              <a:chOff x="1907704" y="3861048"/>
              <a:chExt cx="274320" cy="777240"/>
            </a:xfrm>
          </p:grpSpPr>
          <p:grpSp>
            <p:nvGrpSpPr>
              <p:cNvPr id="148" name="Group 147"/>
              <p:cNvGrpSpPr/>
              <p:nvPr/>
            </p:nvGrpSpPr>
            <p:grpSpPr>
              <a:xfrm>
                <a:off x="1907704" y="3896484"/>
                <a:ext cx="274320" cy="706368"/>
                <a:chOff x="1907704" y="3861048"/>
                <a:chExt cx="274320" cy="706368"/>
              </a:xfrm>
            </p:grpSpPr>
            <p:sp>
              <p:nvSpPr>
                <p:cNvPr id="150" name="Oval 149"/>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5806804" y="4581128"/>
              <a:ext cx="274320" cy="777240"/>
              <a:chOff x="1907704" y="3861048"/>
              <a:chExt cx="274320" cy="777240"/>
            </a:xfrm>
          </p:grpSpPr>
          <p:grpSp>
            <p:nvGrpSpPr>
              <p:cNvPr id="144" name="Group 143"/>
              <p:cNvGrpSpPr/>
              <p:nvPr/>
            </p:nvGrpSpPr>
            <p:grpSpPr>
              <a:xfrm>
                <a:off x="1907704" y="3896484"/>
                <a:ext cx="274320" cy="706368"/>
                <a:chOff x="1907704" y="3861048"/>
                <a:chExt cx="274320" cy="706368"/>
              </a:xfrm>
            </p:grpSpPr>
            <p:sp>
              <p:nvSpPr>
                <p:cNvPr id="146" name="Oval 145"/>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60464" y="4581128"/>
              <a:ext cx="274320" cy="777240"/>
              <a:chOff x="1907704" y="3861048"/>
              <a:chExt cx="274320" cy="777240"/>
            </a:xfrm>
          </p:grpSpPr>
          <p:grpSp>
            <p:nvGrpSpPr>
              <p:cNvPr id="140" name="Group 139"/>
              <p:cNvGrpSpPr/>
              <p:nvPr/>
            </p:nvGrpSpPr>
            <p:grpSpPr>
              <a:xfrm>
                <a:off x="1907704" y="3896484"/>
                <a:ext cx="274320" cy="706368"/>
                <a:chOff x="1907704" y="3861048"/>
                <a:chExt cx="274320" cy="706368"/>
              </a:xfrm>
            </p:grpSpPr>
            <p:sp>
              <p:nvSpPr>
                <p:cNvPr id="142" name="Oval 14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7114122" y="4581128"/>
              <a:ext cx="274320" cy="777240"/>
              <a:chOff x="1907704" y="3861048"/>
              <a:chExt cx="274320" cy="777240"/>
            </a:xfrm>
          </p:grpSpPr>
          <p:grpSp>
            <p:nvGrpSpPr>
              <p:cNvPr id="136" name="Group 135"/>
              <p:cNvGrpSpPr/>
              <p:nvPr/>
            </p:nvGrpSpPr>
            <p:grpSpPr>
              <a:xfrm>
                <a:off x="1907704" y="3896484"/>
                <a:ext cx="274320" cy="706368"/>
                <a:chOff x="1907704" y="3861048"/>
                <a:chExt cx="274320" cy="706368"/>
              </a:xfrm>
            </p:grpSpPr>
            <p:sp>
              <p:nvSpPr>
                <p:cNvPr id="138" name="Oval 137"/>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Rectangle 136"/>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159164" y="4727577"/>
              <a:ext cx="379340" cy="432048"/>
              <a:chOff x="2159164" y="4753724"/>
              <a:chExt cx="379340" cy="432048"/>
            </a:xfrm>
          </p:grpSpPr>
          <p:cxnSp>
            <p:nvCxnSpPr>
              <p:cNvPr id="134" name="Straight Arrow Connector 133"/>
              <p:cNvCxnSpPr>
                <a:stCxn id="170" idx="6"/>
                <a:endCxn id="158" idx="2"/>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59" idx="2"/>
                <a:endCxn id="171" idx="6"/>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2812824" y="4727577"/>
              <a:ext cx="379340" cy="432048"/>
              <a:chOff x="2159164" y="4753724"/>
              <a:chExt cx="379340" cy="432048"/>
            </a:xfrm>
          </p:grpSpPr>
          <p:cxnSp>
            <p:nvCxnSpPr>
              <p:cNvPr id="132" name="Straight Arrow Connector 131"/>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466484" y="4727577"/>
              <a:ext cx="379340" cy="432048"/>
              <a:chOff x="2159164" y="4753724"/>
              <a:chExt cx="379340" cy="432048"/>
            </a:xfrm>
          </p:grpSpPr>
          <p:cxnSp>
            <p:nvCxnSpPr>
              <p:cNvPr id="130" name="Straight Arrow Connector 129"/>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4120144" y="4727577"/>
              <a:ext cx="379340" cy="432048"/>
              <a:chOff x="2159164" y="4753724"/>
              <a:chExt cx="379340" cy="432048"/>
            </a:xfrm>
          </p:grpSpPr>
          <p:cxnSp>
            <p:nvCxnSpPr>
              <p:cNvPr id="128" name="Straight Arrow Connector 127"/>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4773804" y="4727577"/>
              <a:ext cx="379340" cy="432048"/>
              <a:chOff x="2159164" y="4753724"/>
              <a:chExt cx="379340" cy="432048"/>
            </a:xfrm>
          </p:grpSpPr>
          <p:cxnSp>
            <p:nvCxnSpPr>
              <p:cNvPr id="126" name="Straight Arrow Connector 125"/>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427464" y="4727577"/>
              <a:ext cx="379340" cy="432048"/>
              <a:chOff x="2159164" y="4753724"/>
              <a:chExt cx="379340" cy="432048"/>
            </a:xfrm>
          </p:grpSpPr>
          <p:cxnSp>
            <p:nvCxnSpPr>
              <p:cNvPr id="124" name="Straight Arrow Connector 123"/>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6081124" y="4727577"/>
              <a:ext cx="379340" cy="432048"/>
              <a:chOff x="2159164" y="4753724"/>
              <a:chExt cx="379340" cy="432048"/>
            </a:xfrm>
          </p:grpSpPr>
          <p:cxnSp>
            <p:nvCxnSpPr>
              <p:cNvPr id="122" name="Straight Arrow Connector 121"/>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6734783" y="4727577"/>
              <a:ext cx="379340" cy="432048"/>
              <a:chOff x="2159164" y="4753724"/>
              <a:chExt cx="379340" cy="432048"/>
            </a:xfrm>
          </p:grpSpPr>
          <p:cxnSp>
            <p:nvCxnSpPr>
              <p:cNvPr id="120" name="Straight Arrow Connector 119"/>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cxnSp>
        <p:nvCxnSpPr>
          <p:cNvPr id="34" name="Curved Connector 33"/>
          <p:cNvCxnSpPr>
            <a:stCxn id="25" idx="0"/>
            <a:endCxn id="222" idx="4"/>
          </p:cNvCxnSpPr>
          <p:nvPr/>
        </p:nvCxnSpPr>
        <p:spPr>
          <a:xfrm rot="16200000" flipV="1">
            <a:off x="5044549" y="2937765"/>
            <a:ext cx="706863" cy="1617875"/>
          </a:xfrm>
          <a:prstGeom prst="curvedConnector3">
            <a:avLst>
              <a:gd name="adj1" fmla="val 50000"/>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37" name="Group 236"/>
          <p:cNvGrpSpPr/>
          <p:nvPr/>
        </p:nvGrpSpPr>
        <p:grpSpPr>
          <a:xfrm>
            <a:off x="4566182" y="4369849"/>
            <a:ext cx="1640735" cy="607876"/>
            <a:chOff x="4566182" y="4369849"/>
            <a:chExt cx="1640735" cy="607876"/>
          </a:xfrm>
        </p:grpSpPr>
        <p:cxnSp>
          <p:nvCxnSpPr>
            <p:cNvPr id="46" name="Straight Arrow Connector 45"/>
            <p:cNvCxnSpPr>
              <a:stCxn id="157" idx="0"/>
              <a:endCxn id="25" idx="2"/>
            </p:cNvCxnSpPr>
            <p:nvPr/>
          </p:nvCxnSpPr>
          <p:spPr>
            <a:xfrm flipV="1">
              <a:off x="4566182" y="4531021"/>
              <a:ext cx="164073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216178" y="4369849"/>
              <a:ext cx="201717" cy="396802"/>
              <a:chOff x="3102596" y="3946588"/>
              <a:chExt cx="201717" cy="396802"/>
            </a:xfrm>
          </p:grpSpPr>
          <p:sp>
            <p:nvSpPr>
              <p:cNvPr id="97" name="Freeform 96"/>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Connector 97"/>
              <p:cNvCxnSpPr>
                <a:stCxn id="97"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39" name="Group 238"/>
          <p:cNvGrpSpPr/>
          <p:nvPr/>
        </p:nvGrpSpPr>
        <p:grpSpPr>
          <a:xfrm>
            <a:off x="5219842" y="4100134"/>
            <a:ext cx="3921958" cy="877591"/>
            <a:chOff x="5219842" y="4100134"/>
            <a:chExt cx="3921958" cy="877591"/>
          </a:xfrm>
        </p:grpSpPr>
        <mc:AlternateContent xmlns:mc="http://schemas.openxmlformats.org/markup-compatibility/2006" xmlns:a14="http://schemas.microsoft.com/office/drawing/2010/main">
          <mc:Choice Requires="a14">
            <p:sp>
              <p:nvSpPr>
                <p:cNvPr id="25" name="TextBox 24"/>
                <p:cNvSpPr txBox="1"/>
                <p:nvPr/>
              </p:nvSpPr>
              <p:spPr>
                <a:xfrm>
                  <a:off x="6023831" y="4100134"/>
                  <a:ext cx="36617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23831" y="4100134"/>
                  <a:ext cx="366171" cy="430887"/>
                </a:xfrm>
                <a:prstGeom prst="rect">
                  <a:avLst/>
                </a:prstGeom>
                <a:blipFill>
                  <a:blip r:embed="rId3"/>
                  <a:stretch>
                    <a:fillRect/>
                  </a:stretch>
                </a:blipFill>
              </p:spPr>
              <p:txBody>
                <a:bodyPr/>
                <a:lstStyle/>
                <a:p>
                  <a:r>
                    <a:rPr lang="en-US">
                      <a:noFill/>
                    </a:rPr>
                    <a:t> </a:t>
                  </a:r>
                </a:p>
              </p:txBody>
            </p:sp>
          </mc:Fallback>
        </mc:AlternateContent>
        <p:grpSp>
          <p:nvGrpSpPr>
            <p:cNvPr id="238" name="Group 237"/>
            <p:cNvGrpSpPr/>
            <p:nvPr/>
          </p:nvGrpSpPr>
          <p:grpSpPr>
            <a:xfrm>
              <a:off x="5219842" y="4382714"/>
              <a:ext cx="3921958" cy="595011"/>
              <a:chOff x="5219842" y="4382714"/>
              <a:chExt cx="3921958" cy="595011"/>
            </a:xfrm>
          </p:grpSpPr>
          <p:cxnSp>
            <p:nvCxnSpPr>
              <p:cNvPr id="47" name="Straight Arrow Connector 46"/>
              <p:cNvCxnSpPr>
                <a:stCxn id="165" idx="0"/>
                <a:endCxn id="25" idx="2"/>
              </p:cNvCxnSpPr>
              <p:nvPr/>
            </p:nvCxnSpPr>
            <p:spPr>
              <a:xfrm flipV="1">
                <a:off x="5219842" y="4531021"/>
                <a:ext cx="98707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53" idx="0"/>
                <a:endCxn id="25" idx="2"/>
              </p:cNvCxnSpPr>
              <p:nvPr/>
            </p:nvCxnSpPr>
            <p:spPr>
              <a:xfrm flipV="1">
                <a:off x="5873502" y="4531021"/>
                <a:ext cx="33341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1" idx="0"/>
                <a:endCxn id="25" idx="2"/>
              </p:cNvCxnSpPr>
              <p:nvPr/>
            </p:nvCxnSpPr>
            <p:spPr>
              <a:xfrm flipH="1" flipV="1">
                <a:off x="6206917" y="4531021"/>
                <a:ext cx="32024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49" idx="0"/>
                <a:endCxn id="25" idx="2"/>
              </p:cNvCxnSpPr>
              <p:nvPr/>
            </p:nvCxnSpPr>
            <p:spPr>
              <a:xfrm flipH="1" flipV="1">
                <a:off x="6206917" y="4531021"/>
                <a:ext cx="97390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45" idx="0"/>
                <a:endCxn id="25" idx="2"/>
              </p:cNvCxnSpPr>
              <p:nvPr/>
            </p:nvCxnSpPr>
            <p:spPr>
              <a:xfrm flipH="1" flipV="1">
                <a:off x="6206917" y="4531021"/>
                <a:ext cx="162756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41" idx="0"/>
                <a:endCxn id="25" idx="2"/>
              </p:cNvCxnSpPr>
              <p:nvPr/>
            </p:nvCxnSpPr>
            <p:spPr>
              <a:xfrm flipH="1" flipV="1">
                <a:off x="6206917" y="4531021"/>
                <a:ext cx="228122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37" idx="0"/>
                <a:endCxn id="25" idx="2"/>
              </p:cNvCxnSpPr>
              <p:nvPr/>
            </p:nvCxnSpPr>
            <p:spPr>
              <a:xfrm flipH="1" flipV="1">
                <a:off x="6206917" y="4531021"/>
                <a:ext cx="2934883"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rot="21108999">
                <a:off x="5477159" y="4394601"/>
                <a:ext cx="201717" cy="396802"/>
                <a:chOff x="3102596" y="3946588"/>
                <a:chExt cx="201717" cy="396802"/>
              </a:xfrm>
            </p:grpSpPr>
            <p:sp>
              <p:nvSpPr>
                <p:cNvPr id="94" name="Freeform 93"/>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Connector 94"/>
                <p:cNvCxnSpPr>
                  <a:stCxn id="94"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9527855">
                <a:off x="5830855" y="4412924"/>
                <a:ext cx="123440" cy="406368"/>
                <a:chOff x="3180873" y="3934612"/>
                <a:chExt cx="123440" cy="406368"/>
              </a:xfrm>
            </p:grpSpPr>
            <p:sp>
              <p:nvSpPr>
                <p:cNvPr id="91" name="Freeform 90"/>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p:cNvCxnSpPr>
                  <a:stCxn id="91"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rot="2543870" flipH="1">
                <a:off x="6444391" y="4409435"/>
                <a:ext cx="126681" cy="406368"/>
                <a:chOff x="3180873" y="3934612"/>
                <a:chExt cx="123440" cy="406368"/>
              </a:xfrm>
            </p:grpSpPr>
            <p:sp>
              <p:nvSpPr>
                <p:cNvPr id="88" name="Freeform 87"/>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p:cNvCxnSpPr>
                  <a:stCxn id="88"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rot="1411830" flipH="1">
                <a:off x="6698668" y="4397525"/>
                <a:ext cx="211321" cy="396802"/>
                <a:chOff x="3102596" y="3946588"/>
                <a:chExt cx="201717" cy="396802"/>
              </a:xfrm>
            </p:grpSpPr>
            <p:sp>
              <p:nvSpPr>
                <p:cNvPr id="85" name="Freeform 84"/>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6" name="Straight Connector 85"/>
                <p:cNvCxnSpPr>
                  <a:stCxn id="85"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rot="426856" flipH="1">
                <a:off x="7006594" y="4382714"/>
                <a:ext cx="221118" cy="396802"/>
                <a:chOff x="3102596" y="3946588"/>
                <a:chExt cx="201717" cy="396802"/>
              </a:xfrm>
            </p:grpSpPr>
            <p:sp>
              <p:nvSpPr>
                <p:cNvPr id="82" name="Freeform 81"/>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Straight Connector 82"/>
                <p:cNvCxnSpPr>
                  <a:stCxn id="82"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flipH="1">
                <a:off x="7363908" y="4383847"/>
                <a:ext cx="233064" cy="396802"/>
                <a:chOff x="3102596" y="3946588"/>
                <a:chExt cx="201717" cy="396802"/>
              </a:xfrm>
            </p:grpSpPr>
            <p:sp>
              <p:nvSpPr>
                <p:cNvPr id="79" name="Freeform 78"/>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p:cNvCxnSpPr>
                  <a:stCxn id="79"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flipH="1">
                <a:off x="7785586" y="4398708"/>
                <a:ext cx="233064" cy="396802"/>
                <a:chOff x="3102596" y="3946588"/>
                <a:chExt cx="201717" cy="396802"/>
              </a:xfrm>
            </p:grpSpPr>
            <p:sp>
              <p:nvSpPr>
                <p:cNvPr id="76" name="Freeform 75"/>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p:cNvCxnSpPr>
                  <a:stCxn id="76"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63" name="TextBox 62"/>
              <p:cNvSpPr txBox="1"/>
              <p:nvPr/>
            </p:nvSpPr>
            <p:spPr>
              <a:xfrm>
                <a:off x="3042240"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042240" y="3072263"/>
                <a:ext cx="366171" cy="307777"/>
              </a:xfrm>
              <a:prstGeom prst="rect">
                <a:avLst/>
              </a:prstGeom>
              <a:blipFill>
                <a:blip r:embed="rId4"/>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042240"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042240" y="2191956"/>
                <a:ext cx="366171" cy="307777"/>
              </a:xfrm>
              <a:prstGeom prst="rect">
                <a:avLst/>
              </a:prstGeom>
              <a:blipFill>
                <a:blip r:embed="rId5"/>
                <a:stretch>
                  <a:fillRect l="-166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42240" y="4110550"/>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rgbClr val="7030A0"/>
                              </a:solidFill>
                              <a:latin typeface="Cambria Math" panose="02040503050406030204" pitchFamily="18" charset="0"/>
                              <a:ea typeface="Cambria Math" panose="02040503050406030204" pitchFamily="18" charset="0"/>
                            </a:rPr>
                          </m:ctrlPr>
                        </m:sSubPr>
                        <m:e>
                          <m:r>
                            <a:rPr lang="en-US" sz="2000" b="1" i="1">
                              <a:solidFill>
                                <a:srgbClr val="7030A0"/>
                              </a:solidFill>
                              <a:latin typeface="Cambria Math" panose="02040503050406030204" pitchFamily="18" charset="0"/>
                              <a:ea typeface="Cambria Math" panose="02040503050406030204" pitchFamily="18" charset="0"/>
                            </a:rPr>
                            <m:t>𝒄</m:t>
                          </m:r>
                        </m:e>
                        <m:sub>
                          <m:r>
                            <a:rPr lang="en-US" sz="2000" b="1" i="1">
                              <a:solidFill>
                                <a:srgbClr val="7030A0"/>
                              </a:solidFill>
                              <a:latin typeface="Cambria Math" panose="02040503050406030204" pitchFamily="18" charset="0"/>
                              <a:ea typeface="Cambria Math" panose="02040503050406030204" pitchFamily="18" charset="0"/>
                            </a:rPr>
                            <m:t>𝒊</m:t>
                          </m:r>
                        </m:sub>
                      </m:sSub>
                    </m:oMath>
                  </m:oMathPara>
                </a14:m>
                <a:endParaRPr lang="en-US" sz="2000" b="1" dirty="0"/>
              </a:p>
            </p:txBody>
          </p:sp>
        </mc:Choice>
        <mc:Fallback xmlns="">
          <p:sp>
            <p:nvSpPr>
              <p:cNvPr id="65" name="TextBox 64"/>
              <p:cNvSpPr txBox="1">
                <a:spLocks noRot="1" noChangeAspect="1" noMove="1" noResize="1" noEditPoints="1" noAdjustHandles="1" noChangeArrowheads="1" noChangeShapeType="1" noTextEdit="1"/>
              </p:cNvSpPr>
              <p:nvPr/>
            </p:nvSpPr>
            <p:spPr>
              <a:xfrm>
                <a:off x="3042240" y="4110550"/>
                <a:ext cx="366171" cy="307777"/>
              </a:xfrm>
              <a:prstGeom prst="rect">
                <a:avLst/>
              </a:prstGeom>
              <a:blipFill>
                <a:blip r:embed="rId6"/>
                <a:stretch>
                  <a:fillRect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042240" y="5183198"/>
                <a:ext cx="366171" cy="336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C3399"/>
                              </a:solidFill>
                              <a:latin typeface="Cambria Math" panose="02040503050406030204" pitchFamily="18" charset="0"/>
                              <a:ea typeface="Cambria Math" panose="02040503050406030204" pitchFamily="18" charset="0"/>
                            </a:rPr>
                          </m:ctrlPr>
                        </m:sSubPr>
                        <m:e>
                          <m:r>
                            <a:rPr lang="en-US" sz="2000" b="1" i="1" smtClean="0">
                              <a:solidFill>
                                <a:srgbClr val="CC3399"/>
                              </a:solidFill>
                              <a:latin typeface="Cambria Math" panose="02040503050406030204" pitchFamily="18" charset="0"/>
                              <a:ea typeface="Cambria Math" panose="02040503050406030204" pitchFamily="18" charset="0"/>
                            </a:rPr>
                            <m:t>𝒉</m:t>
                          </m:r>
                        </m:e>
                        <m:sub>
                          <m:r>
                            <a:rPr lang="en-US" sz="2000" b="1" i="1" smtClean="0">
                              <a:solidFill>
                                <a:srgbClr val="CC3399"/>
                              </a:solidFill>
                              <a:latin typeface="Cambria Math" panose="02040503050406030204" pitchFamily="18" charset="0"/>
                              <a:ea typeface="Cambria Math" panose="02040503050406030204" pitchFamily="18" charset="0"/>
                            </a:rPr>
                            <m:t>𝒋</m:t>
                          </m:r>
                        </m:sub>
                      </m:sSub>
                    </m:oMath>
                  </m:oMathPara>
                </a14:m>
                <a:endParaRPr lang="en-US" sz="20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042240" y="5183198"/>
                <a:ext cx="366171" cy="336887"/>
              </a:xfrm>
              <a:prstGeom prst="rect">
                <a:avLst/>
              </a:prstGeom>
              <a:blipFill>
                <a:blip r:embed="rId7"/>
                <a:stretch>
                  <a:fillRect l="-8333" r="-6667" b="-26786"/>
                </a:stretch>
              </a:blipFill>
            </p:spPr>
            <p:txBody>
              <a:bodyPr/>
              <a:lstStyle/>
              <a:p>
                <a:r>
                  <a:rPr lang="en-US">
                    <a:noFill/>
                  </a:rPr>
                  <a:t> </a:t>
                </a:r>
              </a:p>
            </p:txBody>
          </p:sp>
        </mc:Fallback>
      </mc:AlternateContent>
      <p:sp>
        <p:nvSpPr>
          <p:cNvPr id="67" name="TextBox 66"/>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68" name="TextBox 67"/>
          <p:cNvSpPr txBox="1"/>
          <p:nvPr/>
        </p:nvSpPr>
        <p:spPr>
          <a:xfrm rot="16200000">
            <a:off x="2122348"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sp>
        <p:nvSpPr>
          <p:cNvPr id="69" name="TextBox 68"/>
          <p:cNvSpPr txBox="1"/>
          <p:nvPr/>
        </p:nvSpPr>
        <p:spPr>
          <a:xfrm rot="16200000">
            <a:off x="2154665" y="4021521"/>
            <a:ext cx="889987" cy="523220"/>
          </a:xfrm>
          <a:prstGeom prst="rect">
            <a:avLst/>
          </a:prstGeom>
          <a:noFill/>
        </p:spPr>
        <p:txBody>
          <a:bodyPr wrap="none" rtlCol="0">
            <a:spAutoFit/>
          </a:bodyPr>
          <a:lstStyle/>
          <a:p>
            <a:r>
              <a:rPr lang="en-US" sz="1400" dirty="0">
                <a:solidFill>
                  <a:srgbClr val="7030A0"/>
                </a:solidFill>
                <a:latin typeface="Cambria Math" panose="02040503050406030204" pitchFamily="18" charset="0"/>
                <a:ea typeface="Cambria Math" panose="02040503050406030204" pitchFamily="18" charset="0"/>
              </a:rPr>
              <a:t>Internal </a:t>
            </a:r>
          </a:p>
          <a:p>
            <a:r>
              <a:rPr lang="en-US" sz="1400" dirty="0">
                <a:solidFill>
                  <a:srgbClr val="7030A0"/>
                </a:solidFill>
                <a:latin typeface="Cambria Math" panose="02040503050406030204" pitchFamily="18" charset="0"/>
                <a:ea typeface="Cambria Math" panose="02040503050406030204" pitchFamily="18" charset="0"/>
              </a:rPr>
              <a:t>Semantic</a:t>
            </a:r>
          </a:p>
        </p:txBody>
      </p:sp>
      <p:sp>
        <p:nvSpPr>
          <p:cNvPr id="70" name="TextBox 69"/>
          <p:cNvSpPr txBox="1"/>
          <p:nvPr/>
        </p:nvSpPr>
        <p:spPr>
          <a:xfrm rot="16200000">
            <a:off x="2223305" y="5104734"/>
            <a:ext cx="752707" cy="523220"/>
          </a:xfrm>
          <a:prstGeom prst="rect">
            <a:avLst/>
          </a:prstGeom>
          <a:noFill/>
        </p:spPr>
        <p:txBody>
          <a:bodyPr wrap="none" rtlCol="0">
            <a:spAutoFit/>
          </a:bodyPr>
          <a:lstStyle/>
          <a:p>
            <a:r>
              <a:rPr lang="en-US" sz="1400" dirty="0">
                <a:solidFill>
                  <a:srgbClr val="CC3399"/>
                </a:solidFill>
                <a:latin typeface="Cambria Math" panose="02040503050406030204" pitchFamily="18" charset="0"/>
                <a:ea typeface="Cambria Math" panose="02040503050406030204" pitchFamily="18" charset="0"/>
              </a:rPr>
              <a:t>Source</a:t>
            </a:r>
          </a:p>
          <a:p>
            <a:r>
              <a:rPr lang="en-US" sz="1400" dirty="0">
                <a:solidFill>
                  <a:srgbClr val="CC3399"/>
                </a:solidFill>
                <a:latin typeface="Cambria Math" panose="02040503050406030204" pitchFamily="18" charset="0"/>
                <a:ea typeface="Cambria Math" panose="02040503050406030204" pitchFamily="18" charset="0"/>
              </a:rPr>
              <a:t>Vectors</a:t>
            </a:r>
          </a:p>
        </p:txBody>
      </p:sp>
      <p:cxnSp>
        <p:nvCxnSpPr>
          <p:cNvPr id="71" name="Straight Connector 70"/>
          <p:cNvCxnSpPr/>
          <p:nvPr/>
        </p:nvCxnSpPr>
        <p:spPr>
          <a:xfrm>
            <a:off x="3854646"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854646"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3912522" y="3864367"/>
            <a:ext cx="2294395" cy="1113358"/>
            <a:chOff x="3912522" y="3864367"/>
            <a:chExt cx="2294395" cy="1113358"/>
          </a:xfrm>
        </p:grpSpPr>
        <p:cxnSp>
          <p:nvCxnSpPr>
            <p:cNvPr id="45" name="Straight Arrow Connector 44"/>
            <p:cNvCxnSpPr>
              <a:stCxn id="169" idx="0"/>
              <a:endCxn id="25" idx="2"/>
            </p:cNvCxnSpPr>
            <p:nvPr/>
          </p:nvCxnSpPr>
          <p:spPr>
            <a:xfrm flipV="1">
              <a:off x="3912522" y="4531021"/>
              <a:ext cx="229439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4488462" y="3864367"/>
              <a:ext cx="1105031" cy="875620"/>
              <a:chOff x="4488462" y="3864367"/>
              <a:chExt cx="1105031" cy="875620"/>
            </a:xfrm>
          </p:grpSpPr>
          <p:grpSp>
            <p:nvGrpSpPr>
              <p:cNvPr id="54" name="Group 53"/>
              <p:cNvGrpSpPr/>
              <p:nvPr/>
            </p:nvGrpSpPr>
            <p:grpSpPr>
              <a:xfrm>
                <a:off x="4488462" y="4116109"/>
                <a:ext cx="706369" cy="623878"/>
                <a:chOff x="2597944" y="3719512"/>
                <a:chExt cx="706369" cy="623878"/>
              </a:xfrm>
            </p:grpSpPr>
            <p:sp>
              <p:nvSpPr>
                <p:cNvPr id="100" name="Freeform 99"/>
                <p:cNvSpPr/>
                <p:nvPr/>
              </p:nvSpPr>
              <p:spPr>
                <a:xfrm>
                  <a:off x="2597944" y="3719512"/>
                  <a:ext cx="628649" cy="4857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p:cNvCxnSpPr>
                  <a:stCxn id="100" idx="2"/>
                </p:cNvCxnSpPr>
                <p:nvPr/>
              </p:nvCxnSpPr>
              <p:spPr>
                <a:xfrm flipH="1">
                  <a:off x="3192164" y="4205287"/>
                  <a:ext cx="34429"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4628677" y="3864367"/>
                <a:ext cx="964816" cy="523220"/>
              </a:xfrm>
              <a:prstGeom prst="rect">
                <a:avLst/>
              </a:prstGeom>
              <a:noFill/>
            </p:spPr>
            <p:txBody>
              <a:bodyPr wrap="none" rtlCol="0">
                <a:spAutoFit/>
              </a:bodyPr>
              <a:lstStyle/>
              <a:p>
                <a:r>
                  <a:rPr lang="en-US" sz="1400" dirty="0">
                    <a:solidFill>
                      <a:srgbClr val="7030A0"/>
                    </a:solidFill>
                    <a:latin typeface="Cambria Math" panose="02040503050406030204" pitchFamily="18" charset="0"/>
                    <a:ea typeface="Cambria Math" panose="02040503050406030204" pitchFamily="18" charset="0"/>
                  </a:rPr>
                  <a:t>Attention </a:t>
                </a:r>
              </a:p>
              <a:p>
                <a:r>
                  <a:rPr lang="en-US" sz="1400" dirty="0">
                    <a:solidFill>
                      <a:srgbClr val="7030A0"/>
                    </a:solidFill>
                    <a:latin typeface="Cambria Math" panose="02040503050406030204" pitchFamily="18" charset="0"/>
                    <a:ea typeface="Cambria Math" panose="02040503050406030204" pitchFamily="18" charset="0"/>
                  </a:rPr>
                  <a:t>      W</a:t>
                </a:r>
                <a:r>
                  <a:rPr lang="en-US" altLang="zh-CN" sz="1400" dirty="0">
                    <a:solidFill>
                      <a:srgbClr val="7030A0"/>
                    </a:solidFill>
                    <a:latin typeface="Cambria Math" panose="02040503050406030204" pitchFamily="18" charset="0"/>
                    <a:ea typeface="Cambria Math" panose="02040503050406030204" pitchFamily="18" charset="0"/>
                  </a:rPr>
                  <a:t>eight</a:t>
                </a:r>
                <a:endParaRPr lang="en-US" sz="1400" dirty="0">
                  <a:solidFill>
                    <a:srgbClr val="7030A0"/>
                  </a:solidFill>
                  <a:latin typeface="Cambria Math" panose="02040503050406030204" pitchFamily="18" charset="0"/>
                  <a:ea typeface="Cambria Math" panose="02040503050406030204" pitchFamily="18" charset="0"/>
                </a:endParaRPr>
              </a:p>
            </p:txBody>
          </p:sp>
        </p:grpSp>
      </p:grpSp>
      <mc:AlternateContent xmlns:mc="http://schemas.openxmlformats.org/markup-compatibility/2006" xmlns:a14="http://schemas.microsoft.com/office/drawing/2010/main">
        <mc:Choice Requires="a14">
          <p:sp>
            <p:nvSpPr>
              <p:cNvPr id="74" name="TextBox 73"/>
              <p:cNvSpPr txBox="1"/>
              <p:nvPr/>
            </p:nvSpPr>
            <p:spPr>
              <a:xfrm>
                <a:off x="3519479" y="5832209"/>
                <a:ext cx="5877571"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a:t>
                </a:r>
              </a:p>
            </p:txBody>
          </p:sp>
        </mc:Choice>
        <mc:Fallback xmlns="">
          <p:sp>
            <p:nvSpPr>
              <p:cNvPr id="74" name="TextBox 73"/>
              <p:cNvSpPr txBox="1">
                <a:spLocks noRot="1" noChangeAspect="1" noMove="1" noResize="1" noEditPoints="1" noAdjustHandles="1" noChangeArrowheads="1" noChangeShapeType="1" noTextEdit="1"/>
              </p:cNvSpPr>
              <p:nvPr/>
            </p:nvSpPr>
            <p:spPr>
              <a:xfrm>
                <a:off x="3519479" y="5832209"/>
                <a:ext cx="5877571" cy="369332"/>
              </a:xfrm>
              <a:prstGeom prst="rect">
                <a:avLst/>
              </a:prstGeom>
              <a:blipFill>
                <a:blip r:embed="rId8"/>
                <a:stretch>
                  <a:fillRect t="-10000" b="-26667"/>
                </a:stretch>
              </a:blipFill>
            </p:spPr>
            <p:txBody>
              <a:bodyPr/>
              <a:lstStyle/>
              <a:p>
                <a:r>
                  <a:rPr lang="en-US">
                    <a:noFill/>
                  </a:rPr>
                  <a:t> </a:t>
                </a:r>
              </a:p>
            </p:txBody>
          </p:sp>
        </mc:Fallback>
      </mc:AlternateContent>
      <p:sp>
        <p:nvSpPr>
          <p:cNvPr id="412" name="TextBox 411"/>
          <p:cNvSpPr txBox="1"/>
          <p:nvPr/>
        </p:nvSpPr>
        <p:spPr>
          <a:xfrm rot="5400000">
            <a:off x="9120750" y="5214376"/>
            <a:ext cx="1209627" cy="461665"/>
          </a:xfrm>
          <a:prstGeom prst="rect">
            <a:avLst/>
          </a:prstGeom>
          <a:noFill/>
        </p:spPr>
        <p:txBody>
          <a:bodyPr wrap="none" rtlCol="0">
            <a:spAutoFit/>
          </a:bodyPr>
          <a:lstStyle/>
          <a:p>
            <a:r>
              <a:rPr lang="en-US" sz="2400" dirty="0"/>
              <a:t>Encoder</a:t>
            </a:r>
          </a:p>
        </p:txBody>
      </p:sp>
      <p:sp>
        <p:nvSpPr>
          <p:cNvPr id="413" name="TextBox 412"/>
          <p:cNvSpPr txBox="1"/>
          <p:nvPr/>
        </p:nvSpPr>
        <p:spPr>
          <a:xfrm rot="5400000">
            <a:off x="9024272" y="3881762"/>
            <a:ext cx="1402583" cy="461665"/>
          </a:xfrm>
          <a:prstGeom prst="rect">
            <a:avLst/>
          </a:prstGeom>
          <a:noFill/>
        </p:spPr>
        <p:txBody>
          <a:bodyPr wrap="square" rtlCol="0">
            <a:spAutoFit/>
          </a:bodyPr>
          <a:lstStyle/>
          <a:p>
            <a:r>
              <a:rPr lang="en-US" sz="2400" dirty="0"/>
              <a:t>Attention</a:t>
            </a:r>
          </a:p>
        </p:txBody>
      </p:sp>
      <p:grpSp>
        <p:nvGrpSpPr>
          <p:cNvPr id="5" name="Group 4"/>
          <p:cNvGrpSpPr/>
          <p:nvPr/>
        </p:nvGrpSpPr>
        <p:grpSpPr>
          <a:xfrm>
            <a:off x="3775362" y="3393271"/>
            <a:ext cx="816842" cy="1973074"/>
            <a:chOff x="3775362" y="3393271"/>
            <a:chExt cx="816842" cy="1973074"/>
          </a:xfrm>
        </p:grpSpPr>
        <p:grpSp>
          <p:nvGrpSpPr>
            <p:cNvPr id="3" name="Group 2"/>
            <p:cNvGrpSpPr/>
            <p:nvPr/>
          </p:nvGrpSpPr>
          <p:grpSpPr>
            <a:xfrm>
              <a:off x="3775362" y="3393271"/>
              <a:ext cx="460712" cy="1973074"/>
              <a:chOff x="3775362" y="3393271"/>
              <a:chExt cx="460712" cy="1973074"/>
            </a:xfrm>
          </p:grpSpPr>
          <p:cxnSp>
            <p:nvCxnSpPr>
              <p:cNvPr id="43" name="Curved Connector 42"/>
              <p:cNvCxnSpPr>
                <a:stCxn id="169" idx="1"/>
              </p:cNvCxnSpPr>
              <p:nvPr/>
            </p:nvCxnSpPr>
            <p:spPr>
              <a:xfrm rot="10800000" flipH="1">
                <a:off x="3775362" y="4106405"/>
                <a:ext cx="460712" cy="1259940"/>
              </a:xfrm>
              <a:prstGeom prst="curvedConnector3">
                <a:avLst>
                  <a:gd name="adj1" fmla="val -49619"/>
                </a:avLst>
              </a:pr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229" idx="4"/>
              </p:cNvCxnSpPr>
              <p:nvPr/>
            </p:nvCxnSpPr>
            <p:spPr>
              <a:xfrm rot="16200000" flipH="1">
                <a:off x="3729161" y="3599492"/>
                <a:ext cx="713134" cy="300692"/>
              </a:xfrm>
              <a:prstGeom prst="curvedConnector2">
                <a:avLst/>
              </a:pr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3" name="Rectangle 442"/>
                <p:cNvSpPr/>
                <p:nvPr/>
              </p:nvSpPr>
              <p:spPr>
                <a:xfrm>
                  <a:off x="4154264" y="3903799"/>
                  <a:ext cx="437940"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oMath>
                    </m:oMathPara>
                  </a14:m>
                  <a:endParaRPr lang="en-US" dirty="0">
                    <a:solidFill>
                      <a:srgbClr val="7030A0"/>
                    </a:solidFill>
                  </a:endParaRPr>
                </a:p>
              </p:txBody>
            </p:sp>
          </mc:Choice>
          <mc:Fallback xmlns="">
            <p:sp>
              <p:nvSpPr>
                <p:cNvPr id="443" name="Rectangle 442"/>
                <p:cNvSpPr>
                  <a:spLocks noRot="1" noChangeAspect="1" noMove="1" noResize="1" noEditPoints="1" noAdjustHandles="1" noChangeArrowheads="1" noChangeShapeType="1" noTextEdit="1"/>
                </p:cNvSpPr>
                <p:nvPr/>
              </p:nvSpPr>
              <p:spPr>
                <a:xfrm>
                  <a:off x="4154264" y="3903799"/>
                  <a:ext cx="437940" cy="369332"/>
                </a:xfrm>
                <a:prstGeom prst="rect">
                  <a:avLst/>
                </a:prstGeom>
                <a:blipFill>
                  <a:blip r:embed="rId10"/>
                  <a:stretch>
                    <a:fillRect b="-16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3" name="TextBox 242"/>
              <p:cNvSpPr txBox="1"/>
              <p:nvPr/>
            </p:nvSpPr>
            <p:spPr>
              <a:xfrm>
                <a:off x="3371798" y="1545079"/>
                <a:ext cx="5969249"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243" name="TextBox 242"/>
              <p:cNvSpPr txBox="1">
                <a:spLocks noRot="1" noChangeAspect="1" noMove="1" noResize="1" noEditPoints="1" noAdjustHandles="1" noChangeArrowheads="1" noChangeShapeType="1" noTextEdit="1"/>
              </p:cNvSpPr>
              <p:nvPr/>
            </p:nvSpPr>
            <p:spPr>
              <a:xfrm>
                <a:off x="3371798" y="1545079"/>
                <a:ext cx="5969249" cy="369332"/>
              </a:xfrm>
              <a:prstGeom prst="rect">
                <a:avLst/>
              </a:prstGeom>
              <a:blipFill>
                <a:blip r:embed="rId11"/>
                <a:stretch>
                  <a:fillRect l="-306" t="-8197" b="-24590"/>
                </a:stretch>
              </a:blipFill>
            </p:spPr>
            <p:txBody>
              <a:bodyPr/>
              <a:lstStyle/>
              <a:p>
                <a:r>
                  <a:rPr lang="en-US">
                    <a:noFill/>
                  </a:rPr>
                  <a:t> </a:t>
                </a:r>
              </a:p>
            </p:txBody>
          </p:sp>
        </mc:Fallback>
      </mc:AlternateContent>
      <p:sp>
        <p:nvSpPr>
          <p:cNvPr id="411" name="TextBox 410"/>
          <p:cNvSpPr txBox="1"/>
          <p:nvPr/>
        </p:nvSpPr>
        <p:spPr>
          <a:xfrm rot="5400000">
            <a:off x="9105522" y="2274581"/>
            <a:ext cx="1240083" cy="461665"/>
          </a:xfrm>
          <a:prstGeom prst="rect">
            <a:avLst/>
          </a:prstGeom>
          <a:noFill/>
        </p:spPr>
        <p:txBody>
          <a:bodyPr wrap="none" rtlCol="0">
            <a:spAutoFit/>
          </a:bodyPr>
          <a:lstStyle/>
          <a:p>
            <a:r>
              <a:rPr lang="en-US" sz="2400" dirty="0"/>
              <a:t>Decoder</a:t>
            </a:r>
          </a:p>
        </p:txBody>
      </p:sp>
      <p:grpSp>
        <p:nvGrpSpPr>
          <p:cNvPr id="241" name="Group 240"/>
          <p:cNvGrpSpPr/>
          <p:nvPr/>
        </p:nvGrpSpPr>
        <p:grpSpPr>
          <a:xfrm>
            <a:off x="3750211" y="1539209"/>
            <a:ext cx="975991" cy="1854062"/>
            <a:chOff x="3750211" y="1539209"/>
            <a:chExt cx="975991" cy="1854062"/>
          </a:xfrm>
        </p:grpSpPr>
        <p:grpSp>
          <p:nvGrpSpPr>
            <p:cNvPr id="7" name="Group 6"/>
            <p:cNvGrpSpPr/>
            <p:nvPr/>
          </p:nvGrpSpPr>
          <p:grpSpPr>
            <a:xfrm>
              <a:off x="3798222" y="2025862"/>
              <a:ext cx="274320" cy="1367409"/>
              <a:chOff x="1907704" y="1614619"/>
              <a:chExt cx="274320" cy="1367409"/>
            </a:xfrm>
          </p:grpSpPr>
          <p:grpSp>
            <p:nvGrpSpPr>
              <p:cNvPr id="228" name="Group 227"/>
              <p:cNvGrpSpPr/>
              <p:nvPr/>
            </p:nvGrpSpPr>
            <p:grpSpPr>
              <a:xfrm>
                <a:off x="1930564" y="1614619"/>
                <a:ext cx="228600" cy="731520"/>
                <a:chOff x="1403479" y="1733952"/>
                <a:chExt cx="182880" cy="731520"/>
              </a:xfrm>
            </p:grpSpPr>
            <p:sp>
              <p:nvSpPr>
                <p:cNvPr id="231" name="Rectangle 230"/>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0" name="Straight Arrow Connector 229"/>
              <p:cNvCxnSpPr>
                <a:stCxn id="229" idx="0"/>
                <a:endCxn id="234"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22" name="Oval 221"/>
            <p:cNvSpPr/>
            <p:nvPr/>
          </p:nvSpPr>
          <p:spPr>
            <a:xfrm>
              <a:off x="4451882"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407254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49682"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grpSp>
      <p:sp>
        <p:nvSpPr>
          <p:cNvPr id="246" name="Rectangle 245"/>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grpSp>
        <p:nvGrpSpPr>
          <p:cNvPr id="8" name="Group 7"/>
          <p:cNvGrpSpPr/>
          <p:nvPr/>
        </p:nvGrpSpPr>
        <p:grpSpPr>
          <a:xfrm>
            <a:off x="9422317" y="4776225"/>
            <a:ext cx="1328812" cy="955227"/>
            <a:chOff x="9422317" y="4776225"/>
            <a:chExt cx="1328812" cy="955227"/>
          </a:xfrm>
        </p:grpSpPr>
        <p:sp>
          <p:nvSpPr>
            <p:cNvPr id="6" name="Rounded Rectangular Callout 5"/>
            <p:cNvSpPr/>
            <p:nvPr/>
          </p:nvSpPr>
          <p:spPr>
            <a:xfrm>
              <a:off x="9422318" y="4776225"/>
              <a:ext cx="1328810" cy="443971"/>
            </a:xfrm>
            <a:prstGeom prst="wedgeRoundRectCallout">
              <a:avLst>
                <a:gd name="adj1" fmla="val -59680"/>
                <a:gd name="adj2" fmla="val 20892"/>
                <a:gd name="adj3" fmla="val 16667"/>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Left-to-Right</a:t>
              </a:r>
            </a:p>
          </p:txBody>
        </p:sp>
        <p:sp>
          <p:nvSpPr>
            <p:cNvPr id="174" name="Rounded Rectangular Callout 173"/>
            <p:cNvSpPr/>
            <p:nvPr/>
          </p:nvSpPr>
          <p:spPr>
            <a:xfrm>
              <a:off x="9422317" y="5287481"/>
              <a:ext cx="1328812" cy="443971"/>
            </a:xfrm>
            <a:prstGeom prst="wedgeRoundRectCallout">
              <a:avLst>
                <a:gd name="adj1" fmla="val -60297"/>
                <a:gd name="adj2" fmla="val 18812"/>
                <a:gd name="adj3" fmla="val 16667"/>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Right-to-Left</a:t>
              </a:r>
            </a:p>
          </p:txBody>
        </p:sp>
      </p:grpSp>
      <p:sp>
        <p:nvSpPr>
          <p:cNvPr id="175" name="Text Placeholder 1">
            <a:extLst>
              <a:ext uri="{FF2B5EF4-FFF2-40B4-BE49-F238E27FC236}">
                <a16:creationId xmlns:a16="http://schemas.microsoft.com/office/drawing/2014/main" id="{6537FAEA-9A0A-4FA8-95E5-58B60F167354}"/>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417295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down)">
                                      <p:cBhvr>
                                        <p:cTn id="30" dur="500"/>
                                        <p:tgtEl>
                                          <p:spTgt spid="2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p:cNvSpPr/>
          <p:nvPr/>
        </p:nvSpPr>
        <p:spPr>
          <a:xfrm>
            <a:off x="3730698" y="4969203"/>
            <a:ext cx="5610348" cy="870891"/>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9" name="Rectangle 248"/>
          <p:cNvSpPr/>
          <p:nvPr/>
        </p:nvSpPr>
        <p:spPr>
          <a:xfrm>
            <a:off x="3798223" y="3015540"/>
            <a:ext cx="5617204" cy="478795"/>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endParaRPr>
          </a:p>
        </p:txBody>
      </p:sp>
      <p:sp>
        <p:nvSpPr>
          <p:cNvPr id="2" name="Title 1"/>
          <p:cNvSpPr>
            <a:spLocks noGrp="1"/>
          </p:cNvSpPr>
          <p:nvPr>
            <p:ph type="title"/>
          </p:nvPr>
        </p:nvSpPr>
        <p:spPr/>
        <p:txBody>
          <a:bodyPr/>
          <a:lstStyle/>
          <a:p>
            <a:pPr algn="ctr"/>
            <a:r>
              <a:rPr lang="en-US" dirty="0"/>
              <a:t>Attention based Encoder-Decoder</a:t>
            </a:r>
          </a:p>
        </p:txBody>
      </p:sp>
      <p:grpSp>
        <p:nvGrpSpPr>
          <p:cNvPr id="7" name="Group 6"/>
          <p:cNvGrpSpPr/>
          <p:nvPr/>
        </p:nvGrpSpPr>
        <p:grpSpPr>
          <a:xfrm>
            <a:off x="3798222" y="2025862"/>
            <a:ext cx="274320" cy="1367409"/>
            <a:chOff x="1907704" y="1614619"/>
            <a:chExt cx="274320" cy="1367409"/>
          </a:xfrm>
        </p:grpSpPr>
        <p:grpSp>
          <p:nvGrpSpPr>
            <p:cNvPr id="228" name="Group 227"/>
            <p:cNvGrpSpPr/>
            <p:nvPr/>
          </p:nvGrpSpPr>
          <p:grpSpPr>
            <a:xfrm>
              <a:off x="1930564" y="1614619"/>
              <a:ext cx="228600" cy="731520"/>
              <a:chOff x="1403479" y="1733952"/>
              <a:chExt cx="182880" cy="731520"/>
            </a:xfrm>
          </p:grpSpPr>
          <p:sp>
            <p:nvSpPr>
              <p:cNvPr id="231" name="Rectangle 230"/>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0" name="Straight Arrow Connector 229"/>
            <p:cNvCxnSpPr>
              <a:stCxn id="229" idx="0"/>
              <a:endCxn id="234"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22" name="Oval 221"/>
          <p:cNvSpPr/>
          <p:nvPr/>
        </p:nvSpPr>
        <p:spPr>
          <a:xfrm>
            <a:off x="4451882"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474742" y="2025862"/>
            <a:ext cx="228600" cy="1093089"/>
            <a:chOff x="4474742" y="2025862"/>
            <a:chExt cx="228600" cy="1093089"/>
          </a:xfrm>
        </p:grpSpPr>
        <p:grpSp>
          <p:nvGrpSpPr>
            <p:cNvPr id="221" name="Group 220"/>
            <p:cNvGrpSpPr/>
            <p:nvPr/>
          </p:nvGrpSpPr>
          <p:grpSpPr>
            <a:xfrm>
              <a:off x="4474742" y="2025862"/>
              <a:ext cx="228600" cy="731520"/>
              <a:chOff x="1403479" y="1733952"/>
              <a:chExt cx="182880" cy="731520"/>
            </a:xfrm>
          </p:grpSpPr>
          <p:sp>
            <p:nvSpPr>
              <p:cNvPr id="224" name="Rectangle 223"/>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3" name="Straight Arrow Connector 222"/>
            <p:cNvCxnSpPr>
              <a:stCxn id="222" idx="0"/>
              <a:endCxn id="227" idx="2"/>
            </p:cNvCxnSpPr>
            <p:nvPr/>
          </p:nvCxnSpPr>
          <p:spPr>
            <a:xfrm flipV="1">
              <a:off x="4589042"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775362" y="4977725"/>
            <a:ext cx="5503598" cy="777240"/>
            <a:chOff x="1884844" y="4581128"/>
            <a:chExt cx="5503598" cy="777240"/>
          </a:xfrm>
        </p:grpSpPr>
        <p:grpSp>
          <p:nvGrpSpPr>
            <p:cNvPr id="103" name="Group 102"/>
            <p:cNvGrpSpPr/>
            <p:nvPr/>
          </p:nvGrpSpPr>
          <p:grpSpPr>
            <a:xfrm>
              <a:off x="1884844" y="4581128"/>
              <a:ext cx="274320" cy="777240"/>
              <a:chOff x="1907704" y="3861048"/>
              <a:chExt cx="274320" cy="777240"/>
            </a:xfrm>
          </p:grpSpPr>
          <p:grpSp>
            <p:nvGrpSpPr>
              <p:cNvPr id="168" name="Group 167"/>
              <p:cNvGrpSpPr/>
              <p:nvPr/>
            </p:nvGrpSpPr>
            <p:grpSpPr>
              <a:xfrm>
                <a:off x="1907704" y="3896484"/>
                <a:ext cx="274320" cy="706368"/>
                <a:chOff x="1907704" y="3861048"/>
                <a:chExt cx="274320" cy="706368"/>
              </a:xfrm>
            </p:grpSpPr>
            <p:sp>
              <p:nvSpPr>
                <p:cNvPr id="170" name="Oval 169"/>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3192164" y="4581128"/>
              <a:ext cx="274320" cy="777240"/>
              <a:chOff x="1907704" y="3861048"/>
              <a:chExt cx="274320" cy="777240"/>
            </a:xfrm>
          </p:grpSpPr>
          <p:grpSp>
            <p:nvGrpSpPr>
              <p:cNvPr id="164" name="Group 163"/>
              <p:cNvGrpSpPr/>
              <p:nvPr/>
            </p:nvGrpSpPr>
            <p:grpSpPr>
              <a:xfrm>
                <a:off x="1907704" y="3896484"/>
                <a:ext cx="274320" cy="706368"/>
                <a:chOff x="1907704" y="3861048"/>
                <a:chExt cx="274320" cy="706368"/>
              </a:xfrm>
            </p:grpSpPr>
            <p:sp>
              <p:nvSpPr>
                <p:cNvPr id="166" name="Oval 165"/>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4499484" y="4581128"/>
              <a:ext cx="274320" cy="777240"/>
              <a:chOff x="1907704" y="3861048"/>
              <a:chExt cx="274320" cy="777240"/>
            </a:xfrm>
          </p:grpSpPr>
          <p:grpSp>
            <p:nvGrpSpPr>
              <p:cNvPr id="160" name="Group 159"/>
              <p:cNvGrpSpPr/>
              <p:nvPr/>
            </p:nvGrpSpPr>
            <p:grpSpPr>
              <a:xfrm>
                <a:off x="1907704" y="3896484"/>
                <a:ext cx="274320" cy="706368"/>
                <a:chOff x="1907704" y="3861048"/>
                <a:chExt cx="274320" cy="706368"/>
              </a:xfrm>
            </p:grpSpPr>
            <p:sp>
              <p:nvSpPr>
                <p:cNvPr id="162" name="Oval 16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2538504" y="4581128"/>
              <a:ext cx="274320" cy="777240"/>
              <a:chOff x="1907704" y="3861048"/>
              <a:chExt cx="274320" cy="777240"/>
            </a:xfrm>
          </p:grpSpPr>
          <p:grpSp>
            <p:nvGrpSpPr>
              <p:cNvPr id="156" name="Group 155"/>
              <p:cNvGrpSpPr/>
              <p:nvPr/>
            </p:nvGrpSpPr>
            <p:grpSpPr>
              <a:xfrm>
                <a:off x="1907704" y="3896484"/>
                <a:ext cx="274320" cy="706368"/>
                <a:chOff x="1907704" y="3861048"/>
                <a:chExt cx="274320" cy="706368"/>
              </a:xfrm>
            </p:grpSpPr>
            <p:sp>
              <p:nvSpPr>
                <p:cNvPr id="158" name="Oval 157"/>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3845824" y="4581128"/>
              <a:ext cx="274320" cy="777240"/>
              <a:chOff x="1907704" y="3861048"/>
              <a:chExt cx="274320" cy="777240"/>
            </a:xfrm>
          </p:grpSpPr>
          <p:grpSp>
            <p:nvGrpSpPr>
              <p:cNvPr id="152" name="Group 151"/>
              <p:cNvGrpSpPr/>
              <p:nvPr/>
            </p:nvGrpSpPr>
            <p:grpSpPr>
              <a:xfrm>
                <a:off x="1907704" y="3896484"/>
                <a:ext cx="274320" cy="706368"/>
                <a:chOff x="1907704" y="3861048"/>
                <a:chExt cx="274320" cy="706368"/>
              </a:xfrm>
            </p:grpSpPr>
            <p:sp>
              <p:nvSpPr>
                <p:cNvPr id="154" name="Oval 153"/>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5153144" y="4581128"/>
              <a:ext cx="274320" cy="777240"/>
              <a:chOff x="1907704" y="3861048"/>
              <a:chExt cx="274320" cy="777240"/>
            </a:xfrm>
          </p:grpSpPr>
          <p:grpSp>
            <p:nvGrpSpPr>
              <p:cNvPr id="148" name="Group 147"/>
              <p:cNvGrpSpPr/>
              <p:nvPr/>
            </p:nvGrpSpPr>
            <p:grpSpPr>
              <a:xfrm>
                <a:off x="1907704" y="3896484"/>
                <a:ext cx="274320" cy="706368"/>
                <a:chOff x="1907704" y="3861048"/>
                <a:chExt cx="274320" cy="706368"/>
              </a:xfrm>
            </p:grpSpPr>
            <p:sp>
              <p:nvSpPr>
                <p:cNvPr id="150" name="Oval 149"/>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5806804" y="4581128"/>
              <a:ext cx="274320" cy="777240"/>
              <a:chOff x="1907704" y="3861048"/>
              <a:chExt cx="274320" cy="777240"/>
            </a:xfrm>
          </p:grpSpPr>
          <p:grpSp>
            <p:nvGrpSpPr>
              <p:cNvPr id="144" name="Group 143"/>
              <p:cNvGrpSpPr/>
              <p:nvPr/>
            </p:nvGrpSpPr>
            <p:grpSpPr>
              <a:xfrm>
                <a:off x="1907704" y="3896484"/>
                <a:ext cx="274320" cy="706368"/>
                <a:chOff x="1907704" y="3861048"/>
                <a:chExt cx="274320" cy="706368"/>
              </a:xfrm>
            </p:grpSpPr>
            <p:sp>
              <p:nvSpPr>
                <p:cNvPr id="146" name="Oval 145"/>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ectangle 144"/>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6460464" y="4581128"/>
              <a:ext cx="274320" cy="777240"/>
              <a:chOff x="1907704" y="3861048"/>
              <a:chExt cx="274320" cy="777240"/>
            </a:xfrm>
          </p:grpSpPr>
          <p:grpSp>
            <p:nvGrpSpPr>
              <p:cNvPr id="140" name="Group 139"/>
              <p:cNvGrpSpPr/>
              <p:nvPr/>
            </p:nvGrpSpPr>
            <p:grpSpPr>
              <a:xfrm>
                <a:off x="1907704" y="3896484"/>
                <a:ext cx="274320" cy="706368"/>
                <a:chOff x="1907704" y="3861048"/>
                <a:chExt cx="274320" cy="706368"/>
              </a:xfrm>
            </p:grpSpPr>
            <p:sp>
              <p:nvSpPr>
                <p:cNvPr id="142" name="Oval 14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7114122" y="4581128"/>
              <a:ext cx="274320" cy="777240"/>
              <a:chOff x="1907704" y="3861048"/>
              <a:chExt cx="274320" cy="777240"/>
            </a:xfrm>
          </p:grpSpPr>
          <p:grpSp>
            <p:nvGrpSpPr>
              <p:cNvPr id="136" name="Group 135"/>
              <p:cNvGrpSpPr/>
              <p:nvPr/>
            </p:nvGrpSpPr>
            <p:grpSpPr>
              <a:xfrm>
                <a:off x="1907704" y="3896484"/>
                <a:ext cx="274320" cy="706368"/>
                <a:chOff x="1907704" y="3861048"/>
                <a:chExt cx="274320" cy="706368"/>
              </a:xfrm>
            </p:grpSpPr>
            <p:sp>
              <p:nvSpPr>
                <p:cNvPr id="138" name="Oval 137"/>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Rectangle 136"/>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2159164" y="4727577"/>
              <a:ext cx="379340" cy="432048"/>
              <a:chOff x="2159164" y="4753724"/>
              <a:chExt cx="379340" cy="432048"/>
            </a:xfrm>
          </p:grpSpPr>
          <p:cxnSp>
            <p:nvCxnSpPr>
              <p:cNvPr id="134" name="Straight Arrow Connector 133"/>
              <p:cNvCxnSpPr>
                <a:stCxn id="170" idx="6"/>
                <a:endCxn id="158" idx="2"/>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59" idx="2"/>
                <a:endCxn id="171" idx="6"/>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2812824" y="4727577"/>
              <a:ext cx="379340" cy="432048"/>
              <a:chOff x="2159164" y="4753724"/>
              <a:chExt cx="379340" cy="432048"/>
            </a:xfrm>
          </p:grpSpPr>
          <p:cxnSp>
            <p:nvCxnSpPr>
              <p:cNvPr id="132" name="Straight Arrow Connector 131"/>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3466484" y="4727577"/>
              <a:ext cx="379340" cy="432048"/>
              <a:chOff x="2159164" y="4753724"/>
              <a:chExt cx="379340" cy="432048"/>
            </a:xfrm>
          </p:grpSpPr>
          <p:cxnSp>
            <p:nvCxnSpPr>
              <p:cNvPr id="130" name="Straight Arrow Connector 129"/>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4120144" y="4727577"/>
              <a:ext cx="379340" cy="432048"/>
              <a:chOff x="2159164" y="4753724"/>
              <a:chExt cx="379340" cy="432048"/>
            </a:xfrm>
          </p:grpSpPr>
          <p:cxnSp>
            <p:nvCxnSpPr>
              <p:cNvPr id="128" name="Straight Arrow Connector 127"/>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4773804" y="4727577"/>
              <a:ext cx="379340" cy="432048"/>
              <a:chOff x="2159164" y="4753724"/>
              <a:chExt cx="379340" cy="432048"/>
            </a:xfrm>
          </p:grpSpPr>
          <p:cxnSp>
            <p:nvCxnSpPr>
              <p:cNvPr id="126" name="Straight Arrow Connector 125"/>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5427464" y="4727577"/>
              <a:ext cx="379340" cy="432048"/>
              <a:chOff x="2159164" y="4753724"/>
              <a:chExt cx="379340" cy="432048"/>
            </a:xfrm>
          </p:grpSpPr>
          <p:cxnSp>
            <p:nvCxnSpPr>
              <p:cNvPr id="124" name="Straight Arrow Connector 123"/>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6081124" y="4727577"/>
              <a:ext cx="379340" cy="432048"/>
              <a:chOff x="2159164" y="4753724"/>
              <a:chExt cx="379340" cy="432048"/>
            </a:xfrm>
          </p:grpSpPr>
          <p:cxnSp>
            <p:nvCxnSpPr>
              <p:cNvPr id="122" name="Straight Arrow Connector 121"/>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6734783" y="4727577"/>
              <a:ext cx="379340" cy="432048"/>
              <a:chOff x="2159164" y="4753724"/>
              <a:chExt cx="379340" cy="432048"/>
            </a:xfrm>
          </p:grpSpPr>
          <p:cxnSp>
            <p:nvCxnSpPr>
              <p:cNvPr id="120" name="Straight Arrow Connector 119"/>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cxnSp>
        <p:nvCxnSpPr>
          <p:cNvPr id="17" name="Straight Arrow Connector 16"/>
          <p:cNvCxnSpPr/>
          <p:nvPr/>
        </p:nvCxnSpPr>
        <p:spPr>
          <a:xfrm>
            <a:off x="407254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49682"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042240" y="3072263"/>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smtClean="0">
                              <a:solidFill>
                                <a:srgbClr val="FF0000"/>
                              </a:solidFill>
                              <a:latin typeface="Cambria Math" panose="02040503050406030204" pitchFamily="18" charset="0"/>
                              <a:ea typeface="Cambria Math" panose="02040503050406030204" pitchFamily="18" charset="0"/>
                            </a:rPr>
                            <m:t>𝒛</m:t>
                          </m:r>
                        </m:e>
                        <m:sub>
                          <m:r>
                            <a:rPr lang="en-US" sz="2000" b="1" i="1" smtClean="0">
                              <a:solidFill>
                                <a:srgbClr val="FF0000"/>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042240" y="3072263"/>
                <a:ext cx="366171" cy="307777"/>
              </a:xfrm>
              <a:prstGeom prst="rect">
                <a:avLst/>
              </a:prstGeom>
              <a:blipFill>
                <a:blip r:embed="rId4"/>
                <a:stretch>
                  <a:fillRect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042240" y="2191956"/>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3126BE"/>
                              </a:solidFill>
                              <a:latin typeface="Cambria Math" panose="02040503050406030204" pitchFamily="18" charset="0"/>
                              <a:ea typeface="Cambria Math" panose="02040503050406030204" pitchFamily="18" charset="0"/>
                            </a:rPr>
                          </m:ctrlPr>
                        </m:sSubPr>
                        <m:e>
                          <m:r>
                            <a:rPr lang="en-US" sz="2000" b="1" i="1" smtClean="0">
                              <a:solidFill>
                                <a:srgbClr val="3126BE"/>
                              </a:solidFill>
                              <a:latin typeface="Cambria Math" panose="02040503050406030204" pitchFamily="18" charset="0"/>
                              <a:ea typeface="Cambria Math" panose="02040503050406030204" pitchFamily="18" charset="0"/>
                            </a:rPr>
                            <m:t>𝒖</m:t>
                          </m:r>
                        </m:e>
                        <m:sub>
                          <m:r>
                            <a:rPr lang="en-US" sz="2000" b="1" i="1" smtClean="0">
                              <a:solidFill>
                                <a:srgbClr val="3126BE"/>
                              </a:solidFill>
                              <a:latin typeface="Cambria Math" panose="02040503050406030204" pitchFamily="18" charset="0"/>
                              <a:ea typeface="Cambria Math" panose="02040503050406030204" pitchFamily="18" charset="0"/>
                            </a:rPr>
                            <m:t>𝒊</m:t>
                          </m:r>
                        </m:sub>
                      </m:sSub>
                    </m:oMath>
                  </m:oMathPara>
                </a14:m>
                <a:endParaRPr lang="en-US" sz="2000" b="1"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042240" y="2191956"/>
                <a:ext cx="366171" cy="307777"/>
              </a:xfrm>
              <a:prstGeom prst="rect">
                <a:avLst/>
              </a:prstGeom>
              <a:blipFill>
                <a:blip r:embed="rId5"/>
                <a:stretch>
                  <a:fillRect l="-1667"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42240" y="4110550"/>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a:solidFill>
                                <a:srgbClr val="7030A0"/>
                              </a:solidFill>
                              <a:latin typeface="Cambria Math" panose="02040503050406030204" pitchFamily="18" charset="0"/>
                              <a:ea typeface="Cambria Math" panose="02040503050406030204" pitchFamily="18" charset="0"/>
                            </a:rPr>
                          </m:ctrlPr>
                        </m:sSubPr>
                        <m:e>
                          <m:r>
                            <a:rPr lang="en-US" sz="2000" b="1" i="1">
                              <a:solidFill>
                                <a:srgbClr val="7030A0"/>
                              </a:solidFill>
                              <a:latin typeface="Cambria Math" panose="02040503050406030204" pitchFamily="18" charset="0"/>
                              <a:ea typeface="Cambria Math" panose="02040503050406030204" pitchFamily="18" charset="0"/>
                            </a:rPr>
                            <m:t>𝒄</m:t>
                          </m:r>
                        </m:e>
                        <m:sub>
                          <m:r>
                            <a:rPr lang="en-US" sz="2000" b="1" i="1">
                              <a:solidFill>
                                <a:srgbClr val="7030A0"/>
                              </a:solidFill>
                              <a:latin typeface="Cambria Math" panose="02040503050406030204" pitchFamily="18" charset="0"/>
                              <a:ea typeface="Cambria Math" panose="02040503050406030204" pitchFamily="18" charset="0"/>
                            </a:rPr>
                            <m:t>𝒊</m:t>
                          </m:r>
                        </m:sub>
                      </m:sSub>
                    </m:oMath>
                  </m:oMathPara>
                </a14:m>
                <a:endParaRPr lang="en-US" sz="2000" b="1" dirty="0"/>
              </a:p>
            </p:txBody>
          </p:sp>
        </mc:Choice>
        <mc:Fallback xmlns="">
          <p:sp>
            <p:nvSpPr>
              <p:cNvPr id="65" name="TextBox 64"/>
              <p:cNvSpPr txBox="1">
                <a:spLocks noRot="1" noChangeAspect="1" noMove="1" noResize="1" noEditPoints="1" noAdjustHandles="1" noChangeArrowheads="1" noChangeShapeType="1" noTextEdit="1"/>
              </p:cNvSpPr>
              <p:nvPr/>
            </p:nvSpPr>
            <p:spPr>
              <a:xfrm>
                <a:off x="3042240" y="4110550"/>
                <a:ext cx="366171" cy="307777"/>
              </a:xfrm>
              <a:prstGeom prst="rect">
                <a:avLst/>
              </a:prstGeom>
              <a:blipFill>
                <a:blip r:embed="rId6"/>
                <a:stretch>
                  <a:fillRect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042240" y="5183198"/>
                <a:ext cx="366171" cy="336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C3399"/>
                              </a:solidFill>
                              <a:latin typeface="Cambria Math" panose="02040503050406030204" pitchFamily="18" charset="0"/>
                              <a:ea typeface="Cambria Math" panose="02040503050406030204" pitchFamily="18" charset="0"/>
                            </a:rPr>
                          </m:ctrlPr>
                        </m:sSubPr>
                        <m:e>
                          <m:r>
                            <a:rPr lang="en-US" sz="2000" b="1" i="1" smtClean="0">
                              <a:solidFill>
                                <a:srgbClr val="CC3399"/>
                              </a:solidFill>
                              <a:latin typeface="Cambria Math" panose="02040503050406030204" pitchFamily="18" charset="0"/>
                              <a:ea typeface="Cambria Math" panose="02040503050406030204" pitchFamily="18" charset="0"/>
                            </a:rPr>
                            <m:t>𝒉</m:t>
                          </m:r>
                        </m:e>
                        <m:sub>
                          <m:r>
                            <a:rPr lang="en-US" sz="2000" b="1" i="1" smtClean="0">
                              <a:solidFill>
                                <a:srgbClr val="CC3399"/>
                              </a:solidFill>
                              <a:latin typeface="Cambria Math" panose="02040503050406030204" pitchFamily="18" charset="0"/>
                              <a:ea typeface="Cambria Math" panose="02040503050406030204" pitchFamily="18" charset="0"/>
                            </a:rPr>
                            <m:t>𝒋</m:t>
                          </m:r>
                        </m:sub>
                      </m:sSub>
                    </m:oMath>
                  </m:oMathPara>
                </a14:m>
                <a:endParaRPr lang="en-US" sz="20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042240" y="5183198"/>
                <a:ext cx="366171" cy="336887"/>
              </a:xfrm>
              <a:prstGeom prst="rect">
                <a:avLst/>
              </a:prstGeom>
              <a:blipFill>
                <a:blip r:embed="rId7"/>
                <a:stretch>
                  <a:fillRect l="-8333" r="-6667" b="-26786"/>
                </a:stretch>
              </a:blipFill>
            </p:spPr>
            <p:txBody>
              <a:bodyPr/>
              <a:lstStyle/>
              <a:p>
                <a:r>
                  <a:rPr lang="en-US">
                    <a:noFill/>
                  </a:rPr>
                  <a:t> </a:t>
                </a:r>
              </a:p>
            </p:txBody>
          </p:sp>
        </mc:Fallback>
      </mc:AlternateContent>
      <p:sp>
        <p:nvSpPr>
          <p:cNvPr id="67" name="TextBox 66"/>
          <p:cNvSpPr txBox="1"/>
          <p:nvPr/>
        </p:nvSpPr>
        <p:spPr>
          <a:xfrm rot="16200000">
            <a:off x="2225998" y="1953250"/>
            <a:ext cx="747320" cy="523220"/>
          </a:xfrm>
          <a:prstGeom prst="rect">
            <a:avLst/>
          </a:prstGeom>
          <a:noFill/>
        </p:spPr>
        <p:txBody>
          <a:bodyPr wrap="none" rtlCol="0">
            <a:spAutoFit/>
          </a:bodyPr>
          <a:lstStyle/>
          <a:p>
            <a:r>
              <a:rPr lang="en-US" sz="1400" dirty="0">
                <a:solidFill>
                  <a:srgbClr val="3126BE"/>
                </a:solidFill>
                <a:latin typeface="Cambria Math" panose="02040503050406030204" pitchFamily="18" charset="0"/>
                <a:ea typeface="Cambria Math" panose="02040503050406030204" pitchFamily="18" charset="0"/>
              </a:rPr>
              <a:t>Word</a:t>
            </a:r>
            <a:r>
              <a:rPr lang="en-US" sz="1400" dirty="0">
                <a:solidFill>
                  <a:srgbClr val="00B0F0"/>
                </a:solidFill>
                <a:latin typeface="Cambria Math" panose="02040503050406030204" pitchFamily="18" charset="0"/>
                <a:ea typeface="Cambria Math" panose="02040503050406030204" pitchFamily="18" charset="0"/>
              </a:rPr>
              <a:t> </a:t>
            </a:r>
          </a:p>
          <a:p>
            <a:r>
              <a:rPr lang="en-US" sz="1400" dirty="0">
                <a:solidFill>
                  <a:srgbClr val="3126BE"/>
                </a:solidFill>
                <a:latin typeface="Cambria Math" panose="02040503050406030204" pitchFamily="18" charset="0"/>
                <a:ea typeface="Cambria Math" panose="02040503050406030204" pitchFamily="18" charset="0"/>
              </a:rPr>
              <a:t>Sample</a:t>
            </a:r>
          </a:p>
        </p:txBody>
      </p:sp>
      <p:sp>
        <p:nvSpPr>
          <p:cNvPr id="68" name="TextBox 67"/>
          <p:cNvSpPr txBox="1"/>
          <p:nvPr/>
        </p:nvSpPr>
        <p:spPr>
          <a:xfrm rot="16200000">
            <a:off x="2122348" y="2857363"/>
            <a:ext cx="954620" cy="523220"/>
          </a:xfrm>
          <a:prstGeom prst="rect">
            <a:avLst/>
          </a:prstGeom>
          <a:noFill/>
        </p:spPr>
        <p:txBody>
          <a:bodyPr wrap="none" rtlCol="0">
            <a:spAutoFit/>
          </a:bodyPr>
          <a:lstStyle/>
          <a:p>
            <a:r>
              <a:rPr lang="en-US" sz="1400" dirty="0">
                <a:solidFill>
                  <a:srgbClr val="FF0000"/>
                </a:solidFill>
                <a:latin typeface="Cambria Math" panose="02040503050406030204" pitchFamily="18" charset="0"/>
                <a:ea typeface="Cambria Math" panose="02040503050406030204" pitchFamily="18" charset="0"/>
              </a:rPr>
              <a:t>Recurrent</a:t>
            </a:r>
          </a:p>
          <a:p>
            <a:r>
              <a:rPr lang="en-US" sz="1400" dirty="0">
                <a:solidFill>
                  <a:srgbClr val="FF0000"/>
                </a:solidFill>
                <a:latin typeface="Cambria Math" panose="02040503050406030204" pitchFamily="18" charset="0"/>
                <a:ea typeface="Cambria Math" panose="02040503050406030204" pitchFamily="18" charset="0"/>
              </a:rPr>
              <a:t>State</a:t>
            </a:r>
          </a:p>
        </p:txBody>
      </p:sp>
      <p:sp>
        <p:nvSpPr>
          <p:cNvPr id="69" name="TextBox 68"/>
          <p:cNvSpPr txBox="1"/>
          <p:nvPr/>
        </p:nvSpPr>
        <p:spPr>
          <a:xfrm rot="16200000">
            <a:off x="2154665" y="4021521"/>
            <a:ext cx="889987" cy="523220"/>
          </a:xfrm>
          <a:prstGeom prst="rect">
            <a:avLst/>
          </a:prstGeom>
          <a:noFill/>
        </p:spPr>
        <p:txBody>
          <a:bodyPr wrap="none" rtlCol="0">
            <a:spAutoFit/>
          </a:bodyPr>
          <a:lstStyle/>
          <a:p>
            <a:r>
              <a:rPr lang="en-US" sz="1400" dirty="0">
                <a:solidFill>
                  <a:srgbClr val="7030A0"/>
                </a:solidFill>
                <a:latin typeface="Cambria Math" panose="02040503050406030204" pitchFamily="18" charset="0"/>
                <a:ea typeface="Cambria Math" panose="02040503050406030204" pitchFamily="18" charset="0"/>
              </a:rPr>
              <a:t>Internal </a:t>
            </a:r>
          </a:p>
          <a:p>
            <a:r>
              <a:rPr lang="en-US" sz="1400" dirty="0">
                <a:solidFill>
                  <a:srgbClr val="7030A0"/>
                </a:solidFill>
                <a:latin typeface="Cambria Math" panose="02040503050406030204" pitchFamily="18" charset="0"/>
                <a:ea typeface="Cambria Math" panose="02040503050406030204" pitchFamily="18" charset="0"/>
              </a:rPr>
              <a:t>Semantic</a:t>
            </a:r>
          </a:p>
        </p:txBody>
      </p:sp>
      <p:sp>
        <p:nvSpPr>
          <p:cNvPr id="70" name="TextBox 69"/>
          <p:cNvSpPr txBox="1"/>
          <p:nvPr/>
        </p:nvSpPr>
        <p:spPr>
          <a:xfrm rot="16200000">
            <a:off x="2223305" y="5104734"/>
            <a:ext cx="752707" cy="523220"/>
          </a:xfrm>
          <a:prstGeom prst="rect">
            <a:avLst/>
          </a:prstGeom>
          <a:noFill/>
        </p:spPr>
        <p:txBody>
          <a:bodyPr wrap="none" rtlCol="0">
            <a:spAutoFit/>
          </a:bodyPr>
          <a:lstStyle/>
          <a:p>
            <a:r>
              <a:rPr lang="en-US" sz="1400" dirty="0">
                <a:solidFill>
                  <a:srgbClr val="CC3399"/>
                </a:solidFill>
                <a:latin typeface="Cambria Math" panose="02040503050406030204" pitchFamily="18" charset="0"/>
                <a:ea typeface="Cambria Math" panose="02040503050406030204" pitchFamily="18" charset="0"/>
              </a:rPr>
              <a:t>Source</a:t>
            </a:r>
          </a:p>
          <a:p>
            <a:r>
              <a:rPr lang="en-US" sz="1400" dirty="0">
                <a:solidFill>
                  <a:srgbClr val="CC3399"/>
                </a:solidFill>
                <a:latin typeface="Cambria Math" panose="02040503050406030204" pitchFamily="18" charset="0"/>
                <a:ea typeface="Cambria Math" panose="02040503050406030204" pitchFamily="18" charset="0"/>
              </a:rPr>
              <a:t>Vectors</a:t>
            </a:r>
          </a:p>
        </p:txBody>
      </p:sp>
      <p:cxnSp>
        <p:nvCxnSpPr>
          <p:cNvPr id="71" name="Straight Connector 70"/>
          <p:cNvCxnSpPr/>
          <p:nvPr/>
        </p:nvCxnSpPr>
        <p:spPr>
          <a:xfrm>
            <a:off x="3854646" y="3538721"/>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854646" y="2961026"/>
            <a:ext cx="54864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3519479" y="5832209"/>
                <a:ext cx="5877571" cy="369332"/>
              </a:xfrm>
              <a:prstGeom prst="rect">
                <a:avLst/>
              </a:prstGeom>
              <a:noFill/>
            </p:spPr>
            <p:txBody>
              <a:bodyPr wrap="none" rtlCol="0">
                <a:spAutoFit/>
              </a:bodyPr>
              <a:lstStyle/>
              <a:p>
                <a14:m>
                  <m:oMath xmlns:m="http://schemas.openxmlformats.org/officeDocument/2006/math">
                    <m:r>
                      <a:rPr lang="en-US" b="1" i="1" smtClean="0">
                        <a:latin typeface="Cambria Math" panose="02040503050406030204" pitchFamily="18" charset="0"/>
                      </a:rPr>
                      <m:t>𝒆</m:t>
                    </m:r>
                  </m:oMath>
                </a14:m>
                <a:r>
                  <a:rPr lang="en-US" dirty="0"/>
                  <a:t>=(Economic, growth, has, slowed, down, in, recent, years,.)</a:t>
                </a:r>
              </a:p>
            </p:txBody>
          </p:sp>
        </mc:Choice>
        <mc:Fallback xmlns="">
          <p:sp>
            <p:nvSpPr>
              <p:cNvPr id="74" name="TextBox 73"/>
              <p:cNvSpPr txBox="1">
                <a:spLocks noRot="1" noChangeAspect="1" noMove="1" noResize="1" noEditPoints="1" noAdjustHandles="1" noChangeArrowheads="1" noChangeShapeType="1" noTextEdit="1"/>
              </p:cNvSpPr>
              <p:nvPr/>
            </p:nvSpPr>
            <p:spPr>
              <a:xfrm>
                <a:off x="3519479" y="5832209"/>
                <a:ext cx="5877571" cy="369332"/>
              </a:xfrm>
              <a:prstGeom prst="rect">
                <a:avLst/>
              </a:prstGeom>
              <a:blipFill>
                <a:blip r:embed="rId8"/>
                <a:stretch>
                  <a:fillRect t="-10000" b="-26667"/>
                </a:stretch>
              </a:blipFill>
            </p:spPr>
            <p:txBody>
              <a:bodyPr/>
              <a:lstStyle/>
              <a:p>
                <a:r>
                  <a:rPr lang="en-US">
                    <a:noFill/>
                  </a:rPr>
                  <a:t> </a:t>
                </a:r>
              </a:p>
            </p:txBody>
          </p:sp>
        </mc:Fallback>
      </mc:AlternateContent>
      <p:sp>
        <p:nvSpPr>
          <p:cNvPr id="412" name="TextBox 411"/>
          <p:cNvSpPr txBox="1"/>
          <p:nvPr/>
        </p:nvSpPr>
        <p:spPr>
          <a:xfrm rot="5400000">
            <a:off x="9120750" y="5214376"/>
            <a:ext cx="1209627" cy="461665"/>
          </a:xfrm>
          <a:prstGeom prst="rect">
            <a:avLst/>
          </a:prstGeom>
          <a:noFill/>
        </p:spPr>
        <p:txBody>
          <a:bodyPr wrap="none" rtlCol="0">
            <a:spAutoFit/>
          </a:bodyPr>
          <a:lstStyle/>
          <a:p>
            <a:r>
              <a:rPr lang="en-US" sz="2400" dirty="0"/>
              <a:t>Encoder</a:t>
            </a:r>
          </a:p>
        </p:txBody>
      </p:sp>
      <p:sp>
        <p:nvSpPr>
          <p:cNvPr id="413" name="TextBox 412"/>
          <p:cNvSpPr txBox="1"/>
          <p:nvPr/>
        </p:nvSpPr>
        <p:spPr>
          <a:xfrm rot="5400000">
            <a:off x="9024272" y="3881762"/>
            <a:ext cx="1402583" cy="461665"/>
          </a:xfrm>
          <a:prstGeom prst="rect">
            <a:avLst/>
          </a:prstGeom>
          <a:noFill/>
        </p:spPr>
        <p:txBody>
          <a:bodyPr wrap="square" rtlCol="0">
            <a:spAutoFit/>
          </a:bodyPr>
          <a:lstStyle/>
          <a:p>
            <a:r>
              <a:rPr lang="en-US" sz="2400" dirty="0"/>
              <a:t>Attention</a:t>
            </a:r>
          </a:p>
        </p:txBody>
      </p:sp>
      <mc:AlternateContent xmlns:mc="http://schemas.openxmlformats.org/markup-compatibility/2006" xmlns:a14="http://schemas.microsoft.com/office/drawing/2010/main">
        <mc:Choice Requires="a14">
          <p:sp>
            <p:nvSpPr>
              <p:cNvPr id="243" name="TextBox 242"/>
              <p:cNvSpPr txBox="1"/>
              <p:nvPr/>
            </p:nvSpPr>
            <p:spPr>
              <a:xfrm>
                <a:off x="3371798" y="1545079"/>
                <a:ext cx="5969249"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𝒇</m:t>
                    </m:r>
                  </m:oMath>
                </a14:m>
                <a:r>
                  <a:rPr lang="en-US" dirty="0"/>
                  <a:t>=( </a:t>
                </a:r>
                <a:r>
                  <a:rPr lang="en-US" sz="1600" dirty="0"/>
                  <a:t>         </a:t>
                </a:r>
                <a:r>
                  <a:rPr lang="en-US" dirty="0"/>
                  <a:t>                                                                                         )</a:t>
                </a:r>
              </a:p>
            </p:txBody>
          </p:sp>
        </mc:Choice>
        <mc:Fallback xmlns="">
          <p:sp>
            <p:nvSpPr>
              <p:cNvPr id="243" name="TextBox 242"/>
              <p:cNvSpPr txBox="1">
                <a:spLocks noRot="1" noChangeAspect="1" noMove="1" noResize="1" noEditPoints="1" noAdjustHandles="1" noChangeArrowheads="1" noChangeShapeType="1" noTextEdit="1"/>
              </p:cNvSpPr>
              <p:nvPr/>
            </p:nvSpPr>
            <p:spPr>
              <a:xfrm>
                <a:off x="3371798" y="1545079"/>
                <a:ext cx="5969249" cy="369332"/>
              </a:xfrm>
              <a:prstGeom prst="rect">
                <a:avLst/>
              </a:prstGeom>
              <a:blipFill>
                <a:blip r:embed="rId9"/>
                <a:stretch>
                  <a:fillRect l="-306" t="-8197" b="-24590"/>
                </a:stretch>
              </a:blipFill>
            </p:spPr>
            <p:txBody>
              <a:bodyPr/>
              <a:lstStyle/>
              <a:p>
                <a:r>
                  <a:rPr lang="en-US">
                    <a:noFill/>
                  </a:rPr>
                  <a:t> </a:t>
                </a:r>
              </a:p>
            </p:txBody>
          </p:sp>
        </mc:Fallback>
      </mc:AlternateContent>
      <p:sp>
        <p:nvSpPr>
          <p:cNvPr id="411" name="TextBox 410"/>
          <p:cNvSpPr txBox="1"/>
          <p:nvPr/>
        </p:nvSpPr>
        <p:spPr>
          <a:xfrm rot="5400000">
            <a:off x="9105522" y="2274581"/>
            <a:ext cx="1240083" cy="461665"/>
          </a:xfrm>
          <a:prstGeom prst="rect">
            <a:avLst/>
          </a:prstGeom>
          <a:noFill/>
        </p:spPr>
        <p:txBody>
          <a:bodyPr wrap="none" rtlCol="0">
            <a:spAutoFit/>
          </a:bodyPr>
          <a:lstStyle/>
          <a:p>
            <a:r>
              <a:rPr lang="en-US" sz="2400" dirty="0"/>
              <a:t>Decoder</a:t>
            </a:r>
          </a:p>
        </p:txBody>
      </p:sp>
      <p:sp>
        <p:nvSpPr>
          <p:cNvPr id="215" name="Oval 214"/>
          <p:cNvSpPr/>
          <p:nvPr/>
        </p:nvSpPr>
        <p:spPr>
          <a:xfrm>
            <a:off x="5105542"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5128402" y="2025862"/>
            <a:ext cx="228600" cy="1093089"/>
            <a:chOff x="5128402" y="2025862"/>
            <a:chExt cx="228600" cy="1093089"/>
          </a:xfrm>
        </p:grpSpPr>
        <p:grpSp>
          <p:nvGrpSpPr>
            <p:cNvPr id="214" name="Group 213"/>
            <p:cNvGrpSpPr/>
            <p:nvPr/>
          </p:nvGrpSpPr>
          <p:grpSpPr>
            <a:xfrm>
              <a:off x="5128402" y="2025862"/>
              <a:ext cx="228600" cy="731520"/>
              <a:chOff x="1403479" y="1733952"/>
              <a:chExt cx="182880" cy="731520"/>
            </a:xfrm>
          </p:grpSpPr>
          <p:sp>
            <p:nvSpPr>
              <p:cNvPr id="217" name="Rectangle 216"/>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6" name="Straight Arrow Connector 215"/>
            <p:cNvCxnSpPr>
              <a:stCxn id="215" idx="0"/>
              <a:endCxn id="220" idx="2"/>
            </p:cNvCxnSpPr>
            <p:nvPr/>
          </p:nvCxnSpPr>
          <p:spPr>
            <a:xfrm flipV="1">
              <a:off x="5242702"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p:nvPr/>
        </p:nvCxnSpPr>
        <p:spPr>
          <a:xfrm>
            <a:off x="472620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703342"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362899" y="2025862"/>
            <a:ext cx="3938921" cy="1717968"/>
            <a:chOff x="5362899" y="2025862"/>
            <a:chExt cx="3938921" cy="1717968"/>
          </a:xfrm>
        </p:grpSpPr>
        <p:cxnSp>
          <p:nvCxnSpPr>
            <p:cNvPr id="28" name="Straight Arrow Connector 27"/>
            <p:cNvCxnSpPr/>
            <p:nvPr/>
          </p:nvCxnSpPr>
          <p:spPr>
            <a:xfrm>
              <a:off x="5362899"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379862" y="2025862"/>
              <a:ext cx="3921958" cy="1717968"/>
              <a:chOff x="5379862" y="2025862"/>
              <a:chExt cx="3921958" cy="1717968"/>
            </a:xfrm>
          </p:grpSpPr>
          <p:grpSp>
            <p:nvGrpSpPr>
              <p:cNvPr id="10" name="Group 9"/>
              <p:cNvGrpSpPr/>
              <p:nvPr/>
            </p:nvGrpSpPr>
            <p:grpSpPr>
              <a:xfrm>
                <a:off x="5759202" y="2025862"/>
                <a:ext cx="274320" cy="1367409"/>
                <a:chOff x="1907704" y="1614619"/>
                <a:chExt cx="274320" cy="1367409"/>
              </a:xfrm>
            </p:grpSpPr>
            <p:grpSp>
              <p:nvGrpSpPr>
                <p:cNvPr id="207" name="Group 206"/>
                <p:cNvGrpSpPr/>
                <p:nvPr/>
              </p:nvGrpSpPr>
              <p:grpSpPr>
                <a:xfrm>
                  <a:off x="1930564" y="1614619"/>
                  <a:ext cx="228600" cy="731520"/>
                  <a:chOff x="1403479" y="1733952"/>
                  <a:chExt cx="182880" cy="731520"/>
                </a:xfrm>
              </p:grpSpPr>
              <p:sp>
                <p:nvSpPr>
                  <p:cNvPr id="210" name="Rectangle 209"/>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 name="Oval 207"/>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p:cNvCxnSpPr>
                  <a:stCxn id="208" idx="0"/>
                  <a:endCxn id="213"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412862" y="2025862"/>
                <a:ext cx="274320" cy="1367409"/>
                <a:chOff x="1907704" y="1614619"/>
                <a:chExt cx="274320" cy="1367409"/>
              </a:xfrm>
            </p:grpSpPr>
            <p:grpSp>
              <p:nvGrpSpPr>
                <p:cNvPr id="200" name="Group 199"/>
                <p:cNvGrpSpPr/>
                <p:nvPr/>
              </p:nvGrpSpPr>
              <p:grpSpPr>
                <a:xfrm>
                  <a:off x="1930564" y="1614619"/>
                  <a:ext cx="228600" cy="731520"/>
                  <a:chOff x="1403479" y="1733952"/>
                  <a:chExt cx="182880" cy="731520"/>
                </a:xfrm>
              </p:grpSpPr>
              <p:sp>
                <p:nvSpPr>
                  <p:cNvPr id="203" name="Rectangle 202"/>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Oval 200"/>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Arrow Connector 201"/>
                <p:cNvCxnSpPr>
                  <a:stCxn id="201" idx="0"/>
                  <a:endCxn id="206"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066522" y="2025862"/>
                <a:ext cx="274320" cy="1367409"/>
                <a:chOff x="1907704" y="1614619"/>
                <a:chExt cx="274320" cy="1367409"/>
              </a:xfrm>
            </p:grpSpPr>
            <p:grpSp>
              <p:nvGrpSpPr>
                <p:cNvPr id="193" name="Group 192"/>
                <p:cNvGrpSpPr/>
                <p:nvPr/>
              </p:nvGrpSpPr>
              <p:grpSpPr>
                <a:xfrm>
                  <a:off x="1930564" y="1614619"/>
                  <a:ext cx="228600" cy="731520"/>
                  <a:chOff x="1403479" y="1733952"/>
                  <a:chExt cx="182880" cy="731520"/>
                </a:xfrm>
              </p:grpSpPr>
              <p:sp>
                <p:nvSpPr>
                  <p:cNvPr id="196" name="Rectangle 195"/>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403479" y="191683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 name="Oval 193"/>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Arrow Connector 194"/>
                <p:cNvCxnSpPr>
                  <a:stCxn id="194" idx="0"/>
                  <a:endCxn id="199"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720182" y="2025862"/>
                <a:ext cx="274320" cy="1367409"/>
                <a:chOff x="1907704" y="1614619"/>
                <a:chExt cx="274320" cy="1367409"/>
              </a:xfrm>
            </p:grpSpPr>
            <p:grpSp>
              <p:nvGrpSpPr>
                <p:cNvPr id="186" name="Group 185"/>
                <p:cNvGrpSpPr/>
                <p:nvPr/>
              </p:nvGrpSpPr>
              <p:grpSpPr>
                <a:xfrm>
                  <a:off x="1930564" y="1614619"/>
                  <a:ext cx="228600" cy="731520"/>
                  <a:chOff x="1403479" y="1733952"/>
                  <a:chExt cx="182880" cy="731520"/>
                </a:xfrm>
              </p:grpSpPr>
              <p:sp>
                <p:nvSpPr>
                  <p:cNvPr id="189" name="Rectangle 188"/>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Oval 186"/>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Arrow Connector 187"/>
                <p:cNvCxnSpPr>
                  <a:stCxn id="187" idx="0"/>
                  <a:endCxn id="192"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8373842" y="2025862"/>
                <a:ext cx="274320" cy="1367409"/>
                <a:chOff x="1907704" y="1614619"/>
                <a:chExt cx="274320" cy="1367409"/>
              </a:xfrm>
            </p:grpSpPr>
            <p:grpSp>
              <p:nvGrpSpPr>
                <p:cNvPr id="179" name="Group 178"/>
                <p:cNvGrpSpPr/>
                <p:nvPr/>
              </p:nvGrpSpPr>
              <p:grpSpPr>
                <a:xfrm>
                  <a:off x="1930564" y="1614619"/>
                  <a:ext cx="228600" cy="731520"/>
                  <a:chOff x="1403479" y="1733952"/>
                  <a:chExt cx="182880" cy="731520"/>
                </a:xfrm>
              </p:grpSpPr>
              <p:sp>
                <p:nvSpPr>
                  <p:cNvPr id="182" name="Rectangle 181"/>
                  <p:cNvSpPr/>
                  <p:nvPr/>
                </p:nvSpPr>
                <p:spPr>
                  <a:xfrm>
                    <a:off x="1403479" y="173395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0" name="Oval 179"/>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a:stCxn id="180" idx="0"/>
                  <a:endCxn id="185"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027500" y="2025862"/>
                <a:ext cx="274320" cy="1367409"/>
                <a:chOff x="1907704" y="1614619"/>
                <a:chExt cx="274320" cy="1367409"/>
              </a:xfrm>
            </p:grpSpPr>
            <p:grpSp>
              <p:nvGrpSpPr>
                <p:cNvPr id="172" name="Group 171"/>
                <p:cNvGrpSpPr/>
                <p:nvPr/>
              </p:nvGrpSpPr>
              <p:grpSpPr>
                <a:xfrm>
                  <a:off x="1930564" y="1614619"/>
                  <a:ext cx="228600" cy="731520"/>
                  <a:chOff x="1403479" y="1733952"/>
                  <a:chExt cx="182880" cy="731520"/>
                </a:xfrm>
              </p:grpSpPr>
              <p:sp>
                <p:nvSpPr>
                  <p:cNvPr id="175" name="Rectangle 174"/>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403479" y="228259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3" name="Oval 172"/>
                <p:cNvSpPr/>
                <p:nvPr/>
              </p:nvSpPr>
              <p:spPr>
                <a:xfrm>
                  <a:off x="1907704" y="270770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p:cNvCxnSpPr>
                  <a:stCxn id="173" idx="0"/>
                  <a:endCxn id="178" idx="2"/>
                </p:cNvCxnSpPr>
                <p:nvPr/>
              </p:nvCxnSpPr>
              <p:spPr>
                <a:xfrm flipV="1">
                  <a:off x="2044864" y="2346139"/>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a:off x="537986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3352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68718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34084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99450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648162"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014276"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667269"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318646"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971639"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25302"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208" idx="4"/>
              </p:cNvCxnSpPr>
              <p:nvPr/>
            </p:nvCxnSpPr>
            <p:spPr>
              <a:xfrm rot="16200000" flipV="1">
                <a:off x="5872714" y="3416920"/>
                <a:ext cx="337955" cy="290657"/>
              </a:xfrm>
              <a:prstGeom prst="curvedConnector3">
                <a:avLst>
                  <a:gd name="adj1" fmla="val 50000"/>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201" idx="4"/>
              </p:cNvCxnSpPr>
              <p:nvPr/>
            </p:nvCxnSpPr>
            <p:spPr>
              <a:xfrm rot="5400000" flipH="1" flipV="1">
                <a:off x="6272371" y="3466179"/>
                <a:ext cx="350558" cy="204743"/>
              </a:xfrm>
              <a:prstGeom prst="curvedConnector3">
                <a:avLst>
                  <a:gd name="adj1" fmla="val 50000"/>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endCxn id="194" idx="4"/>
              </p:cNvCxnSpPr>
              <p:nvPr/>
            </p:nvCxnSpPr>
            <p:spPr>
              <a:xfrm flipV="1">
                <a:off x="6921040" y="3393271"/>
                <a:ext cx="282642" cy="256297"/>
              </a:xfrm>
              <a:prstGeom prst="curvedConnector2">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187" idx="4"/>
              </p:cNvCxnSpPr>
              <p:nvPr/>
            </p:nvCxnSpPr>
            <p:spPr>
              <a:xfrm flipV="1">
                <a:off x="7470630" y="3393271"/>
                <a:ext cx="386712" cy="268741"/>
              </a:xfrm>
              <a:prstGeom prst="curvedConnector2">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Curved Connector 39"/>
              <p:cNvCxnSpPr>
                <a:endCxn id="180" idx="4"/>
              </p:cNvCxnSpPr>
              <p:nvPr/>
            </p:nvCxnSpPr>
            <p:spPr>
              <a:xfrm flipV="1">
                <a:off x="8124290" y="3393271"/>
                <a:ext cx="386712" cy="314064"/>
              </a:xfrm>
              <a:prstGeom prst="curvedConnector2">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Curved Connector 40"/>
              <p:cNvCxnSpPr>
                <a:endCxn id="173" idx="4"/>
              </p:cNvCxnSpPr>
              <p:nvPr/>
            </p:nvCxnSpPr>
            <p:spPr>
              <a:xfrm flipV="1">
                <a:off x="8766774" y="3393271"/>
                <a:ext cx="397886" cy="314064"/>
              </a:xfrm>
              <a:prstGeom prst="curvedConnector2">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4" name="TextBox 243"/>
          <p:cNvSpPr txBox="1"/>
          <p:nvPr/>
        </p:nvSpPr>
        <p:spPr>
          <a:xfrm>
            <a:off x="5652937" y="1562017"/>
            <a:ext cx="2861681" cy="338554"/>
          </a:xfrm>
          <a:prstGeom prst="rect">
            <a:avLst/>
          </a:prstGeom>
          <a:noFill/>
        </p:spPr>
        <p:txBody>
          <a:bodyPr wrap="none" rtlCol="0">
            <a:spAutoFit/>
          </a:bodyPr>
          <a:lstStyle/>
          <a:p>
            <a:r>
              <a:rPr lang="zh-CN" altLang="en-US" sz="1600"/>
              <a:t>发展</a:t>
            </a:r>
            <a:r>
              <a:rPr lang="en-US" altLang="zh-CN" sz="1600"/>
              <a:t>,        </a:t>
            </a:r>
            <a:r>
              <a:rPr lang="zh-CN" altLang="en-US" sz="1600"/>
              <a:t>变</a:t>
            </a:r>
            <a:r>
              <a:rPr lang="en-US" altLang="zh-CN" sz="1600"/>
              <a:t>,        </a:t>
            </a:r>
            <a:r>
              <a:rPr lang="zh-CN" altLang="en-US" sz="1600"/>
              <a:t>慢</a:t>
            </a:r>
            <a:r>
              <a:rPr lang="en-US" altLang="zh-CN" sz="1600"/>
              <a:t>,       </a:t>
            </a:r>
            <a:r>
              <a:rPr lang="zh-CN" altLang="en-US" sz="1600"/>
              <a:t>了</a:t>
            </a:r>
            <a:r>
              <a:rPr lang="en-US" sz="1600"/>
              <a:t>,       .</a:t>
            </a:r>
            <a:endParaRPr lang="en-US" sz="1600" dirty="0"/>
          </a:p>
        </p:txBody>
      </p:sp>
      <p:sp>
        <p:nvSpPr>
          <p:cNvPr id="245" name="Rectangle 244"/>
          <p:cNvSpPr/>
          <p:nvPr/>
        </p:nvSpPr>
        <p:spPr>
          <a:xfrm>
            <a:off x="3750211" y="1539209"/>
            <a:ext cx="526106" cy="369332"/>
          </a:xfrm>
          <a:prstGeom prst="rect">
            <a:avLst/>
          </a:prstGeom>
        </p:spPr>
        <p:txBody>
          <a:bodyPr wrap="none">
            <a:spAutoFit/>
          </a:bodyPr>
          <a:lstStyle/>
          <a:p>
            <a:r>
              <a:rPr lang="zh-CN" altLang="en-US" dirty="0"/>
              <a:t>近</a:t>
            </a:r>
            <a:r>
              <a:rPr lang="en-US" altLang="zh-CN" dirty="0"/>
              <a:t>, </a:t>
            </a:r>
            <a:endParaRPr lang="en-US" dirty="0"/>
          </a:p>
        </p:txBody>
      </p:sp>
      <p:sp>
        <p:nvSpPr>
          <p:cNvPr id="246" name="Rectangle 245"/>
          <p:cNvSpPr/>
          <p:nvPr/>
        </p:nvSpPr>
        <p:spPr>
          <a:xfrm>
            <a:off x="4356934" y="1554598"/>
            <a:ext cx="692818" cy="338554"/>
          </a:xfrm>
          <a:prstGeom prst="rect">
            <a:avLst/>
          </a:prstGeom>
        </p:spPr>
        <p:txBody>
          <a:bodyPr wrap="none">
            <a:spAutoFit/>
          </a:bodyPr>
          <a:lstStyle/>
          <a:p>
            <a:r>
              <a:rPr lang="zh-CN" altLang="en-US" sz="1600" dirty="0"/>
              <a:t>几年</a:t>
            </a:r>
            <a:r>
              <a:rPr lang="en-US" altLang="zh-CN" sz="1600" dirty="0"/>
              <a:t>, </a:t>
            </a:r>
            <a:endParaRPr lang="en-US" sz="1600" dirty="0"/>
          </a:p>
        </p:txBody>
      </p:sp>
      <p:sp>
        <p:nvSpPr>
          <p:cNvPr id="247" name="Freeform 246"/>
          <p:cNvSpPr/>
          <p:nvPr/>
        </p:nvSpPr>
        <p:spPr>
          <a:xfrm>
            <a:off x="5257772" y="3399997"/>
            <a:ext cx="955646" cy="783383"/>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Lst>
            <a:ahLst/>
            <a:cxnLst>
              <a:cxn ang="0">
                <a:pos x="connsiteX0" y="connsiteY0"/>
              </a:cxn>
              <a:cxn ang="0">
                <a:pos x="connsiteX1" y="connsiteY1"/>
              </a:cxn>
              <a:cxn ang="0">
                <a:pos x="connsiteX2" y="connsiteY2"/>
              </a:cxn>
              <a:cxn ang="0">
                <a:pos x="connsiteX3" y="connsiteY3"/>
              </a:cxn>
            </a:cxnLst>
            <a:rect l="l" t="t" r="r" b="b"/>
            <a:pathLst>
              <a:path w="942242" h="754380">
                <a:moveTo>
                  <a:pt x="931054" y="754380"/>
                </a:moveTo>
                <a:cubicBezTo>
                  <a:pt x="936669" y="656448"/>
                  <a:pt x="979848" y="595206"/>
                  <a:pt x="847768" y="526626"/>
                </a:cubicBezTo>
                <a:cubicBezTo>
                  <a:pt x="715688" y="458046"/>
                  <a:pt x="279633" y="430671"/>
                  <a:pt x="138574" y="342900"/>
                </a:cubicBezTo>
                <a:cubicBezTo>
                  <a:pt x="-2485" y="255129"/>
                  <a:pt x="-3666" y="125730"/>
                  <a:pt x="1414"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4" name="Rectangle 253"/>
              <p:cNvSpPr/>
              <p:nvPr/>
            </p:nvSpPr>
            <p:spPr>
              <a:xfrm>
                <a:off x="4154264" y="3903799"/>
                <a:ext cx="437940"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oMath>
                  </m:oMathPara>
                </a14:m>
                <a:endParaRPr lang="en-US" dirty="0">
                  <a:solidFill>
                    <a:srgbClr val="7030A0"/>
                  </a:solidFill>
                </a:endParaRPr>
              </a:p>
            </p:txBody>
          </p:sp>
        </mc:Choice>
        <mc:Fallback xmlns="">
          <p:sp>
            <p:nvSpPr>
              <p:cNvPr id="254" name="Rectangle 253"/>
              <p:cNvSpPr>
                <a:spLocks noRot="1" noChangeAspect="1" noMove="1" noResize="1" noEditPoints="1" noAdjustHandles="1" noChangeArrowheads="1" noChangeShapeType="1" noTextEdit="1"/>
              </p:cNvSpPr>
              <p:nvPr/>
            </p:nvSpPr>
            <p:spPr>
              <a:xfrm>
                <a:off x="4154264" y="3903799"/>
                <a:ext cx="437940" cy="369332"/>
              </a:xfrm>
              <a:prstGeom prst="rect">
                <a:avLst/>
              </a:prstGeom>
              <a:blipFill>
                <a:blip r:embed="rId10"/>
                <a:stretch>
                  <a:fillRect b="-1639"/>
                </a:stretch>
              </a:blipFill>
            </p:spPr>
            <p:txBody>
              <a:bodyPr/>
              <a:lstStyle/>
              <a:p>
                <a:r>
                  <a:rPr lang="en-US">
                    <a:noFill/>
                  </a:rPr>
                  <a:t> </a:t>
                </a:r>
              </a:p>
            </p:txBody>
          </p:sp>
        </mc:Fallback>
      </mc:AlternateContent>
      <p:grpSp>
        <p:nvGrpSpPr>
          <p:cNvPr id="255" name="Group 254"/>
          <p:cNvGrpSpPr/>
          <p:nvPr/>
        </p:nvGrpSpPr>
        <p:grpSpPr>
          <a:xfrm>
            <a:off x="3912522" y="3864367"/>
            <a:ext cx="2294395" cy="1113358"/>
            <a:chOff x="3912522" y="3864367"/>
            <a:chExt cx="2294395" cy="1113358"/>
          </a:xfrm>
        </p:grpSpPr>
        <p:cxnSp>
          <p:nvCxnSpPr>
            <p:cNvPr id="258" name="Straight Arrow Connector 257"/>
            <p:cNvCxnSpPr/>
            <p:nvPr/>
          </p:nvCxnSpPr>
          <p:spPr>
            <a:xfrm flipV="1">
              <a:off x="3912522" y="4531021"/>
              <a:ext cx="229439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4488462" y="3864367"/>
              <a:ext cx="1105031" cy="875620"/>
              <a:chOff x="4488462" y="3864367"/>
              <a:chExt cx="1105031" cy="875620"/>
            </a:xfrm>
          </p:grpSpPr>
          <p:grpSp>
            <p:nvGrpSpPr>
              <p:cNvPr id="260" name="Group 259"/>
              <p:cNvGrpSpPr/>
              <p:nvPr/>
            </p:nvGrpSpPr>
            <p:grpSpPr>
              <a:xfrm>
                <a:off x="4488462" y="4116109"/>
                <a:ext cx="706369" cy="623878"/>
                <a:chOff x="2597944" y="3719512"/>
                <a:chExt cx="706369" cy="623878"/>
              </a:xfrm>
            </p:grpSpPr>
            <p:sp>
              <p:nvSpPr>
                <p:cNvPr id="262" name="Freeform 261"/>
                <p:cNvSpPr/>
                <p:nvPr/>
              </p:nvSpPr>
              <p:spPr>
                <a:xfrm>
                  <a:off x="2597944" y="3719512"/>
                  <a:ext cx="628649" cy="4857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3" name="Straight Connector 262"/>
                <p:cNvCxnSpPr>
                  <a:stCxn id="262" idx="2"/>
                </p:cNvCxnSpPr>
                <p:nvPr/>
              </p:nvCxnSpPr>
              <p:spPr>
                <a:xfrm flipH="1">
                  <a:off x="3192164" y="4205287"/>
                  <a:ext cx="34429"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61" name="TextBox 260"/>
              <p:cNvSpPr txBox="1"/>
              <p:nvPr/>
            </p:nvSpPr>
            <p:spPr>
              <a:xfrm>
                <a:off x="4628677" y="3864367"/>
                <a:ext cx="964816" cy="523220"/>
              </a:xfrm>
              <a:prstGeom prst="rect">
                <a:avLst/>
              </a:prstGeom>
              <a:noFill/>
            </p:spPr>
            <p:txBody>
              <a:bodyPr wrap="none" rtlCol="0">
                <a:spAutoFit/>
              </a:bodyPr>
              <a:lstStyle/>
              <a:p>
                <a:r>
                  <a:rPr lang="en-US" sz="1400" dirty="0">
                    <a:solidFill>
                      <a:srgbClr val="7030A0"/>
                    </a:solidFill>
                    <a:latin typeface="Cambria Math" panose="02040503050406030204" pitchFamily="18" charset="0"/>
                    <a:ea typeface="Cambria Math" panose="02040503050406030204" pitchFamily="18" charset="0"/>
                  </a:rPr>
                  <a:t>Attention </a:t>
                </a:r>
              </a:p>
              <a:p>
                <a:r>
                  <a:rPr lang="en-US" sz="1400" dirty="0">
                    <a:solidFill>
                      <a:srgbClr val="7030A0"/>
                    </a:solidFill>
                    <a:latin typeface="Cambria Math" panose="02040503050406030204" pitchFamily="18" charset="0"/>
                    <a:ea typeface="Cambria Math" panose="02040503050406030204" pitchFamily="18" charset="0"/>
                  </a:rPr>
                  <a:t>      W</a:t>
                </a:r>
                <a:r>
                  <a:rPr lang="en-US" altLang="zh-CN" sz="1400" dirty="0">
                    <a:solidFill>
                      <a:srgbClr val="7030A0"/>
                    </a:solidFill>
                    <a:latin typeface="Cambria Math" panose="02040503050406030204" pitchFamily="18" charset="0"/>
                    <a:ea typeface="Cambria Math" panose="02040503050406030204" pitchFamily="18" charset="0"/>
                  </a:rPr>
                  <a:t>eight</a:t>
                </a:r>
                <a:endParaRPr lang="en-US" sz="1400" dirty="0">
                  <a:solidFill>
                    <a:srgbClr val="7030A0"/>
                  </a:solidFill>
                  <a:latin typeface="Cambria Math" panose="02040503050406030204" pitchFamily="18" charset="0"/>
                  <a:ea typeface="Cambria Math" panose="02040503050406030204" pitchFamily="18" charset="0"/>
                </a:endParaRPr>
              </a:p>
            </p:txBody>
          </p:sp>
        </p:grpSp>
      </p:grpSp>
      <p:cxnSp>
        <p:nvCxnSpPr>
          <p:cNvPr id="256" name="Curved Connector 255"/>
          <p:cNvCxnSpPr/>
          <p:nvPr/>
        </p:nvCxnSpPr>
        <p:spPr>
          <a:xfrm rot="10800000" flipH="1">
            <a:off x="3775362" y="4106405"/>
            <a:ext cx="460712" cy="1259940"/>
          </a:xfrm>
          <a:prstGeom prst="curvedConnector3">
            <a:avLst>
              <a:gd name="adj1" fmla="val -49619"/>
            </a:avLst>
          </a:pr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57" name="Freeform 256"/>
          <p:cNvSpPr/>
          <p:nvPr/>
        </p:nvSpPr>
        <p:spPr>
          <a:xfrm>
            <a:off x="4058606" y="3398520"/>
            <a:ext cx="521014" cy="693420"/>
          </a:xfrm>
          <a:custGeom>
            <a:avLst/>
            <a:gdLst>
              <a:gd name="connsiteX0" fmla="*/ 521014 w 521014"/>
              <a:gd name="connsiteY0" fmla="*/ 0 h 693420"/>
              <a:gd name="connsiteX1" fmla="*/ 71434 w 521014"/>
              <a:gd name="connsiteY1" fmla="*/ 83820 h 693420"/>
              <a:gd name="connsiteX2" fmla="*/ 10474 w 521014"/>
              <a:gd name="connsiteY2" fmla="*/ 480060 h 693420"/>
              <a:gd name="connsiteX3" fmla="*/ 170494 w 521014"/>
              <a:gd name="connsiteY3" fmla="*/ 693420 h 693420"/>
            </a:gdLst>
            <a:ahLst/>
            <a:cxnLst>
              <a:cxn ang="0">
                <a:pos x="connsiteX0" y="connsiteY0"/>
              </a:cxn>
              <a:cxn ang="0">
                <a:pos x="connsiteX1" y="connsiteY1"/>
              </a:cxn>
              <a:cxn ang="0">
                <a:pos x="connsiteX2" y="connsiteY2"/>
              </a:cxn>
              <a:cxn ang="0">
                <a:pos x="connsiteX3" y="connsiteY3"/>
              </a:cxn>
            </a:cxnLst>
            <a:rect l="l" t="t" r="r" b="b"/>
            <a:pathLst>
              <a:path w="521014" h="693420">
                <a:moveTo>
                  <a:pt x="521014" y="0"/>
                </a:moveTo>
                <a:cubicBezTo>
                  <a:pt x="338769" y="1905"/>
                  <a:pt x="156524" y="3810"/>
                  <a:pt x="71434" y="83820"/>
                </a:cubicBezTo>
                <a:cubicBezTo>
                  <a:pt x="-13656" y="163830"/>
                  <a:pt x="-6036" y="378460"/>
                  <a:pt x="10474" y="480060"/>
                </a:cubicBezTo>
                <a:cubicBezTo>
                  <a:pt x="26984" y="581660"/>
                  <a:pt x="98739" y="637540"/>
                  <a:pt x="170494" y="693420"/>
                </a:cubicBezTo>
              </a:path>
            </a:pathLst>
          </a:cu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6" name="Group 265"/>
          <p:cNvGrpSpPr/>
          <p:nvPr/>
        </p:nvGrpSpPr>
        <p:grpSpPr>
          <a:xfrm>
            <a:off x="4566182" y="4100134"/>
            <a:ext cx="4575618" cy="877591"/>
            <a:chOff x="4566182" y="4100134"/>
            <a:chExt cx="4575618" cy="877591"/>
          </a:xfrm>
        </p:grpSpPr>
        <p:grpSp>
          <p:nvGrpSpPr>
            <p:cNvPr id="267" name="Group 266"/>
            <p:cNvGrpSpPr/>
            <p:nvPr/>
          </p:nvGrpSpPr>
          <p:grpSpPr>
            <a:xfrm>
              <a:off x="4566182" y="4369849"/>
              <a:ext cx="1640735" cy="607876"/>
              <a:chOff x="4566182" y="4369849"/>
              <a:chExt cx="1640735" cy="607876"/>
            </a:xfrm>
          </p:grpSpPr>
          <p:cxnSp>
            <p:nvCxnSpPr>
              <p:cNvPr id="306" name="Straight Arrow Connector 305"/>
              <p:cNvCxnSpPr>
                <a:endCxn id="269" idx="2"/>
              </p:cNvCxnSpPr>
              <p:nvPr/>
            </p:nvCxnSpPr>
            <p:spPr>
              <a:xfrm flipV="1">
                <a:off x="4566182" y="4531021"/>
                <a:ext cx="164073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5216178" y="4369849"/>
                <a:ext cx="201717" cy="396802"/>
                <a:chOff x="3102596" y="3946588"/>
                <a:chExt cx="201717" cy="396802"/>
              </a:xfrm>
            </p:grpSpPr>
            <p:sp>
              <p:nvSpPr>
                <p:cNvPr id="308" name="Freeform 307"/>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9" name="Straight Connector 308"/>
                <p:cNvCxnSpPr>
                  <a:stCxn id="308"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68" name="Group 267"/>
            <p:cNvGrpSpPr/>
            <p:nvPr/>
          </p:nvGrpSpPr>
          <p:grpSpPr>
            <a:xfrm>
              <a:off x="5219842" y="4100134"/>
              <a:ext cx="3921958" cy="877591"/>
              <a:chOff x="5219842" y="4100134"/>
              <a:chExt cx="3921958" cy="877591"/>
            </a:xfrm>
          </p:grpSpPr>
          <mc:AlternateContent xmlns:mc="http://schemas.openxmlformats.org/markup-compatibility/2006" xmlns:a14="http://schemas.microsoft.com/office/drawing/2010/main">
            <mc:Choice Requires="a14">
              <p:sp>
                <p:nvSpPr>
                  <p:cNvPr id="269" name="TextBox 268"/>
                  <p:cNvSpPr txBox="1"/>
                  <p:nvPr/>
                </p:nvSpPr>
                <p:spPr>
                  <a:xfrm>
                    <a:off x="6023831" y="4100134"/>
                    <a:ext cx="36617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23831" y="4100134"/>
                    <a:ext cx="366171" cy="430887"/>
                  </a:xfrm>
                  <a:prstGeom prst="rect">
                    <a:avLst/>
                  </a:prstGeom>
                  <a:blipFill>
                    <a:blip r:embed="rId3"/>
                    <a:stretch>
                      <a:fillRect/>
                    </a:stretch>
                  </a:blipFill>
                </p:spPr>
                <p:txBody>
                  <a:bodyPr/>
                  <a:lstStyle/>
                  <a:p>
                    <a:r>
                      <a:rPr lang="en-US">
                        <a:noFill/>
                      </a:rPr>
                      <a:t> </a:t>
                    </a:r>
                  </a:p>
                </p:txBody>
              </p:sp>
            </mc:Fallback>
          </mc:AlternateContent>
          <p:grpSp>
            <p:nvGrpSpPr>
              <p:cNvPr id="270" name="Group 269"/>
              <p:cNvGrpSpPr/>
              <p:nvPr/>
            </p:nvGrpSpPr>
            <p:grpSpPr>
              <a:xfrm>
                <a:off x="5219842" y="4382714"/>
                <a:ext cx="3921958" cy="595011"/>
                <a:chOff x="5219842" y="4382714"/>
                <a:chExt cx="3921958" cy="595011"/>
              </a:xfrm>
            </p:grpSpPr>
            <p:cxnSp>
              <p:nvCxnSpPr>
                <p:cNvPr id="271" name="Straight Arrow Connector 270"/>
                <p:cNvCxnSpPr>
                  <a:endCxn id="269" idx="2"/>
                </p:cNvCxnSpPr>
                <p:nvPr/>
              </p:nvCxnSpPr>
              <p:spPr>
                <a:xfrm flipV="1">
                  <a:off x="5219842" y="4531021"/>
                  <a:ext cx="98707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endCxn id="269" idx="2"/>
                </p:cNvCxnSpPr>
                <p:nvPr/>
              </p:nvCxnSpPr>
              <p:spPr>
                <a:xfrm flipV="1">
                  <a:off x="5873502" y="4531021"/>
                  <a:ext cx="33341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endCxn id="269" idx="2"/>
                </p:cNvCxnSpPr>
                <p:nvPr/>
              </p:nvCxnSpPr>
              <p:spPr>
                <a:xfrm flipH="1" flipV="1">
                  <a:off x="6206917" y="4531021"/>
                  <a:ext cx="32024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a:endCxn id="269" idx="2"/>
                </p:cNvCxnSpPr>
                <p:nvPr/>
              </p:nvCxnSpPr>
              <p:spPr>
                <a:xfrm flipH="1" flipV="1">
                  <a:off x="6206917" y="4531021"/>
                  <a:ext cx="97390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endCxn id="269" idx="2"/>
                </p:cNvCxnSpPr>
                <p:nvPr/>
              </p:nvCxnSpPr>
              <p:spPr>
                <a:xfrm flipH="1" flipV="1">
                  <a:off x="6206917" y="4531021"/>
                  <a:ext cx="162756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endCxn id="269" idx="2"/>
                </p:cNvCxnSpPr>
                <p:nvPr/>
              </p:nvCxnSpPr>
              <p:spPr>
                <a:xfrm flipH="1" flipV="1">
                  <a:off x="6206917" y="4531021"/>
                  <a:ext cx="228122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a:endCxn id="269" idx="2"/>
                </p:cNvCxnSpPr>
                <p:nvPr/>
              </p:nvCxnSpPr>
              <p:spPr>
                <a:xfrm flipH="1" flipV="1">
                  <a:off x="6206917" y="4531021"/>
                  <a:ext cx="2934883"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8" name="Group 277"/>
                <p:cNvGrpSpPr/>
                <p:nvPr/>
              </p:nvGrpSpPr>
              <p:grpSpPr>
                <a:xfrm rot="21108999">
                  <a:off x="5477159" y="4394601"/>
                  <a:ext cx="201717" cy="396802"/>
                  <a:chOff x="3102596" y="3946588"/>
                  <a:chExt cx="201717" cy="396802"/>
                </a:xfrm>
              </p:grpSpPr>
              <p:sp>
                <p:nvSpPr>
                  <p:cNvPr id="303" name="Freeform 302"/>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4" name="Straight Connector 303"/>
                  <p:cNvCxnSpPr>
                    <a:stCxn id="303"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rot="19527855">
                  <a:off x="5830855" y="4412924"/>
                  <a:ext cx="123440" cy="406368"/>
                  <a:chOff x="3180873" y="3934612"/>
                  <a:chExt cx="123440" cy="406368"/>
                </a:xfrm>
              </p:grpSpPr>
              <p:sp>
                <p:nvSpPr>
                  <p:cNvPr id="300" name="Freeform 299"/>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1" name="Straight Connector 300"/>
                  <p:cNvCxnSpPr>
                    <a:stCxn id="300"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p:nvGrpSpPr>
              <p:grpSpPr>
                <a:xfrm rot="2543870" flipH="1">
                  <a:off x="6444391" y="4409435"/>
                  <a:ext cx="126681" cy="406368"/>
                  <a:chOff x="3180873" y="3934612"/>
                  <a:chExt cx="123440" cy="406368"/>
                </a:xfrm>
              </p:grpSpPr>
              <p:sp>
                <p:nvSpPr>
                  <p:cNvPr id="297" name="Freeform 296"/>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8" name="Straight Connector 297"/>
                  <p:cNvCxnSpPr>
                    <a:stCxn id="297"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p:nvGrpSpPr>
              <p:grpSpPr>
                <a:xfrm rot="1411830" flipH="1">
                  <a:off x="6698668" y="4397525"/>
                  <a:ext cx="211321" cy="396802"/>
                  <a:chOff x="3102596" y="3946588"/>
                  <a:chExt cx="201717" cy="396802"/>
                </a:xfrm>
              </p:grpSpPr>
              <p:sp>
                <p:nvSpPr>
                  <p:cNvPr id="294" name="Freeform 293"/>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5" name="Straight Connector 294"/>
                  <p:cNvCxnSpPr>
                    <a:stCxn id="294"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p:nvGrpSpPr>
              <p:grpSpPr>
                <a:xfrm rot="426856" flipH="1">
                  <a:off x="7006594" y="4382714"/>
                  <a:ext cx="221118" cy="396802"/>
                  <a:chOff x="3102596" y="3946588"/>
                  <a:chExt cx="201717" cy="396802"/>
                </a:xfrm>
              </p:grpSpPr>
              <p:sp>
                <p:nvSpPr>
                  <p:cNvPr id="291" name="Freeform 290"/>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2" name="Straight Connector 291"/>
                  <p:cNvCxnSpPr>
                    <a:stCxn id="29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p:nvGrpSpPr>
              <p:grpSpPr>
                <a:xfrm flipH="1">
                  <a:off x="7363908" y="4383847"/>
                  <a:ext cx="233064" cy="396802"/>
                  <a:chOff x="3102596" y="3946588"/>
                  <a:chExt cx="201717" cy="396802"/>
                </a:xfrm>
              </p:grpSpPr>
              <p:sp>
                <p:nvSpPr>
                  <p:cNvPr id="288" name="Freeform 287"/>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9" name="Straight Connector 288"/>
                  <p:cNvCxnSpPr>
                    <a:stCxn id="288"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flipH="1">
                  <a:off x="7785586" y="4398708"/>
                  <a:ext cx="233064" cy="396802"/>
                  <a:chOff x="3102596" y="3946588"/>
                  <a:chExt cx="201717" cy="396802"/>
                </a:xfrm>
              </p:grpSpPr>
              <p:sp>
                <p:nvSpPr>
                  <p:cNvPr id="285" name="Freeform 284"/>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6" name="Straight Connector 285"/>
                  <p:cNvCxnSpPr>
                    <a:stCxn id="285"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grpSp>
      <p:sp>
        <p:nvSpPr>
          <p:cNvPr id="265" name="Rectangle 264"/>
          <p:cNvSpPr/>
          <p:nvPr/>
        </p:nvSpPr>
        <p:spPr>
          <a:xfrm>
            <a:off x="4976552" y="1566914"/>
            <a:ext cx="692818" cy="338554"/>
          </a:xfrm>
          <a:prstGeom prst="rect">
            <a:avLst/>
          </a:prstGeom>
        </p:spPr>
        <p:txBody>
          <a:bodyPr wrap="none">
            <a:spAutoFit/>
          </a:bodyPr>
          <a:lstStyle/>
          <a:p>
            <a:r>
              <a:rPr lang="zh-CN" altLang="en-US" sz="1600" dirty="0"/>
              <a:t>经济</a:t>
            </a:r>
            <a:r>
              <a:rPr lang="en-US" altLang="zh-CN" sz="1600" dirty="0"/>
              <a:t>, </a:t>
            </a:r>
            <a:endParaRPr lang="en-US" sz="1600" dirty="0"/>
          </a:p>
        </p:txBody>
      </p:sp>
      <p:cxnSp>
        <p:nvCxnSpPr>
          <p:cNvPr id="315" name="Curved Connector 314"/>
          <p:cNvCxnSpPr/>
          <p:nvPr/>
        </p:nvCxnSpPr>
        <p:spPr>
          <a:xfrm rot="16200000" flipH="1">
            <a:off x="3729161" y="3599492"/>
            <a:ext cx="713134" cy="300692"/>
          </a:xfrm>
          <a:prstGeom prst="curvedConnector2">
            <a:avLst/>
          </a:pr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57" idx="0"/>
          </p:cNvCxnSpPr>
          <p:nvPr/>
        </p:nvCxnSpPr>
        <p:spPr>
          <a:xfrm flipH="1">
            <a:off x="3854646" y="3398520"/>
            <a:ext cx="724974" cy="1441875"/>
          </a:xfrm>
          <a:prstGeom prst="straightConnector1">
            <a:avLst/>
          </a:prstGeom>
          <a:ln w="254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8" name="Freeform 317"/>
          <p:cNvSpPr/>
          <p:nvPr/>
        </p:nvSpPr>
        <p:spPr>
          <a:xfrm>
            <a:off x="3538211" y="3957204"/>
            <a:ext cx="5943925" cy="1946546"/>
          </a:xfrm>
          <a:custGeom>
            <a:avLst/>
            <a:gdLst>
              <a:gd name="connsiteX0" fmla="*/ 2650926 w 6086118"/>
              <a:gd name="connsiteY0" fmla="*/ 20465 h 1955078"/>
              <a:gd name="connsiteX1" fmla="*/ 2429253 w 6086118"/>
              <a:gd name="connsiteY1" fmla="*/ 85120 h 1955078"/>
              <a:gd name="connsiteX2" fmla="*/ 2152162 w 6086118"/>
              <a:gd name="connsiteY2" fmla="*/ 445338 h 1955078"/>
              <a:gd name="connsiteX3" fmla="*/ 249471 w 6086118"/>
              <a:gd name="connsiteY3" fmla="*/ 824029 h 1955078"/>
              <a:gd name="connsiteX4" fmla="*/ 64744 w 6086118"/>
              <a:gd name="connsiteY4" fmla="*/ 1784611 h 1955078"/>
              <a:gd name="connsiteX5" fmla="*/ 646635 w 6086118"/>
              <a:gd name="connsiteY5" fmla="*/ 1923156 h 1955078"/>
              <a:gd name="connsiteX6" fmla="*/ 5625035 w 6086118"/>
              <a:gd name="connsiteY6" fmla="*/ 1923156 h 1955078"/>
              <a:gd name="connsiteX7" fmla="*/ 5892889 w 6086118"/>
              <a:gd name="connsiteY7" fmla="*/ 1572174 h 1955078"/>
              <a:gd name="connsiteX8" fmla="*/ 5855944 w 6086118"/>
              <a:gd name="connsiteY8" fmla="*/ 805556 h 1955078"/>
              <a:gd name="connsiteX9" fmla="*/ 3103507 w 6086118"/>
              <a:gd name="connsiteY9" fmla="*/ 371447 h 1955078"/>
              <a:gd name="connsiteX10" fmla="*/ 2650926 w 6086118"/>
              <a:gd name="connsiteY10" fmla="*/ 20465 h 1955078"/>
              <a:gd name="connsiteX0" fmla="*/ 2807945 w 6086118"/>
              <a:gd name="connsiteY0" fmla="*/ 29519 h 1927187"/>
              <a:gd name="connsiteX1" fmla="*/ 2429253 w 6086118"/>
              <a:gd name="connsiteY1" fmla="*/ 57229 h 1927187"/>
              <a:gd name="connsiteX2" fmla="*/ 2152162 w 6086118"/>
              <a:gd name="connsiteY2" fmla="*/ 417447 h 1927187"/>
              <a:gd name="connsiteX3" fmla="*/ 249471 w 6086118"/>
              <a:gd name="connsiteY3" fmla="*/ 796138 h 1927187"/>
              <a:gd name="connsiteX4" fmla="*/ 64744 w 6086118"/>
              <a:gd name="connsiteY4" fmla="*/ 1756720 h 1927187"/>
              <a:gd name="connsiteX5" fmla="*/ 646635 w 6086118"/>
              <a:gd name="connsiteY5" fmla="*/ 1895265 h 1927187"/>
              <a:gd name="connsiteX6" fmla="*/ 5625035 w 6086118"/>
              <a:gd name="connsiteY6" fmla="*/ 1895265 h 1927187"/>
              <a:gd name="connsiteX7" fmla="*/ 5892889 w 6086118"/>
              <a:gd name="connsiteY7" fmla="*/ 1544283 h 1927187"/>
              <a:gd name="connsiteX8" fmla="*/ 5855944 w 6086118"/>
              <a:gd name="connsiteY8" fmla="*/ 777665 h 1927187"/>
              <a:gd name="connsiteX9" fmla="*/ 3103507 w 6086118"/>
              <a:gd name="connsiteY9" fmla="*/ 343556 h 1927187"/>
              <a:gd name="connsiteX10" fmla="*/ 2807945 w 6086118"/>
              <a:gd name="connsiteY10" fmla="*/ 29519 h 1927187"/>
              <a:gd name="connsiteX0" fmla="*/ 2807945 w 6086118"/>
              <a:gd name="connsiteY0" fmla="*/ 29519 h 1927187"/>
              <a:gd name="connsiteX1" fmla="*/ 2429253 w 6086118"/>
              <a:gd name="connsiteY1" fmla="*/ 57229 h 1927187"/>
              <a:gd name="connsiteX2" fmla="*/ 2152162 w 6086118"/>
              <a:gd name="connsiteY2" fmla="*/ 417447 h 1927187"/>
              <a:gd name="connsiteX3" fmla="*/ 249471 w 6086118"/>
              <a:gd name="connsiteY3" fmla="*/ 796138 h 1927187"/>
              <a:gd name="connsiteX4" fmla="*/ 64744 w 6086118"/>
              <a:gd name="connsiteY4" fmla="*/ 1756720 h 1927187"/>
              <a:gd name="connsiteX5" fmla="*/ 646635 w 6086118"/>
              <a:gd name="connsiteY5" fmla="*/ 1895265 h 1927187"/>
              <a:gd name="connsiteX6" fmla="*/ 5625035 w 6086118"/>
              <a:gd name="connsiteY6" fmla="*/ 1895265 h 1927187"/>
              <a:gd name="connsiteX7" fmla="*/ 5892889 w 6086118"/>
              <a:gd name="connsiteY7" fmla="*/ 1544283 h 1927187"/>
              <a:gd name="connsiteX8" fmla="*/ 5855944 w 6086118"/>
              <a:gd name="connsiteY8" fmla="*/ 777665 h 1927187"/>
              <a:gd name="connsiteX9" fmla="*/ 3186635 w 6086118"/>
              <a:gd name="connsiteY9" fmla="*/ 343556 h 1927187"/>
              <a:gd name="connsiteX10" fmla="*/ 2807945 w 6086118"/>
              <a:gd name="connsiteY10" fmla="*/ 29519 h 1927187"/>
              <a:gd name="connsiteX0" fmla="*/ 2807945 w 6086118"/>
              <a:gd name="connsiteY0" fmla="*/ 21767 h 1919435"/>
              <a:gd name="connsiteX1" fmla="*/ 2429253 w 6086118"/>
              <a:gd name="connsiteY1" fmla="*/ 49477 h 1919435"/>
              <a:gd name="connsiteX2" fmla="*/ 2152162 w 6086118"/>
              <a:gd name="connsiteY2" fmla="*/ 409695 h 1919435"/>
              <a:gd name="connsiteX3" fmla="*/ 249471 w 6086118"/>
              <a:gd name="connsiteY3" fmla="*/ 788386 h 1919435"/>
              <a:gd name="connsiteX4" fmla="*/ 64744 w 6086118"/>
              <a:gd name="connsiteY4" fmla="*/ 1748968 h 1919435"/>
              <a:gd name="connsiteX5" fmla="*/ 646635 w 6086118"/>
              <a:gd name="connsiteY5" fmla="*/ 1887513 h 1919435"/>
              <a:gd name="connsiteX6" fmla="*/ 5625035 w 6086118"/>
              <a:gd name="connsiteY6" fmla="*/ 1887513 h 1919435"/>
              <a:gd name="connsiteX7" fmla="*/ 5892889 w 6086118"/>
              <a:gd name="connsiteY7" fmla="*/ 1536531 h 1919435"/>
              <a:gd name="connsiteX8" fmla="*/ 5855944 w 6086118"/>
              <a:gd name="connsiteY8" fmla="*/ 769913 h 1919435"/>
              <a:gd name="connsiteX9" fmla="*/ 3186635 w 6086118"/>
              <a:gd name="connsiteY9" fmla="*/ 335804 h 1919435"/>
              <a:gd name="connsiteX10" fmla="*/ 2807945 w 6086118"/>
              <a:gd name="connsiteY10" fmla="*/ 21767 h 1919435"/>
              <a:gd name="connsiteX0" fmla="*/ 2807945 w 6086118"/>
              <a:gd name="connsiteY0" fmla="*/ 50570 h 1948238"/>
              <a:gd name="connsiteX1" fmla="*/ 2429253 w 6086118"/>
              <a:gd name="connsiteY1" fmla="*/ 78280 h 1948238"/>
              <a:gd name="connsiteX2" fmla="*/ 2152162 w 6086118"/>
              <a:gd name="connsiteY2" fmla="*/ 438498 h 1948238"/>
              <a:gd name="connsiteX3" fmla="*/ 249471 w 6086118"/>
              <a:gd name="connsiteY3" fmla="*/ 817189 h 1948238"/>
              <a:gd name="connsiteX4" fmla="*/ 64744 w 6086118"/>
              <a:gd name="connsiteY4" fmla="*/ 1777771 h 1948238"/>
              <a:gd name="connsiteX5" fmla="*/ 646635 w 6086118"/>
              <a:gd name="connsiteY5" fmla="*/ 1916316 h 1948238"/>
              <a:gd name="connsiteX6" fmla="*/ 5625035 w 6086118"/>
              <a:gd name="connsiteY6" fmla="*/ 1916316 h 1948238"/>
              <a:gd name="connsiteX7" fmla="*/ 5892889 w 6086118"/>
              <a:gd name="connsiteY7" fmla="*/ 1565334 h 1948238"/>
              <a:gd name="connsiteX8" fmla="*/ 5855944 w 6086118"/>
              <a:gd name="connsiteY8" fmla="*/ 798716 h 1948238"/>
              <a:gd name="connsiteX9" fmla="*/ 3186635 w 6086118"/>
              <a:gd name="connsiteY9" fmla="*/ 364607 h 1948238"/>
              <a:gd name="connsiteX10" fmla="*/ 2807945 w 6086118"/>
              <a:gd name="connsiteY10" fmla="*/ 50570 h 1948238"/>
              <a:gd name="connsiteX0" fmla="*/ 2807945 w 6086118"/>
              <a:gd name="connsiteY0" fmla="*/ 50570 h 1948238"/>
              <a:gd name="connsiteX1" fmla="*/ 2429253 w 6086118"/>
              <a:gd name="connsiteY1" fmla="*/ 78280 h 1948238"/>
              <a:gd name="connsiteX2" fmla="*/ 2152162 w 6086118"/>
              <a:gd name="connsiteY2" fmla="*/ 438498 h 1948238"/>
              <a:gd name="connsiteX3" fmla="*/ 249471 w 6086118"/>
              <a:gd name="connsiteY3" fmla="*/ 817189 h 1948238"/>
              <a:gd name="connsiteX4" fmla="*/ 64744 w 6086118"/>
              <a:gd name="connsiteY4" fmla="*/ 1777771 h 1948238"/>
              <a:gd name="connsiteX5" fmla="*/ 646635 w 6086118"/>
              <a:gd name="connsiteY5" fmla="*/ 1916316 h 1948238"/>
              <a:gd name="connsiteX6" fmla="*/ 5625035 w 6086118"/>
              <a:gd name="connsiteY6" fmla="*/ 1916316 h 1948238"/>
              <a:gd name="connsiteX7" fmla="*/ 5892889 w 6086118"/>
              <a:gd name="connsiteY7" fmla="*/ 1565334 h 1948238"/>
              <a:gd name="connsiteX8" fmla="*/ 5855944 w 6086118"/>
              <a:gd name="connsiteY8" fmla="*/ 798716 h 1948238"/>
              <a:gd name="connsiteX9" fmla="*/ 3186635 w 6086118"/>
              <a:gd name="connsiteY9" fmla="*/ 364607 h 1948238"/>
              <a:gd name="connsiteX10" fmla="*/ 2807945 w 6086118"/>
              <a:gd name="connsiteY10" fmla="*/ 50570 h 1948238"/>
              <a:gd name="connsiteX0" fmla="*/ 2807945 w 6086118"/>
              <a:gd name="connsiteY0" fmla="*/ 69850 h 1967518"/>
              <a:gd name="connsiteX1" fmla="*/ 2429253 w 6086118"/>
              <a:gd name="connsiteY1" fmla="*/ 97560 h 1967518"/>
              <a:gd name="connsiteX2" fmla="*/ 2152162 w 6086118"/>
              <a:gd name="connsiteY2" fmla="*/ 457778 h 1967518"/>
              <a:gd name="connsiteX3" fmla="*/ 249471 w 6086118"/>
              <a:gd name="connsiteY3" fmla="*/ 836469 h 1967518"/>
              <a:gd name="connsiteX4" fmla="*/ 64744 w 6086118"/>
              <a:gd name="connsiteY4" fmla="*/ 1797051 h 1967518"/>
              <a:gd name="connsiteX5" fmla="*/ 646635 w 6086118"/>
              <a:gd name="connsiteY5" fmla="*/ 1935596 h 1967518"/>
              <a:gd name="connsiteX6" fmla="*/ 5625035 w 6086118"/>
              <a:gd name="connsiteY6" fmla="*/ 1935596 h 1967518"/>
              <a:gd name="connsiteX7" fmla="*/ 5892889 w 6086118"/>
              <a:gd name="connsiteY7" fmla="*/ 1584614 h 1967518"/>
              <a:gd name="connsiteX8" fmla="*/ 5855944 w 6086118"/>
              <a:gd name="connsiteY8" fmla="*/ 817996 h 1967518"/>
              <a:gd name="connsiteX9" fmla="*/ 3186635 w 6086118"/>
              <a:gd name="connsiteY9" fmla="*/ 383887 h 1967518"/>
              <a:gd name="connsiteX10" fmla="*/ 2807945 w 6086118"/>
              <a:gd name="connsiteY10" fmla="*/ 69850 h 1967518"/>
              <a:gd name="connsiteX0" fmla="*/ 2807945 w 6086118"/>
              <a:gd name="connsiteY0" fmla="*/ 69850 h 1967518"/>
              <a:gd name="connsiteX1" fmla="*/ 2429253 w 6086118"/>
              <a:gd name="connsiteY1" fmla="*/ 97560 h 1967518"/>
              <a:gd name="connsiteX2" fmla="*/ 2152162 w 6086118"/>
              <a:gd name="connsiteY2" fmla="*/ 457778 h 1967518"/>
              <a:gd name="connsiteX3" fmla="*/ 249471 w 6086118"/>
              <a:gd name="connsiteY3" fmla="*/ 836469 h 1967518"/>
              <a:gd name="connsiteX4" fmla="*/ 64744 w 6086118"/>
              <a:gd name="connsiteY4" fmla="*/ 1797051 h 1967518"/>
              <a:gd name="connsiteX5" fmla="*/ 646635 w 6086118"/>
              <a:gd name="connsiteY5" fmla="*/ 1935596 h 1967518"/>
              <a:gd name="connsiteX6" fmla="*/ 5625035 w 6086118"/>
              <a:gd name="connsiteY6" fmla="*/ 1935596 h 1967518"/>
              <a:gd name="connsiteX7" fmla="*/ 5892889 w 6086118"/>
              <a:gd name="connsiteY7" fmla="*/ 1584614 h 1967518"/>
              <a:gd name="connsiteX8" fmla="*/ 5855944 w 6086118"/>
              <a:gd name="connsiteY8" fmla="*/ 817996 h 1967518"/>
              <a:gd name="connsiteX9" fmla="*/ 3186635 w 6086118"/>
              <a:gd name="connsiteY9" fmla="*/ 383887 h 1967518"/>
              <a:gd name="connsiteX10" fmla="*/ 2807945 w 6086118"/>
              <a:gd name="connsiteY10" fmla="*/ 69850 h 1967518"/>
              <a:gd name="connsiteX0" fmla="*/ 2807945 w 6086118"/>
              <a:gd name="connsiteY0" fmla="*/ 69850 h 1967518"/>
              <a:gd name="connsiteX1" fmla="*/ 2429253 w 6086118"/>
              <a:gd name="connsiteY1" fmla="*/ 97560 h 1967518"/>
              <a:gd name="connsiteX2" fmla="*/ 2152162 w 6086118"/>
              <a:gd name="connsiteY2" fmla="*/ 457778 h 1967518"/>
              <a:gd name="connsiteX3" fmla="*/ 249471 w 6086118"/>
              <a:gd name="connsiteY3" fmla="*/ 836469 h 1967518"/>
              <a:gd name="connsiteX4" fmla="*/ 64744 w 6086118"/>
              <a:gd name="connsiteY4" fmla="*/ 1797051 h 1967518"/>
              <a:gd name="connsiteX5" fmla="*/ 646635 w 6086118"/>
              <a:gd name="connsiteY5" fmla="*/ 1935596 h 1967518"/>
              <a:gd name="connsiteX6" fmla="*/ 5625035 w 6086118"/>
              <a:gd name="connsiteY6" fmla="*/ 1935596 h 1967518"/>
              <a:gd name="connsiteX7" fmla="*/ 5892889 w 6086118"/>
              <a:gd name="connsiteY7" fmla="*/ 1584614 h 1967518"/>
              <a:gd name="connsiteX8" fmla="*/ 5855944 w 6086118"/>
              <a:gd name="connsiteY8" fmla="*/ 817996 h 1967518"/>
              <a:gd name="connsiteX9" fmla="*/ 3186635 w 6086118"/>
              <a:gd name="connsiteY9" fmla="*/ 383887 h 1967518"/>
              <a:gd name="connsiteX10" fmla="*/ 2807945 w 6086118"/>
              <a:gd name="connsiteY10" fmla="*/ 69850 h 1967518"/>
              <a:gd name="connsiteX0" fmla="*/ 2807945 w 6086118"/>
              <a:gd name="connsiteY0" fmla="*/ 69850 h 1967518"/>
              <a:gd name="connsiteX1" fmla="*/ 2429253 w 6086118"/>
              <a:gd name="connsiteY1" fmla="*/ 97560 h 1967518"/>
              <a:gd name="connsiteX2" fmla="*/ 2152162 w 6086118"/>
              <a:gd name="connsiteY2" fmla="*/ 457778 h 1967518"/>
              <a:gd name="connsiteX3" fmla="*/ 249471 w 6086118"/>
              <a:gd name="connsiteY3" fmla="*/ 836469 h 1967518"/>
              <a:gd name="connsiteX4" fmla="*/ 64744 w 6086118"/>
              <a:gd name="connsiteY4" fmla="*/ 1797051 h 1967518"/>
              <a:gd name="connsiteX5" fmla="*/ 646635 w 6086118"/>
              <a:gd name="connsiteY5" fmla="*/ 1935596 h 1967518"/>
              <a:gd name="connsiteX6" fmla="*/ 5625035 w 6086118"/>
              <a:gd name="connsiteY6" fmla="*/ 1935596 h 1967518"/>
              <a:gd name="connsiteX7" fmla="*/ 5892889 w 6086118"/>
              <a:gd name="connsiteY7" fmla="*/ 1584614 h 1967518"/>
              <a:gd name="connsiteX8" fmla="*/ 5855944 w 6086118"/>
              <a:gd name="connsiteY8" fmla="*/ 817996 h 1967518"/>
              <a:gd name="connsiteX9" fmla="*/ 3186635 w 6086118"/>
              <a:gd name="connsiteY9" fmla="*/ 383887 h 1967518"/>
              <a:gd name="connsiteX10" fmla="*/ 2807945 w 6086118"/>
              <a:gd name="connsiteY10" fmla="*/ 69850 h 1967518"/>
              <a:gd name="connsiteX0" fmla="*/ 2807945 w 6119833"/>
              <a:gd name="connsiteY0" fmla="*/ 69850 h 1968182"/>
              <a:gd name="connsiteX1" fmla="*/ 2429253 w 6119833"/>
              <a:gd name="connsiteY1" fmla="*/ 97560 h 1968182"/>
              <a:gd name="connsiteX2" fmla="*/ 2152162 w 6119833"/>
              <a:gd name="connsiteY2" fmla="*/ 457778 h 1968182"/>
              <a:gd name="connsiteX3" fmla="*/ 249471 w 6119833"/>
              <a:gd name="connsiteY3" fmla="*/ 836469 h 1968182"/>
              <a:gd name="connsiteX4" fmla="*/ 64744 w 6119833"/>
              <a:gd name="connsiteY4" fmla="*/ 1797051 h 1968182"/>
              <a:gd name="connsiteX5" fmla="*/ 646635 w 6119833"/>
              <a:gd name="connsiteY5" fmla="*/ 1935596 h 1968182"/>
              <a:gd name="connsiteX6" fmla="*/ 5625035 w 6119833"/>
              <a:gd name="connsiteY6" fmla="*/ 1935596 h 1968182"/>
              <a:gd name="connsiteX7" fmla="*/ 5966780 w 6119833"/>
              <a:gd name="connsiteY7" fmla="*/ 1575377 h 1968182"/>
              <a:gd name="connsiteX8" fmla="*/ 5855944 w 6119833"/>
              <a:gd name="connsiteY8" fmla="*/ 817996 h 1968182"/>
              <a:gd name="connsiteX9" fmla="*/ 3186635 w 6119833"/>
              <a:gd name="connsiteY9" fmla="*/ 383887 h 1968182"/>
              <a:gd name="connsiteX10" fmla="*/ 2807945 w 6119833"/>
              <a:gd name="connsiteY10" fmla="*/ 69850 h 1968182"/>
              <a:gd name="connsiteX0" fmla="*/ 2807945 w 6138138"/>
              <a:gd name="connsiteY0" fmla="*/ 69850 h 1968182"/>
              <a:gd name="connsiteX1" fmla="*/ 2429253 w 6138138"/>
              <a:gd name="connsiteY1" fmla="*/ 97560 h 1968182"/>
              <a:gd name="connsiteX2" fmla="*/ 2152162 w 6138138"/>
              <a:gd name="connsiteY2" fmla="*/ 457778 h 1968182"/>
              <a:gd name="connsiteX3" fmla="*/ 249471 w 6138138"/>
              <a:gd name="connsiteY3" fmla="*/ 836469 h 1968182"/>
              <a:gd name="connsiteX4" fmla="*/ 64744 w 6138138"/>
              <a:gd name="connsiteY4" fmla="*/ 1797051 h 1968182"/>
              <a:gd name="connsiteX5" fmla="*/ 646635 w 6138138"/>
              <a:gd name="connsiteY5" fmla="*/ 1935596 h 1968182"/>
              <a:gd name="connsiteX6" fmla="*/ 5625035 w 6138138"/>
              <a:gd name="connsiteY6" fmla="*/ 1935596 h 1968182"/>
              <a:gd name="connsiteX7" fmla="*/ 5966780 w 6138138"/>
              <a:gd name="connsiteY7" fmla="*/ 1575377 h 1968182"/>
              <a:gd name="connsiteX8" fmla="*/ 5855944 w 6138138"/>
              <a:gd name="connsiteY8" fmla="*/ 817996 h 1968182"/>
              <a:gd name="connsiteX9" fmla="*/ 3186635 w 6138138"/>
              <a:gd name="connsiteY9" fmla="*/ 383887 h 1968182"/>
              <a:gd name="connsiteX10" fmla="*/ 2807945 w 6138138"/>
              <a:gd name="connsiteY10" fmla="*/ 69850 h 1968182"/>
              <a:gd name="connsiteX0" fmla="*/ 2807945 w 5972407"/>
              <a:gd name="connsiteY0" fmla="*/ 69850 h 1952914"/>
              <a:gd name="connsiteX1" fmla="*/ 2429253 w 5972407"/>
              <a:gd name="connsiteY1" fmla="*/ 97560 h 1952914"/>
              <a:gd name="connsiteX2" fmla="*/ 2152162 w 5972407"/>
              <a:gd name="connsiteY2" fmla="*/ 457778 h 1952914"/>
              <a:gd name="connsiteX3" fmla="*/ 249471 w 5972407"/>
              <a:gd name="connsiteY3" fmla="*/ 836469 h 1952914"/>
              <a:gd name="connsiteX4" fmla="*/ 64744 w 5972407"/>
              <a:gd name="connsiteY4" fmla="*/ 1797051 h 1952914"/>
              <a:gd name="connsiteX5" fmla="*/ 646635 w 5972407"/>
              <a:gd name="connsiteY5" fmla="*/ 1935596 h 1952914"/>
              <a:gd name="connsiteX6" fmla="*/ 5625035 w 5972407"/>
              <a:gd name="connsiteY6" fmla="*/ 1935596 h 1952914"/>
              <a:gd name="connsiteX7" fmla="*/ 5966780 w 5972407"/>
              <a:gd name="connsiteY7" fmla="*/ 1575377 h 1952914"/>
              <a:gd name="connsiteX8" fmla="*/ 5855944 w 5972407"/>
              <a:gd name="connsiteY8" fmla="*/ 817996 h 1952914"/>
              <a:gd name="connsiteX9" fmla="*/ 3186635 w 5972407"/>
              <a:gd name="connsiteY9" fmla="*/ 383887 h 1952914"/>
              <a:gd name="connsiteX10" fmla="*/ 2807945 w 5972407"/>
              <a:gd name="connsiteY10" fmla="*/ 69850 h 1952914"/>
              <a:gd name="connsiteX0" fmla="*/ 2807945 w 5972407"/>
              <a:gd name="connsiteY0" fmla="*/ 69850 h 1946546"/>
              <a:gd name="connsiteX1" fmla="*/ 2429253 w 5972407"/>
              <a:gd name="connsiteY1" fmla="*/ 97560 h 1946546"/>
              <a:gd name="connsiteX2" fmla="*/ 2152162 w 5972407"/>
              <a:gd name="connsiteY2" fmla="*/ 457778 h 1946546"/>
              <a:gd name="connsiteX3" fmla="*/ 249471 w 5972407"/>
              <a:gd name="connsiteY3" fmla="*/ 836469 h 1946546"/>
              <a:gd name="connsiteX4" fmla="*/ 64744 w 5972407"/>
              <a:gd name="connsiteY4" fmla="*/ 1797051 h 1946546"/>
              <a:gd name="connsiteX5" fmla="*/ 646635 w 5972407"/>
              <a:gd name="connsiteY5" fmla="*/ 1935596 h 1946546"/>
              <a:gd name="connsiteX6" fmla="*/ 5625035 w 5972407"/>
              <a:gd name="connsiteY6" fmla="*/ 1935596 h 1946546"/>
              <a:gd name="connsiteX7" fmla="*/ 5966780 w 5972407"/>
              <a:gd name="connsiteY7" fmla="*/ 1575377 h 1946546"/>
              <a:gd name="connsiteX8" fmla="*/ 5855944 w 5972407"/>
              <a:gd name="connsiteY8" fmla="*/ 817996 h 1946546"/>
              <a:gd name="connsiteX9" fmla="*/ 3186635 w 5972407"/>
              <a:gd name="connsiteY9" fmla="*/ 383887 h 1946546"/>
              <a:gd name="connsiteX10" fmla="*/ 2807945 w 5972407"/>
              <a:gd name="connsiteY10" fmla="*/ 69850 h 1946546"/>
              <a:gd name="connsiteX0" fmla="*/ 2779463 w 5943925"/>
              <a:gd name="connsiteY0" fmla="*/ 69850 h 1946546"/>
              <a:gd name="connsiteX1" fmla="*/ 2400771 w 5943925"/>
              <a:gd name="connsiteY1" fmla="*/ 97560 h 1946546"/>
              <a:gd name="connsiteX2" fmla="*/ 2123680 w 5943925"/>
              <a:gd name="connsiteY2" fmla="*/ 457778 h 1946546"/>
              <a:gd name="connsiteX3" fmla="*/ 220989 w 5943925"/>
              <a:gd name="connsiteY3" fmla="*/ 836469 h 1946546"/>
              <a:gd name="connsiteX4" fmla="*/ 36262 w 5943925"/>
              <a:gd name="connsiteY4" fmla="*/ 1797051 h 1946546"/>
              <a:gd name="connsiteX5" fmla="*/ 618153 w 5943925"/>
              <a:gd name="connsiteY5" fmla="*/ 1935596 h 1946546"/>
              <a:gd name="connsiteX6" fmla="*/ 5596553 w 5943925"/>
              <a:gd name="connsiteY6" fmla="*/ 1935596 h 1946546"/>
              <a:gd name="connsiteX7" fmla="*/ 5938298 w 5943925"/>
              <a:gd name="connsiteY7" fmla="*/ 1575377 h 1946546"/>
              <a:gd name="connsiteX8" fmla="*/ 5827462 w 5943925"/>
              <a:gd name="connsiteY8" fmla="*/ 817996 h 1946546"/>
              <a:gd name="connsiteX9" fmla="*/ 3158153 w 5943925"/>
              <a:gd name="connsiteY9" fmla="*/ 383887 h 1946546"/>
              <a:gd name="connsiteX10" fmla="*/ 2779463 w 5943925"/>
              <a:gd name="connsiteY10" fmla="*/ 69850 h 19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3925" h="1946546">
                <a:moveTo>
                  <a:pt x="2779463" y="69850"/>
                </a:moveTo>
                <a:cubicBezTo>
                  <a:pt x="2690179" y="-14816"/>
                  <a:pt x="2463886" y="-40986"/>
                  <a:pt x="2400771" y="97560"/>
                </a:cubicBezTo>
                <a:cubicBezTo>
                  <a:pt x="2337656" y="236106"/>
                  <a:pt x="2302250" y="371573"/>
                  <a:pt x="2123680" y="457778"/>
                </a:cubicBezTo>
                <a:cubicBezTo>
                  <a:pt x="1945110" y="543983"/>
                  <a:pt x="467292" y="668676"/>
                  <a:pt x="220989" y="836469"/>
                </a:cubicBezTo>
                <a:cubicBezTo>
                  <a:pt x="-25314" y="1004262"/>
                  <a:pt x="-29932" y="1613863"/>
                  <a:pt x="36262" y="1797051"/>
                </a:cubicBezTo>
                <a:cubicBezTo>
                  <a:pt x="102456" y="1980239"/>
                  <a:pt x="162493" y="1949451"/>
                  <a:pt x="618153" y="1935596"/>
                </a:cubicBezTo>
                <a:cubicBezTo>
                  <a:pt x="1073813" y="1921741"/>
                  <a:pt x="5236335" y="1958687"/>
                  <a:pt x="5596553" y="1935596"/>
                </a:cubicBezTo>
                <a:cubicBezTo>
                  <a:pt x="5956771" y="1912505"/>
                  <a:pt x="5955231" y="1752408"/>
                  <a:pt x="5938298" y="1575377"/>
                </a:cubicBezTo>
                <a:cubicBezTo>
                  <a:pt x="5921365" y="1398346"/>
                  <a:pt x="5996795" y="953463"/>
                  <a:pt x="5827462" y="817996"/>
                </a:cubicBezTo>
                <a:cubicBezTo>
                  <a:pt x="5556528" y="701003"/>
                  <a:pt x="3444480" y="453160"/>
                  <a:pt x="3158153" y="383887"/>
                </a:cubicBezTo>
                <a:cubicBezTo>
                  <a:pt x="2871826" y="314614"/>
                  <a:pt x="2868747" y="154516"/>
                  <a:pt x="2779463" y="69850"/>
                </a:cubicBezTo>
                <a:close/>
              </a:path>
            </a:pathLst>
          </a:cu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Text Placeholder 1">
            <a:extLst>
              <a:ext uri="{FF2B5EF4-FFF2-40B4-BE49-F238E27FC236}">
                <a16:creationId xmlns:a16="http://schemas.microsoft.com/office/drawing/2014/main" id="{734802FE-D1E7-48B2-9C38-8880F1A1D028}"/>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412110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xit" presetSubtype="0" fill="hold" nodeType="withEffect">
                                  <p:stCondLst>
                                    <p:cond delay="0"/>
                                  </p:stCondLst>
                                  <p:childTnLst>
                                    <p:animEffect transition="out" filter="fade">
                                      <p:cBhvr>
                                        <p:cTn id="9" dur="500"/>
                                        <p:tgtEl>
                                          <p:spTgt spid="315"/>
                                        </p:tgtEl>
                                      </p:cBhvr>
                                    </p:animEffect>
                                    <p:set>
                                      <p:cBhvr>
                                        <p:cTn id="10" dur="1" fill="hold">
                                          <p:stCondLst>
                                            <p:cond delay="499"/>
                                          </p:stCondLst>
                                        </p:cTn>
                                        <p:tgtEl>
                                          <p:spTgt spid="3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wipe(down)">
                                      <p:cBhvr>
                                        <p:cTn id="15" dur="500"/>
                                        <p:tgtEl>
                                          <p:spTgt spid="24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4"/>
                                        </p:tgtEl>
                                        <p:attrNameLst>
                                          <p:attrName>style.visibility</p:attrName>
                                        </p:attrNameLst>
                                      </p:cBhvr>
                                      <p:to>
                                        <p:strVal val="visible"/>
                                      </p:to>
                                    </p:set>
                                    <p:animEffect transition="in" filter="wipe(left)">
                                      <p:cBhvr>
                                        <p:cTn id="31" dur="500"/>
                                        <p:tgtEl>
                                          <p:spTgt spid="24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7" grpId="0" animBg="1"/>
      <p:bldP spid="257" grpId="0" animBg="1"/>
      <p:bldP spid="265" grpId="0"/>
      <p:bldP spid="3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ontent Placeholder 2"/>
          <p:cNvSpPr>
            <a:spLocks noGrp="1"/>
          </p:cNvSpPr>
          <p:nvPr>
            <p:ph idx="1"/>
          </p:nvPr>
        </p:nvSpPr>
        <p:spPr>
          <a:xfrm>
            <a:off x="918206" y="1634486"/>
            <a:ext cx="5518212" cy="4357349"/>
          </a:xfrm>
        </p:spPr>
        <p:txBody>
          <a:bodyPr/>
          <a:lstStyle/>
          <a:p>
            <a:r>
              <a:rPr lang="en-US" sz="2400" dirty="0">
                <a:latin typeface="+mj-lt"/>
              </a:rPr>
              <a:t>Compute matching score</a:t>
            </a:r>
          </a:p>
          <a:p>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r>
              <a:rPr lang="en-US" sz="2400" dirty="0">
                <a:latin typeface="+mj-lt"/>
              </a:rPr>
              <a:t>Normalize to be probability</a:t>
            </a:r>
          </a:p>
          <a:p>
            <a:endParaRPr lang="en-US" sz="2400" dirty="0">
              <a:latin typeface="+mj-lt"/>
            </a:endParaRPr>
          </a:p>
          <a:p>
            <a:endParaRPr lang="en-US" sz="2400" dirty="0">
              <a:latin typeface="+mj-lt"/>
            </a:endParaRPr>
          </a:p>
          <a:p>
            <a:r>
              <a:rPr lang="en-US" sz="2400" dirty="0">
                <a:latin typeface="+mj-lt"/>
              </a:rPr>
              <a:t>Sum all the source hidden states</a:t>
            </a:r>
          </a:p>
        </p:txBody>
      </p:sp>
      <p:sp>
        <p:nvSpPr>
          <p:cNvPr id="2" name="Title 1"/>
          <p:cNvSpPr>
            <a:spLocks noGrp="1"/>
          </p:cNvSpPr>
          <p:nvPr>
            <p:ph type="title"/>
          </p:nvPr>
        </p:nvSpPr>
        <p:spPr/>
        <p:txBody>
          <a:bodyPr/>
          <a:lstStyle/>
          <a:p>
            <a:pPr algn="ctr"/>
            <a:r>
              <a:rPr lang="en-US" dirty="0"/>
              <a:t>A</a:t>
            </a:r>
            <a:r>
              <a:rPr lang="en-US" altLang="zh-CN" dirty="0"/>
              <a:t>ttention in Detail</a:t>
            </a:r>
            <a:endParaRPr lang="en-US" dirty="0"/>
          </a:p>
        </p:txBody>
      </p:sp>
      <p:grpSp>
        <p:nvGrpSpPr>
          <p:cNvPr id="82" name="Group 81"/>
          <p:cNvGrpSpPr/>
          <p:nvPr/>
        </p:nvGrpSpPr>
        <p:grpSpPr>
          <a:xfrm>
            <a:off x="10094107" y="2727525"/>
            <a:ext cx="777240" cy="3542620"/>
            <a:chOff x="10327587" y="1846489"/>
            <a:chExt cx="777240" cy="3542620"/>
          </a:xfrm>
        </p:grpSpPr>
        <p:grpSp>
          <p:nvGrpSpPr>
            <p:cNvPr id="5" name="Group 4"/>
            <p:cNvGrpSpPr/>
            <p:nvPr/>
          </p:nvGrpSpPr>
          <p:grpSpPr>
            <a:xfrm rot="5400000">
              <a:off x="10579047" y="1595029"/>
              <a:ext cx="274320" cy="777240"/>
              <a:chOff x="1907704" y="3861048"/>
              <a:chExt cx="274320" cy="777240"/>
            </a:xfrm>
          </p:grpSpPr>
          <p:grpSp>
            <p:nvGrpSpPr>
              <p:cNvPr id="70" name="Group 69"/>
              <p:cNvGrpSpPr/>
              <p:nvPr/>
            </p:nvGrpSpPr>
            <p:grpSpPr>
              <a:xfrm>
                <a:off x="1907704" y="3896484"/>
                <a:ext cx="274320" cy="706368"/>
                <a:chOff x="1907704" y="3861048"/>
                <a:chExt cx="274320" cy="706368"/>
              </a:xfrm>
            </p:grpSpPr>
            <p:sp>
              <p:nvSpPr>
                <p:cNvPr id="72" name="Oval 7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10579047" y="2902349"/>
              <a:ext cx="274320" cy="777240"/>
              <a:chOff x="1907704" y="3861048"/>
              <a:chExt cx="274320" cy="777240"/>
            </a:xfrm>
          </p:grpSpPr>
          <p:grpSp>
            <p:nvGrpSpPr>
              <p:cNvPr id="66" name="Group 65"/>
              <p:cNvGrpSpPr/>
              <p:nvPr/>
            </p:nvGrpSpPr>
            <p:grpSpPr>
              <a:xfrm>
                <a:off x="1907704" y="3896484"/>
                <a:ext cx="274320" cy="706368"/>
                <a:chOff x="1907704" y="3861048"/>
                <a:chExt cx="274320" cy="706368"/>
              </a:xfrm>
            </p:grpSpPr>
            <p:sp>
              <p:nvSpPr>
                <p:cNvPr id="68" name="Oval 67"/>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5400000">
              <a:off x="10579047" y="4209669"/>
              <a:ext cx="274320" cy="777240"/>
              <a:chOff x="1907704" y="3861048"/>
              <a:chExt cx="274320" cy="777240"/>
            </a:xfrm>
          </p:grpSpPr>
          <p:grpSp>
            <p:nvGrpSpPr>
              <p:cNvPr id="62" name="Group 61"/>
              <p:cNvGrpSpPr/>
              <p:nvPr/>
            </p:nvGrpSpPr>
            <p:grpSpPr>
              <a:xfrm>
                <a:off x="1907704" y="3896484"/>
                <a:ext cx="274320" cy="706368"/>
                <a:chOff x="1907704" y="3861048"/>
                <a:chExt cx="274320" cy="706368"/>
              </a:xfrm>
            </p:grpSpPr>
            <p:sp>
              <p:nvSpPr>
                <p:cNvPr id="64" name="Oval 63"/>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rot="5400000">
              <a:off x="10579047" y="2248689"/>
              <a:ext cx="274320" cy="777240"/>
              <a:chOff x="1907704" y="3861048"/>
              <a:chExt cx="274320" cy="777240"/>
            </a:xfrm>
          </p:grpSpPr>
          <p:grpSp>
            <p:nvGrpSpPr>
              <p:cNvPr id="58" name="Group 57"/>
              <p:cNvGrpSpPr/>
              <p:nvPr/>
            </p:nvGrpSpPr>
            <p:grpSpPr>
              <a:xfrm>
                <a:off x="1907704" y="3896484"/>
                <a:ext cx="274320" cy="706368"/>
                <a:chOff x="1907704" y="3861048"/>
                <a:chExt cx="274320" cy="706368"/>
              </a:xfrm>
            </p:grpSpPr>
            <p:sp>
              <p:nvSpPr>
                <p:cNvPr id="60" name="Oval 59"/>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rot="5400000">
              <a:off x="10579047" y="3556009"/>
              <a:ext cx="274320" cy="777240"/>
              <a:chOff x="1907704" y="3861048"/>
              <a:chExt cx="274320" cy="777240"/>
            </a:xfrm>
          </p:grpSpPr>
          <p:grpSp>
            <p:nvGrpSpPr>
              <p:cNvPr id="54" name="Group 53"/>
              <p:cNvGrpSpPr/>
              <p:nvPr/>
            </p:nvGrpSpPr>
            <p:grpSpPr>
              <a:xfrm>
                <a:off x="1907704" y="3896484"/>
                <a:ext cx="274320" cy="706368"/>
                <a:chOff x="1907704" y="3861048"/>
                <a:chExt cx="274320" cy="706368"/>
              </a:xfrm>
            </p:grpSpPr>
            <p:sp>
              <p:nvSpPr>
                <p:cNvPr id="56" name="Oval 55"/>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5400000">
              <a:off x="10579047" y="4863329"/>
              <a:ext cx="274320" cy="777240"/>
              <a:chOff x="1907704" y="3861048"/>
              <a:chExt cx="274320" cy="777240"/>
            </a:xfrm>
          </p:grpSpPr>
          <p:grpSp>
            <p:nvGrpSpPr>
              <p:cNvPr id="50" name="Group 49"/>
              <p:cNvGrpSpPr/>
              <p:nvPr/>
            </p:nvGrpSpPr>
            <p:grpSpPr>
              <a:xfrm>
                <a:off x="1907704" y="3896484"/>
                <a:ext cx="274320" cy="706368"/>
                <a:chOff x="1907704" y="3861048"/>
                <a:chExt cx="274320" cy="706368"/>
              </a:xfrm>
            </p:grpSpPr>
            <p:sp>
              <p:nvSpPr>
                <p:cNvPr id="52" name="Oval 51"/>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rot="5400000">
              <a:off x="10526537" y="2079516"/>
              <a:ext cx="379340" cy="432048"/>
              <a:chOff x="3332285" y="4779875"/>
              <a:chExt cx="379340" cy="432048"/>
            </a:xfrm>
          </p:grpSpPr>
          <p:cxnSp>
            <p:nvCxnSpPr>
              <p:cNvPr id="36" name="Straight Arrow Connector 35"/>
              <p:cNvCxnSpPr>
                <a:stCxn id="72" idx="6"/>
                <a:endCxn id="60" idx="2"/>
              </p:cNvCxnSpPr>
              <p:nvPr/>
            </p:nvCxnSpPr>
            <p:spPr>
              <a:xfrm rot="16200000">
                <a:off x="3521955" y="4590205"/>
                <a:ext cx="0" cy="3793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2"/>
                <a:endCxn id="73" idx="6"/>
              </p:cNvCxnSpPr>
              <p:nvPr/>
            </p:nvCxnSpPr>
            <p:spPr>
              <a:xfrm rot="16200000" flipV="1">
                <a:off x="3521955" y="5022253"/>
                <a:ext cx="0" cy="3793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5400000">
              <a:off x="10552684" y="2748115"/>
              <a:ext cx="379340" cy="432048"/>
              <a:chOff x="2159164" y="4753724"/>
              <a:chExt cx="379340" cy="432048"/>
            </a:xfrm>
          </p:grpSpPr>
          <p:cxnSp>
            <p:nvCxnSpPr>
              <p:cNvPr id="34" name="Straight Arrow Connector 33"/>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5400000">
              <a:off x="10552684" y="3401775"/>
              <a:ext cx="379340" cy="432048"/>
              <a:chOff x="2159164" y="4753724"/>
              <a:chExt cx="379340" cy="432048"/>
            </a:xfrm>
          </p:grpSpPr>
          <p:cxnSp>
            <p:nvCxnSpPr>
              <p:cNvPr id="32" name="Straight Arrow Connector 31"/>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5400000">
              <a:off x="10552684" y="4055435"/>
              <a:ext cx="379340" cy="432048"/>
              <a:chOff x="2159164" y="4753724"/>
              <a:chExt cx="379340" cy="432048"/>
            </a:xfrm>
          </p:grpSpPr>
          <p:cxnSp>
            <p:nvCxnSpPr>
              <p:cNvPr id="30" name="Straight Arrow Connector 29"/>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rot="5400000">
              <a:off x="10552684" y="4709095"/>
              <a:ext cx="379340" cy="432048"/>
              <a:chOff x="2159164" y="4753724"/>
              <a:chExt cx="379340" cy="432048"/>
            </a:xfrm>
          </p:grpSpPr>
          <p:cxnSp>
            <p:nvCxnSpPr>
              <p:cNvPr id="28" name="Straight Arrow Connector 27"/>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74" name="Oval 73"/>
          <p:cNvSpPr/>
          <p:nvPr/>
        </p:nvSpPr>
        <p:spPr>
          <a:xfrm>
            <a:off x="8903752" y="272752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p:cNvSpPr txBox="1"/>
              <p:nvPr/>
            </p:nvSpPr>
            <p:spPr>
              <a:xfrm>
                <a:off x="1360838" y="3888818"/>
                <a:ext cx="2616165" cy="7035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𝑗</m:t>
                              </m:r>
                              <m:r>
                                <a:rPr lang="en-US" b="0" i="1" smtClean="0">
                                  <a:latin typeface="Cambria Math" panose="02040503050406030204" pitchFamily="18" charset="0"/>
                                </a:rPr>
                                <m:t>′</m:t>
                              </m:r>
                            </m:sub>
                          </m:sSub>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360838" y="3888818"/>
                <a:ext cx="2616165" cy="7035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388158" y="5253820"/>
                <a:ext cx="1760034" cy="7035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r>
                            <m:rPr>
                              <m:sty m:val="p"/>
                            </m:rPr>
                            <a:rPr lang="en-US">
                              <a:latin typeface="Cambria Math" panose="02040503050406030204" pitchFamily="18" charset="0"/>
                            </a:rPr>
                            <m:t>exp</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nary>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388158" y="5253820"/>
                <a:ext cx="1760034" cy="70352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1360838" y="2120809"/>
                <a:ext cx="3396058" cy="117275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m:rPr>
                                        <m:brk m:alnAt="7"/>
                                      </m:rPr>
                                      <a:rPr lang="en-US" altLang="zh-CN" i="1">
                                        <a:latin typeface="Cambria Math" panose="02040503050406030204" pitchFamily="18" charset="0"/>
                                      </a:rPr>
                                      <m:t>h</m:t>
                                    </m:r>
                                  </m:e>
                                  <m:sub>
                                    <m:r>
                                      <a:rPr lang="en-US" altLang="zh-CN" b="0" i="1" smtClean="0">
                                        <a:latin typeface="Cambria Math" panose="02040503050406030204" pitchFamily="18" charset="0"/>
                                      </a:rPr>
                                      <m:t>𝑗</m:t>
                                    </m:r>
                                  </m:sub>
                                </m:sSub>
                                <m:r>
                                  <m:rPr>
                                    <m:brk m:alnAt="7"/>
                                  </m:rPr>
                                  <a:rPr lang="en-US" altLang="zh-CN" b="0" i="1" smtClean="0">
                                    <a:latin typeface="Cambria Math" panose="02040503050406030204" pitchFamily="18" charset="0"/>
                                  </a:rPr>
                                  <m:t> </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𝑑𝑜𝑡</m:t>
                                </m:r>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m:rPr>
                                        <m:brk m:alnAt="7"/>
                                      </m:rPr>
                                      <a:rPr lang="en-US" altLang="zh-CN" i="1" smtClean="0">
                                        <a:latin typeface="Cambria Math" panose="02040503050406030204" pitchFamily="18" charset="0"/>
                                      </a:rPr>
                                      <m:t>𝑊</m:t>
                                    </m:r>
                                    <m:r>
                                      <a:rPr lang="en-US" altLang="zh-CN" i="1">
                                        <a:latin typeface="Cambria Math" panose="02040503050406030204" pitchFamily="18" charset="0"/>
                                      </a:rPr>
                                      <m:t>h</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𝑔𝑒𝑛𝑒𝑟𝑎𝑙</m:t>
                                </m:r>
                              </m:e>
                            </m:mr>
                            <m:m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𝑡𝑎𝑛h</m:t>
                                </m:r>
                                <m:d>
                                  <m:dPr>
                                    <m:ctrlPr>
                                      <a:rPr lang="en-US" altLang="zh-CN" b="0" i="1" smtClean="0">
                                        <a:latin typeface="Cambria Math" panose="02040503050406030204" pitchFamily="18" charset="0"/>
                                      </a:rPr>
                                    </m:ctrlPr>
                                  </m:dPr>
                                  <m:e>
                                    <m:r>
                                      <m:rPr>
                                        <m:brk m:alnAt="7"/>
                                      </m:rPr>
                                      <a:rPr lang="en-US" altLang="zh-CN" i="1">
                                        <a:latin typeface="Cambria Math" panose="02040503050406030204" pitchFamily="18" charset="0"/>
                                      </a:rPr>
                                      <m:t>𝑊</m:t>
                                    </m:r>
                                    <m:d>
                                      <m:dPr>
                                        <m:begChr m:val="["/>
                                        <m:endChr m:val="]"/>
                                        <m:ctrlPr>
                                          <a:rPr lang="en-US" altLang="zh-CN"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𝑐𝑜𝑛𝑐𝑎𝑡</m:t>
                                </m:r>
                              </m:e>
                            </m:mr>
                          </m:m>
                        </m:e>
                      </m:d>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1360838" y="2120809"/>
                <a:ext cx="3396058" cy="1172757"/>
              </a:xfrm>
              <a:prstGeom prst="rect">
                <a:avLst/>
              </a:prstGeom>
              <a:blipFill>
                <a:blip r:embed="rId5"/>
                <a:stretch>
                  <a:fillRect/>
                </a:stretch>
              </a:blipFill>
            </p:spPr>
            <p:txBody>
              <a:bodyPr/>
              <a:lstStyle/>
              <a:p>
                <a:r>
                  <a:rPr lang="en-US">
                    <a:noFill/>
                  </a:rPr>
                  <a:t> </a:t>
                </a:r>
              </a:p>
            </p:txBody>
          </p:sp>
        </mc:Fallback>
      </mc:AlternateContent>
      <p:sp>
        <p:nvSpPr>
          <p:cNvPr id="83" name="Oval 82"/>
          <p:cNvSpPr/>
          <p:nvPr/>
        </p:nvSpPr>
        <p:spPr>
          <a:xfrm>
            <a:off x="8903752" y="338118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8903752" y="403484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903752" y="468850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8903752" y="534216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903752" y="5995825"/>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07937" y="2731937"/>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9" name="TextBox 88"/>
              <p:cNvSpPr txBox="1"/>
              <p:nvPr/>
            </p:nvSpPr>
            <p:spPr>
              <a:xfrm>
                <a:off x="8857826" y="2200968"/>
                <a:ext cx="366171" cy="336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C3399"/>
                              </a:solidFill>
                              <a:latin typeface="Cambria Math" panose="02040503050406030204" pitchFamily="18" charset="0"/>
                              <a:ea typeface="Cambria Math" panose="02040503050406030204" pitchFamily="18" charset="0"/>
                            </a:rPr>
                          </m:ctrlPr>
                        </m:sSubPr>
                        <m:e>
                          <m:r>
                            <a:rPr lang="en-US" sz="2000" b="1" i="1" smtClean="0">
                              <a:solidFill>
                                <a:srgbClr val="CC3399"/>
                              </a:solidFill>
                              <a:latin typeface="Cambria Math" panose="02040503050406030204" pitchFamily="18" charset="0"/>
                              <a:ea typeface="Cambria Math" panose="02040503050406030204" pitchFamily="18" charset="0"/>
                            </a:rPr>
                            <m:t>𝒉</m:t>
                          </m:r>
                        </m:e>
                        <m:sub>
                          <m:r>
                            <a:rPr lang="en-US" sz="2000" b="1" i="1" smtClean="0">
                              <a:solidFill>
                                <a:srgbClr val="CC3399"/>
                              </a:solidFill>
                              <a:latin typeface="Cambria Math" panose="02040503050406030204" pitchFamily="18" charset="0"/>
                              <a:ea typeface="Cambria Math" panose="02040503050406030204" pitchFamily="18" charset="0"/>
                            </a:rPr>
                            <m:t>𝒋</m:t>
                          </m:r>
                        </m:sub>
                      </m:sSub>
                    </m:oMath>
                  </m:oMathPara>
                </a14:m>
                <a:endParaRPr lang="en-US" sz="2000" b="1"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8857826" y="2200968"/>
                <a:ext cx="366171" cy="336887"/>
              </a:xfrm>
              <a:prstGeom prst="rect">
                <a:avLst/>
              </a:prstGeom>
              <a:blipFill>
                <a:blip r:embed="rId6"/>
                <a:stretch>
                  <a:fillRect l="-8333" r="-6667"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6716086" y="2230078"/>
                <a:ext cx="36617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𝒛</m:t>
                      </m:r>
                    </m:oMath>
                  </m:oMathPara>
                </a14:m>
                <a:endParaRPr lang="en-US" sz="2000" b="1" dirty="0">
                  <a:solidFill>
                    <a:srgbClr val="FF0000"/>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6716086" y="2230078"/>
                <a:ext cx="366171" cy="307777"/>
              </a:xfrm>
              <a:prstGeom prst="rect">
                <a:avLst/>
              </a:prstGeom>
              <a:blipFill>
                <a:blip r:embed="rId7"/>
                <a:stretch>
                  <a:fillRect/>
                </a:stretch>
              </a:blipFill>
            </p:spPr>
            <p:txBody>
              <a:bodyPr/>
              <a:lstStyle/>
              <a:p>
                <a:r>
                  <a:rPr lang="en-US">
                    <a:noFill/>
                  </a:rPr>
                  <a:t> </a:t>
                </a:r>
              </a:p>
            </p:txBody>
          </p:sp>
        </mc:Fallback>
      </mc:AlternateContent>
      <p:cxnSp>
        <p:nvCxnSpPr>
          <p:cNvPr id="92" name="Straight Arrow Connector 91"/>
          <p:cNvCxnSpPr>
            <a:stCxn id="71" idx="2"/>
            <a:endCxn id="74" idx="6"/>
          </p:cNvCxnSpPr>
          <p:nvPr/>
        </p:nvCxnSpPr>
        <p:spPr>
          <a:xfrm flipH="1">
            <a:off x="9178072" y="2864685"/>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9178071" y="3528609"/>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9178070" y="4172005"/>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9178069" y="4825665"/>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9178068" y="5476361"/>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9178067" y="6132985"/>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9348182" y="2571724"/>
            <a:ext cx="672123" cy="3780081"/>
          </a:xfrm>
          <a:prstGeom prst="roundRect">
            <a:avLst/>
          </a:prstGeom>
          <a:solidFill>
            <a:srgbClr val="F9E5E5">
              <a:alpha val="4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dirty="0">
                <a:solidFill>
                  <a:srgbClr val="002060"/>
                </a:solidFill>
              </a:rPr>
              <a:t>Linear Mapping</a:t>
            </a:r>
          </a:p>
        </p:txBody>
      </p:sp>
      <p:sp>
        <p:nvSpPr>
          <p:cNvPr id="106" name="Freeform 105"/>
          <p:cNvSpPr/>
          <p:nvPr/>
        </p:nvSpPr>
        <p:spPr>
          <a:xfrm>
            <a:off x="7940702" y="2815423"/>
            <a:ext cx="935560" cy="568667"/>
          </a:xfrm>
          <a:custGeom>
            <a:avLst/>
            <a:gdLst>
              <a:gd name="connsiteX0" fmla="*/ 877455 w 880142"/>
              <a:gd name="connsiteY0" fmla="*/ 23721 h 596376"/>
              <a:gd name="connsiteX1" fmla="*/ 766618 w 880142"/>
              <a:gd name="connsiteY1" fmla="*/ 5248 h 596376"/>
              <a:gd name="connsiteX2" fmla="*/ 138545 w 880142"/>
              <a:gd name="connsiteY2" fmla="*/ 106848 h 596376"/>
              <a:gd name="connsiteX3" fmla="*/ 0 w 880142"/>
              <a:gd name="connsiteY3" fmla="*/ 596376 h 596376"/>
              <a:gd name="connsiteX0" fmla="*/ 932873 w 935560"/>
              <a:gd name="connsiteY0" fmla="*/ 23721 h 568667"/>
              <a:gd name="connsiteX1" fmla="*/ 822036 w 935560"/>
              <a:gd name="connsiteY1" fmla="*/ 5248 h 568667"/>
              <a:gd name="connsiteX2" fmla="*/ 193963 w 935560"/>
              <a:gd name="connsiteY2" fmla="*/ 106848 h 568667"/>
              <a:gd name="connsiteX3" fmla="*/ 0 w 935560"/>
              <a:gd name="connsiteY3" fmla="*/ 568667 h 568667"/>
            </a:gdLst>
            <a:ahLst/>
            <a:cxnLst>
              <a:cxn ang="0">
                <a:pos x="connsiteX0" y="connsiteY0"/>
              </a:cxn>
              <a:cxn ang="0">
                <a:pos x="connsiteX1" y="connsiteY1"/>
              </a:cxn>
              <a:cxn ang="0">
                <a:pos x="connsiteX2" y="connsiteY2"/>
              </a:cxn>
              <a:cxn ang="0">
                <a:pos x="connsiteX3" y="connsiteY3"/>
              </a:cxn>
            </a:cxnLst>
            <a:rect l="l" t="t" r="r" b="b"/>
            <a:pathLst>
              <a:path w="935560" h="568667">
                <a:moveTo>
                  <a:pt x="932873" y="23721"/>
                </a:moveTo>
                <a:cubicBezTo>
                  <a:pt x="939030" y="7557"/>
                  <a:pt x="945188" y="-8606"/>
                  <a:pt x="822036" y="5248"/>
                </a:cubicBezTo>
                <a:cubicBezTo>
                  <a:pt x="698884" y="19102"/>
                  <a:pt x="330969" y="12945"/>
                  <a:pt x="193963" y="106848"/>
                </a:cubicBezTo>
                <a:cubicBezTo>
                  <a:pt x="56957" y="200751"/>
                  <a:pt x="5387" y="373163"/>
                  <a:pt x="0" y="568667"/>
                </a:cubicBezTo>
              </a:path>
            </a:pathLst>
          </a:cu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Freeform 106"/>
          <p:cNvSpPr/>
          <p:nvPr/>
        </p:nvSpPr>
        <p:spPr>
          <a:xfrm>
            <a:off x="7072484" y="2828358"/>
            <a:ext cx="858982" cy="574206"/>
          </a:xfrm>
          <a:custGeom>
            <a:avLst/>
            <a:gdLst>
              <a:gd name="connsiteX0" fmla="*/ 0 w 886691"/>
              <a:gd name="connsiteY0" fmla="*/ 19006 h 554716"/>
              <a:gd name="connsiteX1" fmla="*/ 471054 w 886691"/>
              <a:gd name="connsiteY1" fmla="*/ 65188 h 554716"/>
              <a:gd name="connsiteX2" fmla="*/ 886691 w 886691"/>
              <a:gd name="connsiteY2" fmla="*/ 554716 h 554716"/>
              <a:gd name="connsiteX0" fmla="*/ 0 w 886691"/>
              <a:gd name="connsiteY0" fmla="*/ 19006 h 554716"/>
              <a:gd name="connsiteX1" fmla="*/ 618836 w 886691"/>
              <a:gd name="connsiteY1" fmla="*/ 65188 h 554716"/>
              <a:gd name="connsiteX2" fmla="*/ 886691 w 886691"/>
              <a:gd name="connsiteY2" fmla="*/ 554716 h 554716"/>
              <a:gd name="connsiteX0" fmla="*/ 0 w 858982"/>
              <a:gd name="connsiteY0" fmla="*/ 20023 h 574206"/>
              <a:gd name="connsiteX1" fmla="*/ 618836 w 858982"/>
              <a:gd name="connsiteY1" fmla="*/ 66205 h 574206"/>
              <a:gd name="connsiteX2" fmla="*/ 858982 w 858982"/>
              <a:gd name="connsiteY2" fmla="*/ 574206 h 574206"/>
              <a:gd name="connsiteX0" fmla="*/ 0 w 858982"/>
              <a:gd name="connsiteY0" fmla="*/ 20023 h 574206"/>
              <a:gd name="connsiteX1" fmla="*/ 618836 w 858982"/>
              <a:gd name="connsiteY1" fmla="*/ 66205 h 574206"/>
              <a:gd name="connsiteX2" fmla="*/ 858982 w 858982"/>
              <a:gd name="connsiteY2" fmla="*/ 574206 h 574206"/>
            </a:gdLst>
            <a:ahLst/>
            <a:cxnLst>
              <a:cxn ang="0">
                <a:pos x="connsiteX0" y="connsiteY0"/>
              </a:cxn>
              <a:cxn ang="0">
                <a:pos x="connsiteX1" y="connsiteY1"/>
              </a:cxn>
              <a:cxn ang="0">
                <a:pos x="connsiteX2" y="connsiteY2"/>
              </a:cxn>
            </a:cxnLst>
            <a:rect l="l" t="t" r="r" b="b"/>
            <a:pathLst>
              <a:path w="858982" h="574206">
                <a:moveTo>
                  <a:pt x="0" y="20023"/>
                </a:moveTo>
                <a:cubicBezTo>
                  <a:pt x="161636" y="-1529"/>
                  <a:pt x="475672" y="-26159"/>
                  <a:pt x="618836" y="66205"/>
                </a:cubicBezTo>
                <a:cubicBezTo>
                  <a:pt x="762000" y="158569"/>
                  <a:pt x="798945" y="374084"/>
                  <a:pt x="858982" y="574206"/>
                </a:cubicBezTo>
              </a:path>
            </a:pathLst>
          </a:cu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Rounded Rectangle 107"/>
          <p:cNvSpPr/>
          <p:nvPr/>
        </p:nvSpPr>
        <p:spPr>
          <a:xfrm>
            <a:off x="7238738" y="3366246"/>
            <a:ext cx="1320800" cy="478929"/>
          </a:xfrm>
          <a:prstGeom prst="roundRect">
            <a:avLst/>
          </a:prstGeom>
          <a:solidFill>
            <a:schemeClr val="accent1">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Matching Function</a:t>
            </a:r>
          </a:p>
        </p:txBody>
      </p:sp>
      <p:cxnSp>
        <p:nvCxnSpPr>
          <p:cNvPr id="111" name="Straight Arrow Connector 110"/>
          <p:cNvCxnSpPr>
            <a:stCxn id="108" idx="2"/>
          </p:cNvCxnSpPr>
          <p:nvPr/>
        </p:nvCxnSpPr>
        <p:spPr>
          <a:xfrm>
            <a:off x="7899138" y="3845175"/>
            <a:ext cx="0" cy="463990"/>
          </a:xfrm>
          <a:prstGeom prst="straightConnector1">
            <a:avLst/>
          </a:prstGeom>
          <a:ln w="15875">
            <a:solidFill>
              <a:srgbClr val="7030A0"/>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Rectangle 111"/>
              <p:cNvSpPr/>
              <p:nvPr/>
            </p:nvSpPr>
            <p:spPr>
              <a:xfrm>
                <a:off x="7690138" y="4343159"/>
                <a:ext cx="4519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0</m:t>
                          </m:r>
                        </m:sub>
                      </m:sSub>
                    </m:oMath>
                  </m:oMathPara>
                </a14:m>
                <a:endParaRPr lang="en-US" dirty="0"/>
              </a:p>
            </p:txBody>
          </p:sp>
        </mc:Choice>
        <mc:Fallback xmlns="">
          <p:sp>
            <p:nvSpPr>
              <p:cNvPr id="112" name="Rectangle 111"/>
              <p:cNvSpPr>
                <a:spLocks noRot="1" noChangeAspect="1" noMove="1" noResize="1" noEditPoints="1" noAdjustHandles="1" noChangeArrowheads="1" noChangeShapeType="1" noTextEdit="1"/>
              </p:cNvSpPr>
              <p:nvPr/>
            </p:nvSpPr>
            <p:spPr>
              <a:xfrm>
                <a:off x="7690138" y="4343159"/>
                <a:ext cx="451983" cy="369332"/>
              </a:xfrm>
              <a:prstGeom prst="rect">
                <a:avLst/>
              </a:prstGeom>
              <a:blipFill>
                <a:blip r:embed="rId8"/>
                <a:stretch>
                  <a:fillRect/>
                </a:stretch>
              </a:blipFill>
            </p:spPr>
            <p:txBody>
              <a:bodyPr/>
              <a:lstStyle/>
              <a:p>
                <a:r>
                  <a:rPr lang="en-US">
                    <a:noFill/>
                  </a:rPr>
                  <a:t> </a:t>
                </a:r>
              </a:p>
            </p:txBody>
          </p:sp>
        </mc:Fallback>
      </mc:AlternateContent>
      <p:sp>
        <p:nvSpPr>
          <p:cNvPr id="113" name="Rounded Rectangular Callout 112"/>
          <p:cNvSpPr/>
          <p:nvPr/>
        </p:nvSpPr>
        <p:spPr>
          <a:xfrm>
            <a:off x="7061724" y="1634486"/>
            <a:ext cx="1497814" cy="790820"/>
          </a:xfrm>
          <a:prstGeom prst="wedgeRoundRectCallout">
            <a:avLst>
              <a:gd name="adj1" fmla="val -51666"/>
              <a:gd name="adj2" fmla="val 78852"/>
              <a:gd name="adj3" fmla="val 16667"/>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Previous decoder state</a:t>
            </a:r>
          </a:p>
        </p:txBody>
      </p:sp>
      <p:sp>
        <p:nvSpPr>
          <p:cNvPr id="114" name="Rounded Rectangular Callout 113"/>
          <p:cNvSpPr/>
          <p:nvPr/>
        </p:nvSpPr>
        <p:spPr>
          <a:xfrm>
            <a:off x="9935992" y="1634486"/>
            <a:ext cx="1497814" cy="790820"/>
          </a:xfrm>
          <a:prstGeom prst="wedgeRoundRectCallout">
            <a:avLst>
              <a:gd name="adj1" fmla="val -18983"/>
              <a:gd name="adj2" fmla="val 71844"/>
              <a:gd name="adj3" fmla="val 16667"/>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Bi-directional Encoder States</a:t>
            </a:r>
          </a:p>
        </p:txBody>
      </p:sp>
      <p:sp>
        <p:nvSpPr>
          <p:cNvPr id="77" name="Text Placeholder 1">
            <a:extLst>
              <a:ext uri="{FF2B5EF4-FFF2-40B4-BE49-F238E27FC236}">
                <a16:creationId xmlns:a16="http://schemas.microsoft.com/office/drawing/2014/main" id="{CC3F8776-5882-4360-AB5F-173533A5882E}"/>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spTree>
    <p:extLst>
      <p:ext uri="{BB962C8B-B14F-4D97-AF65-F5344CB8AC3E}">
        <p14:creationId xmlns:p14="http://schemas.microsoft.com/office/powerpoint/2010/main" val="483381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ontent Placeholder 2"/>
          <p:cNvSpPr>
            <a:spLocks noGrp="1"/>
          </p:cNvSpPr>
          <p:nvPr>
            <p:ph idx="1"/>
          </p:nvPr>
        </p:nvSpPr>
        <p:spPr>
          <a:xfrm>
            <a:off x="918206" y="1634486"/>
            <a:ext cx="5518212" cy="4357349"/>
          </a:xfrm>
        </p:spPr>
        <p:txBody>
          <a:bodyPr/>
          <a:lstStyle/>
          <a:p>
            <a:r>
              <a:rPr lang="en-US" sz="2400" dirty="0">
                <a:latin typeface="+mj-lt"/>
              </a:rPr>
              <a:t>Compute matching score</a:t>
            </a:r>
          </a:p>
          <a:p>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r>
              <a:rPr lang="en-US" sz="2400" dirty="0">
                <a:latin typeface="+mj-lt"/>
              </a:rPr>
              <a:t>Normalize to be probability</a:t>
            </a:r>
          </a:p>
          <a:p>
            <a:endParaRPr lang="en-US" sz="2400" dirty="0">
              <a:latin typeface="+mj-lt"/>
            </a:endParaRPr>
          </a:p>
          <a:p>
            <a:endParaRPr lang="en-US" sz="2400" dirty="0">
              <a:latin typeface="+mj-lt"/>
            </a:endParaRPr>
          </a:p>
          <a:p>
            <a:r>
              <a:rPr lang="en-US" sz="2400" dirty="0">
                <a:latin typeface="+mj-lt"/>
              </a:rPr>
              <a:t>Sum all the source hidden states</a:t>
            </a:r>
          </a:p>
        </p:txBody>
      </p:sp>
      <p:sp>
        <p:nvSpPr>
          <p:cNvPr id="2" name="Title 1"/>
          <p:cNvSpPr>
            <a:spLocks noGrp="1"/>
          </p:cNvSpPr>
          <p:nvPr>
            <p:ph type="title"/>
          </p:nvPr>
        </p:nvSpPr>
        <p:spPr/>
        <p:txBody>
          <a:bodyPr/>
          <a:lstStyle/>
          <a:p>
            <a:pPr algn="ctr"/>
            <a:r>
              <a:rPr lang="en-US" dirty="0"/>
              <a:t>A</a:t>
            </a:r>
            <a:r>
              <a:rPr lang="en-US" altLang="zh-CN" dirty="0"/>
              <a:t>ttention in Detail</a:t>
            </a:r>
            <a:endParaRPr lang="en-US" dirty="0"/>
          </a:p>
        </p:txBody>
      </p:sp>
      <mc:AlternateContent xmlns:mc="http://schemas.openxmlformats.org/markup-compatibility/2006" xmlns:a14="http://schemas.microsoft.com/office/drawing/2010/main">
        <mc:Choice Requires="a14">
          <p:sp>
            <p:nvSpPr>
              <p:cNvPr id="75" name="TextBox 74"/>
              <p:cNvSpPr txBox="1"/>
              <p:nvPr/>
            </p:nvSpPr>
            <p:spPr>
              <a:xfrm>
                <a:off x="1360838" y="3888818"/>
                <a:ext cx="2616165" cy="7035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𝑗</m:t>
                              </m:r>
                              <m:r>
                                <a:rPr lang="en-US" b="0" i="1" smtClean="0">
                                  <a:latin typeface="Cambria Math" panose="02040503050406030204" pitchFamily="18" charset="0"/>
                                </a:rPr>
                                <m:t>′</m:t>
                              </m:r>
                            </m:sub>
                          </m:sSub>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360838" y="3888818"/>
                <a:ext cx="2616165" cy="7035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388158" y="5253820"/>
                <a:ext cx="1760034" cy="70352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𝑐</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𝑗</m:t>
                              </m:r>
                            </m:sub>
                          </m:sSub>
                        </m:e>
                      </m:nary>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388158" y="5253820"/>
                <a:ext cx="1760034" cy="70352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1360838" y="2120809"/>
                <a:ext cx="3396058" cy="117275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m:rPr>
                                        <m:brk m:alnAt="7"/>
                                      </m:rPr>
                                      <a:rPr lang="en-US" altLang="zh-CN" i="1">
                                        <a:latin typeface="Cambria Math" panose="02040503050406030204" pitchFamily="18" charset="0"/>
                                      </a:rPr>
                                      <m:t>h</m:t>
                                    </m:r>
                                  </m:e>
                                  <m:sub>
                                    <m:r>
                                      <a:rPr lang="en-US" altLang="zh-CN" b="0" i="1" smtClean="0">
                                        <a:latin typeface="Cambria Math" panose="02040503050406030204" pitchFamily="18" charset="0"/>
                                      </a:rPr>
                                      <m:t>𝑗</m:t>
                                    </m:r>
                                  </m:sub>
                                </m:sSub>
                                <m:r>
                                  <m:rPr>
                                    <m:brk m:alnAt="7"/>
                                  </m:rPr>
                                  <a:rPr lang="en-US" altLang="zh-CN" b="0" i="1" smtClean="0">
                                    <a:latin typeface="Cambria Math" panose="02040503050406030204" pitchFamily="18" charset="0"/>
                                  </a:rPr>
                                  <m:t> </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𝑑𝑜𝑡</m:t>
                                </m:r>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m:rPr>
                                        <m:brk m:alnAt="7"/>
                                      </m:rPr>
                                      <a:rPr lang="en-US" altLang="zh-CN" i="1" smtClean="0">
                                        <a:latin typeface="Cambria Math" panose="02040503050406030204" pitchFamily="18" charset="0"/>
                                      </a:rPr>
                                      <m:t>𝑊</m:t>
                                    </m:r>
                                    <m:r>
                                      <a:rPr lang="en-US" altLang="zh-CN" i="1">
                                        <a:latin typeface="Cambria Math" panose="02040503050406030204" pitchFamily="18" charset="0"/>
                                      </a:rPr>
                                      <m:t>h</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𝑔𝑒𝑛𝑒𝑟𝑎𝑙</m:t>
                                </m:r>
                              </m:e>
                            </m:mr>
                            <m:m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𝑉</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𝑡𝑎𝑛h</m:t>
                                </m:r>
                                <m:d>
                                  <m:dPr>
                                    <m:ctrlPr>
                                      <a:rPr lang="en-US" altLang="zh-CN" b="0" i="1" smtClean="0">
                                        <a:latin typeface="Cambria Math" panose="02040503050406030204" pitchFamily="18" charset="0"/>
                                      </a:rPr>
                                    </m:ctrlPr>
                                  </m:dPr>
                                  <m:e>
                                    <m:r>
                                      <m:rPr>
                                        <m:brk m:alnAt="7"/>
                                      </m:rPr>
                                      <a:rPr lang="en-US" altLang="zh-CN" i="1">
                                        <a:latin typeface="Cambria Math" panose="02040503050406030204" pitchFamily="18" charset="0"/>
                                      </a:rPr>
                                      <m:t>𝑊</m:t>
                                    </m:r>
                                    <m:d>
                                      <m:dPr>
                                        <m:begChr m:val="["/>
                                        <m:endChr m:val="]"/>
                                        <m:ctrlPr>
                                          <a:rPr lang="en-US" altLang="zh-CN"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𝑐𝑜𝑛𝑐𝑎𝑡</m:t>
                                </m:r>
                              </m:e>
                            </m:mr>
                          </m:m>
                        </m:e>
                      </m:d>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1360838" y="2120809"/>
                <a:ext cx="3396058" cy="1172757"/>
              </a:xfrm>
              <a:prstGeom prst="rect">
                <a:avLst/>
              </a:prstGeom>
              <a:blipFill>
                <a:blip r:embed="rId5"/>
                <a:stretch>
                  <a:fillRect/>
                </a:stretch>
              </a:blipFill>
            </p:spPr>
            <p:txBody>
              <a:bodyPr/>
              <a:lstStyle/>
              <a:p>
                <a:r>
                  <a:rPr lang="en-US">
                    <a:noFill/>
                  </a:rPr>
                  <a:t> </a:t>
                </a:r>
              </a:p>
            </p:txBody>
          </p:sp>
        </mc:Fallback>
      </mc:AlternateContent>
      <p:sp>
        <p:nvSpPr>
          <p:cNvPr id="83" name="Text Placeholder 1">
            <a:extLst>
              <a:ext uri="{FF2B5EF4-FFF2-40B4-BE49-F238E27FC236}">
                <a16:creationId xmlns:a16="http://schemas.microsoft.com/office/drawing/2014/main" id="{088F7A54-99B8-47C4-AFB6-5D2BB8610736}"/>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err="1">
                <a:solidFill>
                  <a:srgbClr val="002060"/>
                </a:solidFill>
                <a:latin typeface="Arial" panose="020B0604020202020204" pitchFamily="34" charset="0"/>
                <a:cs typeface="Arial" panose="020B0604020202020204" pitchFamily="34" charset="0"/>
              </a:rPr>
              <a:t>Bahdanau</a:t>
            </a:r>
            <a:r>
              <a:rPr lang="en-US" sz="1176" dirty="0">
                <a:solidFill>
                  <a:srgbClr val="002060"/>
                </a:solidFill>
                <a:latin typeface="Arial" panose="020B0604020202020204" pitchFamily="34" charset="0"/>
                <a:cs typeface="Arial" panose="020B0604020202020204" pitchFamily="34" charset="0"/>
              </a:rPr>
              <a:t>, et al.  </a:t>
            </a:r>
            <a:r>
              <a:rPr lang="en-US" sz="1176"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176" dirty="0">
                <a:solidFill>
                  <a:srgbClr val="002060"/>
                </a:solidFill>
                <a:latin typeface="Arial" panose="020B0604020202020204" pitchFamily="34" charset="0"/>
                <a:cs typeface="Arial" panose="020B0604020202020204" pitchFamily="34" charset="0"/>
              </a:rPr>
              <a:t>. ICLR, 2015</a:t>
            </a:r>
          </a:p>
        </p:txBody>
      </p:sp>
      <p:grpSp>
        <p:nvGrpSpPr>
          <p:cNvPr id="85" name="Group 84">
            <a:extLst>
              <a:ext uri="{FF2B5EF4-FFF2-40B4-BE49-F238E27FC236}">
                <a16:creationId xmlns:a16="http://schemas.microsoft.com/office/drawing/2014/main" id="{B75953E7-9303-499E-95B1-ABF8BF3E6634}"/>
              </a:ext>
            </a:extLst>
          </p:cNvPr>
          <p:cNvGrpSpPr/>
          <p:nvPr/>
        </p:nvGrpSpPr>
        <p:grpSpPr>
          <a:xfrm>
            <a:off x="5239389" y="2200968"/>
            <a:ext cx="5618137" cy="4150837"/>
            <a:chOff x="5486690" y="1319932"/>
            <a:chExt cx="5618137" cy="4150837"/>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E09B11E-09AE-46D6-A1D8-9CF85CD1FC49}"/>
                    </a:ext>
                  </a:extLst>
                </p:cNvPr>
                <p:cNvSpPr/>
                <p:nvPr/>
              </p:nvSpPr>
              <p:spPr>
                <a:xfrm>
                  <a:off x="8499192" y="2845495"/>
                  <a:ext cx="467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m:oMathPara>
                  </a14:m>
                  <a:endParaRPr lang="en-US" dirty="0"/>
                </a:p>
              </p:txBody>
            </p:sp>
          </mc:Choice>
          <mc:Fallback xmlns="">
            <p:sp>
              <p:nvSpPr>
                <p:cNvPr id="86" name="Rectangle 85">
                  <a:extLst>
                    <a:ext uri="{FF2B5EF4-FFF2-40B4-BE49-F238E27FC236}">
                      <a16:creationId xmlns:a16="http://schemas.microsoft.com/office/drawing/2014/main" id="{9E09B11E-09AE-46D6-A1D8-9CF85CD1FC49}"/>
                    </a:ext>
                  </a:extLst>
                </p:cNvPr>
                <p:cNvSpPr>
                  <a:spLocks noRot="1" noChangeAspect="1" noMove="1" noResize="1" noEditPoints="1" noAdjustHandles="1" noChangeArrowheads="1" noChangeShapeType="1" noTextEdit="1"/>
                </p:cNvSpPr>
                <p:nvPr/>
              </p:nvSpPr>
              <p:spPr>
                <a:xfrm>
                  <a:off x="8499192" y="2845495"/>
                  <a:ext cx="46782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23ABF8C0-CD2B-4119-9C74-3DABD7B69B36}"/>
                    </a:ext>
                  </a:extLst>
                </p:cNvPr>
                <p:cNvSpPr/>
                <p:nvPr/>
              </p:nvSpPr>
              <p:spPr>
                <a:xfrm>
                  <a:off x="8496531" y="2444252"/>
                  <a:ext cx="4731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m:oMathPara>
                  </a14:m>
                  <a:endParaRPr lang="en-US" dirty="0"/>
                </a:p>
              </p:txBody>
            </p:sp>
          </mc:Choice>
          <mc:Fallback xmlns="">
            <p:sp>
              <p:nvSpPr>
                <p:cNvPr id="87" name="Rectangle 86">
                  <a:extLst>
                    <a:ext uri="{FF2B5EF4-FFF2-40B4-BE49-F238E27FC236}">
                      <a16:creationId xmlns:a16="http://schemas.microsoft.com/office/drawing/2014/main" id="{23ABF8C0-CD2B-4119-9C74-3DABD7B69B36}"/>
                    </a:ext>
                  </a:extLst>
                </p:cNvPr>
                <p:cNvSpPr>
                  <a:spLocks noRot="1" noChangeAspect="1" noMove="1" noResize="1" noEditPoints="1" noAdjustHandles="1" noChangeArrowheads="1" noChangeShapeType="1" noTextEdit="1"/>
                </p:cNvSpPr>
                <p:nvPr/>
              </p:nvSpPr>
              <p:spPr>
                <a:xfrm>
                  <a:off x="8496531" y="2444252"/>
                  <a:ext cx="4731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5878FBAB-46F9-458A-AB7A-3B5A1175C309}"/>
                    </a:ext>
                  </a:extLst>
                </p:cNvPr>
                <p:cNvSpPr/>
                <p:nvPr/>
              </p:nvSpPr>
              <p:spPr>
                <a:xfrm>
                  <a:off x="8496531" y="3246738"/>
                  <a:ext cx="4731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m:oMathPara>
                  </a14:m>
                  <a:endParaRPr lang="en-US" dirty="0"/>
                </a:p>
              </p:txBody>
            </p:sp>
          </mc:Choice>
          <mc:Fallback xmlns="">
            <p:sp>
              <p:nvSpPr>
                <p:cNvPr id="89" name="Rectangle 88">
                  <a:extLst>
                    <a:ext uri="{FF2B5EF4-FFF2-40B4-BE49-F238E27FC236}">
                      <a16:creationId xmlns:a16="http://schemas.microsoft.com/office/drawing/2014/main" id="{5878FBAB-46F9-458A-AB7A-3B5A1175C309}"/>
                    </a:ext>
                  </a:extLst>
                </p:cNvPr>
                <p:cNvSpPr>
                  <a:spLocks noRot="1" noChangeAspect="1" noMove="1" noResize="1" noEditPoints="1" noAdjustHandles="1" noChangeArrowheads="1" noChangeShapeType="1" noTextEdit="1"/>
                </p:cNvSpPr>
                <p:nvPr/>
              </p:nvSpPr>
              <p:spPr>
                <a:xfrm>
                  <a:off x="8496531" y="3246738"/>
                  <a:ext cx="47314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3BCBC542-97DB-46AA-94C5-FD111884AD46}"/>
                    </a:ext>
                  </a:extLst>
                </p:cNvPr>
                <p:cNvSpPr/>
                <p:nvPr/>
              </p:nvSpPr>
              <p:spPr>
                <a:xfrm>
                  <a:off x="8496531" y="3647981"/>
                  <a:ext cx="4731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oMath>
                    </m:oMathPara>
                  </a14:m>
                  <a:endParaRPr lang="en-US" dirty="0"/>
                </a:p>
              </p:txBody>
            </p:sp>
          </mc:Choice>
          <mc:Fallback xmlns="">
            <p:sp>
              <p:nvSpPr>
                <p:cNvPr id="91" name="Rectangle 90">
                  <a:extLst>
                    <a:ext uri="{FF2B5EF4-FFF2-40B4-BE49-F238E27FC236}">
                      <a16:creationId xmlns:a16="http://schemas.microsoft.com/office/drawing/2014/main" id="{3BCBC542-97DB-46AA-94C5-FD111884AD46}"/>
                    </a:ext>
                  </a:extLst>
                </p:cNvPr>
                <p:cNvSpPr>
                  <a:spLocks noRot="1" noChangeAspect="1" noMove="1" noResize="1" noEditPoints="1" noAdjustHandles="1" noChangeArrowheads="1" noChangeShapeType="1" noTextEdit="1"/>
                </p:cNvSpPr>
                <p:nvPr/>
              </p:nvSpPr>
              <p:spPr>
                <a:xfrm>
                  <a:off x="8496531" y="3647981"/>
                  <a:ext cx="47314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6E8BA7F5-73D1-4393-A176-FCF11FDE4AAE}"/>
                    </a:ext>
                  </a:extLst>
                </p:cNvPr>
                <p:cNvSpPr/>
                <p:nvPr/>
              </p:nvSpPr>
              <p:spPr>
                <a:xfrm>
                  <a:off x="8496531" y="4049224"/>
                  <a:ext cx="4731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oMath>
                    </m:oMathPara>
                  </a14:m>
                  <a:endParaRPr lang="en-US" dirty="0"/>
                </a:p>
              </p:txBody>
            </p:sp>
          </mc:Choice>
          <mc:Fallback xmlns="">
            <p:sp>
              <p:nvSpPr>
                <p:cNvPr id="92" name="Rectangle 91">
                  <a:extLst>
                    <a:ext uri="{FF2B5EF4-FFF2-40B4-BE49-F238E27FC236}">
                      <a16:creationId xmlns:a16="http://schemas.microsoft.com/office/drawing/2014/main" id="{6E8BA7F5-73D1-4393-A176-FCF11FDE4AAE}"/>
                    </a:ext>
                  </a:extLst>
                </p:cNvPr>
                <p:cNvSpPr>
                  <a:spLocks noRot="1" noChangeAspect="1" noMove="1" noResize="1" noEditPoints="1" noAdjustHandles="1" noChangeArrowheads="1" noChangeShapeType="1" noTextEdit="1"/>
                </p:cNvSpPr>
                <p:nvPr/>
              </p:nvSpPr>
              <p:spPr>
                <a:xfrm>
                  <a:off x="8496531" y="4049224"/>
                  <a:ext cx="47314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4C1271B6-F7FA-48C2-B7C0-677B7418DC2E}"/>
                    </a:ext>
                  </a:extLst>
                </p:cNvPr>
                <p:cNvSpPr/>
                <p:nvPr/>
              </p:nvSpPr>
              <p:spPr>
                <a:xfrm>
                  <a:off x="8496531" y="4450468"/>
                  <a:ext cx="4731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5</m:t>
                            </m:r>
                          </m:sub>
                        </m:sSub>
                      </m:oMath>
                    </m:oMathPara>
                  </a14:m>
                  <a:endParaRPr lang="en-US" dirty="0"/>
                </a:p>
              </p:txBody>
            </p:sp>
          </mc:Choice>
          <mc:Fallback xmlns="">
            <p:sp>
              <p:nvSpPr>
                <p:cNvPr id="93" name="Rectangle 92">
                  <a:extLst>
                    <a:ext uri="{FF2B5EF4-FFF2-40B4-BE49-F238E27FC236}">
                      <a16:creationId xmlns:a16="http://schemas.microsoft.com/office/drawing/2014/main" id="{4C1271B6-F7FA-48C2-B7C0-677B7418DC2E}"/>
                    </a:ext>
                  </a:extLst>
                </p:cNvPr>
                <p:cNvSpPr>
                  <a:spLocks noRot="1" noChangeAspect="1" noMove="1" noResize="1" noEditPoints="1" noAdjustHandles="1" noChangeArrowheads="1" noChangeShapeType="1" noTextEdit="1"/>
                </p:cNvSpPr>
                <p:nvPr/>
              </p:nvSpPr>
              <p:spPr>
                <a:xfrm>
                  <a:off x="8496531" y="4450468"/>
                  <a:ext cx="473142" cy="369332"/>
                </a:xfrm>
                <a:prstGeom prst="rect">
                  <a:avLst/>
                </a:prstGeom>
                <a:blipFill>
                  <a:blip r:embed="rId11"/>
                  <a:stretch>
                    <a:fillRect/>
                  </a:stretch>
                </a:blipFill>
              </p:spPr>
              <p:txBody>
                <a:bodyPr/>
                <a:lstStyle/>
                <a:p>
                  <a:r>
                    <a:rPr lang="en-US">
                      <a:noFill/>
                    </a:rPr>
                    <a:t> </a:t>
                  </a:r>
                </a:p>
              </p:txBody>
            </p:sp>
          </mc:Fallback>
        </mc:AlternateContent>
        <p:sp>
          <p:nvSpPr>
            <p:cNvPr id="94" name="Oval 93">
              <a:extLst>
                <a:ext uri="{FF2B5EF4-FFF2-40B4-BE49-F238E27FC236}">
                  <a16:creationId xmlns:a16="http://schemas.microsoft.com/office/drawing/2014/main" id="{ECEEA8F7-26B1-46E5-8169-16BEC149801C}"/>
                </a:ext>
              </a:extLst>
            </p:cNvPr>
            <p:cNvSpPr/>
            <p:nvPr/>
          </p:nvSpPr>
          <p:spPr>
            <a:xfrm>
              <a:off x="7532590" y="344637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7CB3EC98-F71A-45FA-BCB4-F0A59B662CC0}"/>
                </a:ext>
              </a:extLst>
            </p:cNvPr>
            <p:cNvCxnSpPr>
              <a:stCxn id="111" idx="2"/>
              <a:endCxn id="94" idx="7"/>
            </p:cNvCxnSpPr>
            <p:nvPr/>
          </p:nvCxnSpPr>
          <p:spPr>
            <a:xfrm flipH="1">
              <a:off x="7766737" y="1983649"/>
              <a:ext cx="1370495" cy="150289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B09DD6-BFB1-47A1-85CE-CC7F9BF92C1B}"/>
                </a:ext>
              </a:extLst>
            </p:cNvPr>
            <p:cNvCxnSpPr>
              <a:stCxn id="112" idx="2"/>
              <a:endCxn id="94" idx="7"/>
            </p:cNvCxnSpPr>
            <p:nvPr/>
          </p:nvCxnSpPr>
          <p:spPr>
            <a:xfrm flipH="1">
              <a:off x="7766737" y="2637309"/>
              <a:ext cx="1370495" cy="84923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F7EB4B1-563E-475C-9234-EFC2AC79F6CD}"/>
                </a:ext>
              </a:extLst>
            </p:cNvPr>
            <p:cNvCxnSpPr>
              <a:stCxn id="113" idx="2"/>
              <a:endCxn id="94" idx="6"/>
            </p:cNvCxnSpPr>
            <p:nvPr/>
          </p:nvCxnSpPr>
          <p:spPr>
            <a:xfrm flipH="1">
              <a:off x="7806910" y="3290969"/>
              <a:ext cx="1330322" cy="292563"/>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474A8-062F-4799-A79A-66AD5DDBC61C}"/>
                </a:ext>
              </a:extLst>
            </p:cNvPr>
            <p:cNvCxnSpPr>
              <a:stCxn id="114" idx="2"/>
              <a:endCxn id="94" idx="6"/>
            </p:cNvCxnSpPr>
            <p:nvPr/>
          </p:nvCxnSpPr>
          <p:spPr>
            <a:xfrm flipH="1" flipV="1">
              <a:off x="7806910" y="3583532"/>
              <a:ext cx="1330322" cy="36109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36B6F1-2CBA-499B-8A67-15C00BCA87F1}"/>
                </a:ext>
              </a:extLst>
            </p:cNvPr>
            <p:cNvCxnSpPr>
              <a:stCxn id="118" idx="2"/>
              <a:endCxn id="94" idx="5"/>
            </p:cNvCxnSpPr>
            <p:nvPr/>
          </p:nvCxnSpPr>
          <p:spPr>
            <a:xfrm flipH="1" flipV="1">
              <a:off x="7766737" y="3680519"/>
              <a:ext cx="1370495" cy="91777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328ED3B-DFB7-495D-A9F3-8F1216060214}"/>
                </a:ext>
              </a:extLst>
            </p:cNvPr>
            <p:cNvCxnSpPr>
              <a:stCxn id="119" idx="2"/>
              <a:endCxn id="94" idx="5"/>
            </p:cNvCxnSpPr>
            <p:nvPr/>
          </p:nvCxnSpPr>
          <p:spPr>
            <a:xfrm flipH="1" flipV="1">
              <a:off x="7766737" y="3680519"/>
              <a:ext cx="1370495" cy="157143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2B80AB9-C8EB-4887-8EA6-520A77620AA0}"/>
                    </a:ext>
                  </a:extLst>
                </p:cNvPr>
                <p:cNvSpPr/>
                <p:nvPr/>
              </p:nvSpPr>
              <p:spPr>
                <a:xfrm>
                  <a:off x="7255141" y="3253211"/>
                  <a:ext cx="350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oMath>
                    </m:oMathPara>
                  </a14:m>
                  <a:endParaRPr lang="en-US" dirty="0"/>
                </a:p>
              </p:txBody>
            </p:sp>
          </mc:Choice>
          <mc:Fallback xmlns="">
            <p:sp>
              <p:nvSpPr>
                <p:cNvPr id="109" name="Rectangle 108">
                  <a:extLst>
                    <a:ext uri="{FF2B5EF4-FFF2-40B4-BE49-F238E27FC236}">
                      <a16:creationId xmlns:a16="http://schemas.microsoft.com/office/drawing/2014/main" id="{42B80AB9-C8EB-4887-8EA6-520A77620AA0}"/>
                    </a:ext>
                  </a:extLst>
                </p:cNvPr>
                <p:cNvSpPr>
                  <a:spLocks noRot="1" noChangeAspect="1" noMove="1" noResize="1" noEditPoints="1" noAdjustHandles="1" noChangeArrowheads="1" noChangeShapeType="1" noTextEdit="1"/>
                </p:cNvSpPr>
                <p:nvPr/>
              </p:nvSpPr>
              <p:spPr>
                <a:xfrm>
                  <a:off x="7255141" y="3253211"/>
                  <a:ext cx="350673" cy="369332"/>
                </a:xfrm>
                <a:prstGeom prst="rect">
                  <a:avLst/>
                </a:prstGeom>
                <a:blipFill>
                  <a:blip r:embed="rId12"/>
                  <a:stretch>
                    <a:fillRect/>
                  </a:stretch>
                </a:blipFill>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17C23CE4-D652-4E9A-9580-2945481796A7}"/>
                </a:ext>
              </a:extLst>
            </p:cNvPr>
            <p:cNvGrpSpPr/>
            <p:nvPr/>
          </p:nvGrpSpPr>
          <p:grpSpPr>
            <a:xfrm>
              <a:off x="10327587" y="1846489"/>
              <a:ext cx="777240" cy="3542620"/>
              <a:chOff x="10327587" y="1846489"/>
              <a:chExt cx="777240" cy="3542620"/>
            </a:xfrm>
          </p:grpSpPr>
          <p:grpSp>
            <p:nvGrpSpPr>
              <p:cNvPr id="130" name="Group 129">
                <a:extLst>
                  <a:ext uri="{FF2B5EF4-FFF2-40B4-BE49-F238E27FC236}">
                    <a16:creationId xmlns:a16="http://schemas.microsoft.com/office/drawing/2014/main" id="{1CE14D39-1E2B-490F-92BD-635DFE7E9A41}"/>
                  </a:ext>
                </a:extLst>
              </p:cNvPr>
              <p:cNvGrpSpPr/>
              <p:nvPr/>
            </p:nvGrpSpPr>
            <p:grpSpPr>
              <a:xfrm rot="5400000">
                <a:off x="10579047" y="1595029"/>
                <a:ext cx="274320" cy="777240"/>
                <a:chOff x="1907704" y="3861048"/>
                <a:chExt cx="274320" cy="777240"/>
              </a:xfrm>
            </p:grpSpPr>
            <p:grpSp>
              <p:nvGrpSpPr>
                <p:cNvPr id="171" name="Group 170">
                  <a:extLst>
                    <a:ext uri="{FF2B5EF4-FFF2-40B4-BE49-F238E27FC236}">
                      <a16:creationId xmlns:a16="http://schemas.microsoft.com/office/drawing/2014/main" id="{93A4421E-EDBE-4994-9CE1-55B795EF9053}"/>
                    </a:ext>
                  </a:extLst>
                </p:cNvPr>
                <p:cNvGrpSpPr/>
                <p:nvPr/>
              </p:nvGrpSpPr>
              <p:grpSpPr>
                <a:xfrm>
                  <a:off x="1907704" y="3896484"/>
                  <a:ext cx="274320" cy="706368"/>
                  <a:chOff x="1907704" y="3861048"/>
                  <a:chExt cx="274320" cy="706368"/>
                </a:xfrm>
              </p:grpSpPr>
              <p:sp>
                <p:nvSpPr>
                  <p:cNvPr id="173" name="Oval 172">
                    <a:extLst>
                      <a:ext uri="{FF2B5EF4-FFF2-40B4-BE49-F238E27FC236}">
                        <a16:creationId xmlns:a16="http://schemas.microsoft.com/office/drawing/2014/main" id="{7415EDF2-C4AD-4274-B67D-A21F969E7B98}"/>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07C64F5-03B5-4688-B8B2-D048AAC0140F}"/>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ectangle 171">
                  <a:extLst>
                    <a:ext uri="{FF2B5EF4-FFF2-40B4-BE49-F238E27FC236}">
                      <a16:creationId xmlns:a16="http://schemas.microsoft.com/office/drawing/2014/main" id="{198A6F30-D045-481F-AF53-708892810CD5}"/>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42746FD7-A489-4BD2-9AD7-C7A3CE207805}"/>
                  </a:ext>
                </a:extLst>
              </p:cNvPr>
              <p:cNvGrpSpPr/>
              <p:nvPr/>
            </p:nvGrpSpPr>
            <p:grpSpPr>
              <a:xfrm rot="5400000">
                <a:off x="10579047" y="2902349"/>
                <a:ext cx="274320" cy="777240"/>
                <a:chOff x="1907704" y="3861048"/>
                <a:chExt cx="274320" cy="777240"/>
              </a:xfrm>
            </p:grpSpPr>
            <p:grpSp>
              <p:nvGrpSpPr>
                <p:cNvPr id="167" name="Group 166">
                  <a:extLst>
                    <a:ext uri="{FF2B5EF4-FFF2-40B4-BE49-F238E27FC236}">
                      <a16:creationId xmlns:a16="http://schemas.microsoft.com/office/drawing/2014/main" id="{BB330692-C02C-4A6D-9A97-BE901792F847}"/>
                    </a:ext>
                  </a:extLst>
                </p:cNvPr>
                <p:cNvGrpSpPr/>
                <p:nvPr/>
              </p:nvGrpSpPr>
              <p:grpSpPr>
                <a:xfrm>
                  <a:off x="1907704" y="3896484"/>
                  <a:ext cx="274320" cy="706368"/>
                  <a:chOff x="1907704" y="3861048"/>
                  <a:chExt cx="274320" cy="706368"/>
                </a:xfrm>
              </p:grpSpPr>
              <p:sp>
                <p:nvSpPr>
                  <p:cNvPr id="169" name="Oval 168">
                    <a:extLst>
                      <a:ext uri="{FF2B5EF4-FFF2-40B4-BE49-F238E27FC236}">
                        <a16:creationId xmlns:a16="http://schemas.microsoft.com/office/drawing/2014/main" id="{3C13CC9D-6B54-4F51-A5F7-5AA5E2F29A08}"/>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48A401C4-0A31-4B1C-9C91-7463E25A32A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Rectangle 167">
                  <a:extLst>
                    <a:ext uri="{FF2B5EF4-FFF2-40B4-BE49-F238E27FC236}">
                      <a16:creationId xmlns:a16="http://schemas.microsoft.com/office/drawing/2014/main" id="{94036D41-441E-4D74-8411-961AFA80A6EE}"/>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CE50E749-B08F-4080-8D0A-922A57B8B46A}"/>
                  </a:ext>
                </a:extLst>
              </p:cNvPr>
              <p:cNvGrpSpPr/>
              <p:nvPr/>
            </p:nvGrpSpPr>
            <p:grpSpPr>
              <a:xfrm rot="5400000">
                <a:off x="10579047" y="4209669"/>
                <a:ext cx="274320" cy="777240"/>
                <a:chOff x="1907704" y="3861048"/>
                <a:chExt cx="274320" cy="777240"/>
              </a:xfrm>
            </p:grpSpPr>
            <p:grpSp>
              <p:nvGrpSpPr>
                <p:cNvPr id="163" name="Group 162">
                  <a:extLst>
                    <a:ext uri="{FF2B5EF4-FFF2-40B4-BE49-F238E27FC236}">
                      <a16:creationId xmlns:a16="http://schemas.microsoft.com/office/drawing/2014/main" id="{83EDCFEF-0194-4F2C-B208-3CA662693F4C}"/>
                    </a:ext>
                  </a:extLst>
                </p:cNvPr>
                <p:cNvGrpSpPr/>
                <p:nvPr/>
              </p:nvGrpSpPr>
              <p:grpSpPr>
                <a:xfrm>
                  <a:off x="1907704" y="3896484"/>
                  <a:ext cx="274320" cy="706368"/>
                  <a:chOff x="1907704" y="3861048"/>
                  <a:chExt cx="274320" cy="706368"/>
                </a:xfrm>
              </p:grpSpPr>
              <p:sp>
                <p:nvSpPr>
                  <p:cNvPr id="165" name="Oval 164">
                    <a:extLst>
                      <a:ext uri="{FF2B5EF4-FFF2-40B4-BE49-F238E27FC236}">
                        <a16:creationId xmlns:a16="http://schemas.microsoft.com/office/drawing/2014/main" id="{5DAF2B7A-7DDC-4EB5-AE68-C33C22C53B04}"/>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515EC3-445A-4795-990F-C4A79D1E2F36}"/>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Rectangle 163">
                  <a:extLst>
                    <a:ext uri="{FF2B5EF4-FFF2-40B4-BE49-F238E27FC236}">
                      <a16:creationId xmlns:a16="http://schemas.microsoft.com/office/drawing/2014/main" id="{AB0F3E6E-D10F-4362-B758-FB6C4802731E}"/>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17BDCAF1-4D1A-44EC-86D5-302F045A8473}"/>
                  </a:ext>
                </a:extLst>
              </p:cNvPr>
              <p:cNvGrpSpPr/>
              <p:nvPr/>
            </p:nvGrpSpPr>
            <p:grpSpPr>
              <a:xfrm rot="5400000">
                <a:off x="10579047" y="2248689"/>
                <a:ext cx="274320" cy="777240"/>
                <a:chOff x="1907704" y="3861048"/>
                <a:chExt cx="274320" cy="777240"/>
              </a:xfrm>
            </p:grpSpPr>
            <p:grpSp>
              <p:nvGrpSpPr>
                <p:cNvPr id="159" name="Group 158">
                  <a:extLst>
                    <a:ext uri="{FF2B5EF4-FFF2-40B4-BE49-F238E27FC236}">
                      <a16:creationId xmlns:a16="http://schemas.microsoft.com/office/drawing/2014/main" id="{6AB82E1B-2AB2-487D-92B3-E32294240BF4}"/>
                    </a:ext>
                  </a:extLst>
                </p:cNvPr>
                <p:cNvGrpSpPr/>
                <p:nvPr/>
              </p:nvGrpSpPr>
              <p:grpSpPr>
                <a:xfrm>
                  <a:off x="1907704" y="3896484"/>
                  <a:ext cx="274320" cy="706368"/>
                  <a:chOff x="1907704" y="3861048"/>
                  <a:chExt cx="274320" cy="706368"/>
                </a:xfrm>
              </p:grpSpPr>
              <p:sp>
                <p:nvSpPr>
                  <p:cNvPr id="161" name="Oval 160">
                    <a:extLst>
                      <a:ext uri="{FF2B5EF4-FFF2-40B4-BE49-F238E27FC236}">
                        <a16:creationId xmlns:a16="http://schemas.microsoft.com/office/drawing/2014/main" id="{959181BE-2315-46C5-9A58-36F3A84E2DCE}"/>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68AC1A-4E60-4F9C-BA94-828442003D0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Rectangle 159">
                  <a:extLst>
                    <a:ext uri="{FF2B5EF4-FFF2-40B4-BE49-F238E27FC236}">
                      <a16:creationId xmlns:a16="http://schemas.microsoft.com/office/drawing/2014/main" id="{9EA6FCB8-9ADE-479A-8333-722C0193E428}"/>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8AAF5D80-638F-4383-BA60-F90BE0C6C964}"/>
                  </a:ext>
                </a:extLst>
              </p:cNvPr>
              <p:cNvGrpSpPr/>
              <p:nvPr/>
            </p:nvGrpSpPr>
            <p:grpSpPr>
              <a:xfrm rot="5400000">
                <a:off x="10579047" y="3556009"/>
                <a:ext cx="274320" cy="777240"/>
                <a:chOff x="1907704" y="3861048"/>
                <a:chExt cx="274320" cy="777240"/>
              </a:xfrm>
            </p:grpSpPr>
            <p:grpSp>
              <p:nvGrpSpPr>
                <p:cNvPr id="155" name="Group 154">
                  <a:extLst>
                    <a:ext uri="{FF2B5EF4-FFF2-40B4-BE49-F238E27FC236}">
                      <a16:creationId xmlns:a16="http://schemas.microsoft.com/office/drawing/2014/main" id="{9C88E36D-E552-4290-BBA3-A401FF35ACC8}"/>
                    </a:ext>
                  </a:extLst>
                </p:cNvPr>
                <p:cNvGrpSpPr/>
                <p:nvPr/>
              </p:nvGrpSpPr>
              <p:grpSpPr>
                <a:xfrm>
                  <a:off x="1907704" y="3896484"/>
                  <a:ext cx="274320" cy="706368"/>
                  <a:chOff x="1907704" y="3861048"/>
                  <a:chExt cx="274320" cy="706368"/>
                </a:xfrm>
              </p:grpSpPr>
              <p:sp>
                <p:nvSpPr>
                  <p:cNvPr id="157" name="Oval 156">
                    <a:extLst>
                      <a:ext uri="{FF2B5EF4-FFF2-40B4-BE49-F238E27FC236}">
                        <a16:creationId xmlns:a16="http://schemas.microsoft.com/office/drawing/2014/main" id="{D2385064-C00E-4699-A921-B61C26936903}"/>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6CBED1C9-C093-42BA-AB99-9A62673ED05A}"/>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a:extLst>
                    <a:ext uri="{FF2B5EF4-FFF2-40B4-BE49-F238E27FC236}">
                      <a16:creationId xmlns:a16="http://schemas.microsoft.com/office/drawing/2014/main" id="{CF780DDF-06AF-4336-902A-6162F6F715AF}"/>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F597B445-932C-4C07-B8E4-CEF13408F05E}"/>
                  </a:ext>
                </a:extLst>
              </p:cNvPr>
              <p:cNvGrpSpPr/>
              <p:nvPr/>
            </p:nvGrpSpPr>
            <p:grpSpPr>
              <a:xfrm rot="5400000">
                <a:off x="10579047" y="4863329"/>
                <a:ext cx="274320" cy="777240"/>
                <a:chOff x="1907704" y="3861048"/>
                <a:chExt cx="274320" cy="777240"/>
              </a:xfrm>
            </p:grpSpPr>
            <p:grpSp>
              <p:nvGrpSpPr>
                <p:cNvPr id="151" name="Group 150">
                  <a:extLst>
                    <a:ext uri="{FF2B5EF4-FFF2-40B4-BE49-F238E27FC236}">
                      <a16:creationId xmlns:a16="http://schemas.microsoft.com/office/drawing/2014/main" id="{3A28C1E4-3227-4D1C-8C1D-2EB552E79F0D}"/>
                    </a:ext>
                  </a:extLst>
                </p:cNvPr>
                <p:cNvGrpSpPr/>
                <p:nvPr/>
              </p:nvGrpSpPr>
              <p:grpSpPr>
                <a:xfrm>
                  <a:off x="1907704" y="3896484"/>
                  <a:ext cx="274320" cy="706368"/>
                  <a:chOff x="1907704" y="3861048"/>
                  <a:chExt cx="274320" cy="706368"/>
                </a:xfrm>
              </p:grpSpPr>
              <p:sp>
                <p:nvSpPr>
                  <p:cNvPr id="153" name="Oval 152">
                    <a:extLst>
                      <a:ext uri="{FF2B5EF4-FFF2-40B4-BE49-F238E27FC236}">
                        <a16:creationId xmlns:a16="http://schemas.microsoft.com/office/drawing/2014/main" id="{CE2DF441-06DA-4CB6-B2F2-2788FD5E9C1C}"/>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ADB9308-F677-4638-BF5F-EEF106D3BC1A}"/>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889D96EB-7200-45E8-936C-1B0D6278CC8E}"/>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9F311DFB-5200-41DD-ABA5-2D2C84DB8CB3}"/>
                  </a:ext>
                </a:extLst>
              </p:cNvPr>
              <p:cNvGrpSpPr/>
              <p:nvPr/>
            </p:nvGrpSpPr>
            <p:grpSpPr>
              <a:xfrm rot="5400000">
                <a:off x="10526537" y="2079516"/>
                <a:ext cx="379340" cy="432048"/>
                <a:chOff x="3332285" y="4779875"/>
                <a:chExt cx="379340" cy="432048"/>
              </a:xfrm>
            </p:grpSpPr>
            <p:cxnSp>
              <p:nvCxnSpPr>
                <p:cNvPr id="149" name="Straight Arrow Connector 148">
                  <a:extLst>
                    <a:ext uri="{FF2B5EF4-FFF2-40B4-BE49-F238E27FC236}">
                      <a16:creationId xmlns:a16="http://schemas.microsoft.com/office/drawing/2014/main" id="{BA67D5D6-7658-49D6-9801-E3E4C90B6E6C}"/>
                    </a:ext>
                  </a:extLst>
                </p:cNvPr>
                <p:cNvCxnSpPr>
                  <a:stCxn id="173" idx="6"/>
                  <a:endCxn id="161" idx="2"/>
                </p:cNvCxnSpPr>
                <p:nvPr/>
              </p:nvCxnSpPr>
              <p:spPr>
                <a:xfrm rot="16200000">
                  <a:off x="3521955" y="4590205"/>
                  <a:ext cx="0" cy="3793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860D3A2-276D-4DA7-BEA2-F2937E0365C3}"/>
                    </a:ext>
                  </a:extLst>
                </p:cNvPr>
                <p:cNvCxnSpPr>
                  <a:stCxn id="162" idx="2"/>
                  <a:endCxn id="174" idx="6"/>
                </p:cNvCxnSpPr>
                <p:nvPr/>
              </p:nvCxnSpPr>
              <p:spPr>
                <a:xfrm rot="16200000" flipV="1">
                  <a:off x="3521955" y="5022253"/>
                  <a:ext cx="0" cy="37934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E825E9F1-8EF8-409C-B0C7-95EDDD8456F6}"/>
                  </a:ext>
                </a:extLst>
              </p:cNvPr>
              <p:cNvGrpSpPr/>
              <p:nvPr/>
            </p:nvGrpSpPr>
            <p:grpSpPr>
              <a:xfrm rot="5400000">
                <a:off x="10552684" y="2748115"/>
                <a:ext cx="379340" cy="432048"/>
                <a:chOff x="2159164" y="4753724"/>
                <a:chExt cx="379340" cy="432048"/>
              </a:xfrm>
            </p:grpSpPr>
            <p:cxnSp>
              <p:nvCxnSpPr>
                <p:cNvPr id="147" name="Straight Arrow Connector 146">
                  <a:extLst>
                    <a:ext uri="{FF2B5EF4-FFF2-40B4-BE49-F238E27FC236}">
                      <a16:creationId xmlns:a16="http://schemas.microsoft.com/office/drawing/2014/main" id="{764C9C60-EB85-475A-AD00-FF4831389DE1}"/>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830F5A4-EC0C-43B5-B371-E51EA02D2F9D}"/>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E33E692A-8011-421F-A3A0-C973E97E8F05}"/>
                  </a:ext>
                </a:extLst>
              </p:cNvPr>
              <p:cNvGrpSpPr/>
              <p:nvPr/>
            </p:nvGrpSpPr>
            <p:grpSpPr>
              <a:xfrm rot="5400000">
                <a:off x="10552684" y="3401775"/>
                <a:ext cx="379340" cy="432048"/>
                <a:chOff x="2159164" y="4753724"/>
                <a:chExt cx="379340" cy="432048"/>
              </a:xfrm>
            </p:grpSpPr>
            <p:cxnSp>
              <p:nvCxnSpPr>
                <p:cNvPr id="145" name="Straight Arrow Connector 144">
                  <a:extLst>
                    <a:ext uri="{FF2B5EF4-FFF2-40B4-BE49-F238E27FC236}">
                      <a16:creationId xmlns:a16="http://schemas.microsoft.com/office/drawing/2014/main" id="{35AE9BD9-461E-473D-9BB1-CF00E3F207A8}"/>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5C1A187-5F56-4913-9667-8EF634D436C0}"/>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9362335-5F26-462A-A8EE-84C225C9E9E6}"/>
                  </a:ext>
                </a:extLst>
              </p:cNvPr>
              <p:cNvGrpSpPr/>
              <p:nvPr/>
            </p:nvGrpSpPr>
            <p:grpSpPr>
              <a:xfrm rot="5400000">
                <a:off x="10552684" y="4055435"/>
                <a:ext cx="379340" cy="432048"/>
                <a:chOff x="2159164" y="4753724"/>
                <a:chExt cx="379340" cy="432048"/>
              </a:xfrm>
            </p:grpSpPr>
            <p:cxnSp>
              <p:nvCxnSpPr>
                <p:cNvPr id="143" name="Straight Arrow Connector 142">
                  <a:extLst>
                    <a:ext uri="{FF2B5EF4-FFF2-40B4-BE49-F238E27FC236}">
                      <a16:creationId xmlns:a16="http://schemas.microsoft.com/office/drawing/2014/main" id="{FC4F8CD6-53BC-4527-A416-C2C7E2D53B86}"/>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CD6B15D-D6DF-4FC6-BB10-CE8DCF10DA3E}"/>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E77D09E-109C-48D4-AFA3-3177D0AF2352}"/>
                  </a:ext>
                </a:extLst>
              </p:cNvPr>
              <p:cNvGrpSpPr/>
              <p:nvPr/>
            </p:nvGrpSpPr>
            <p:grpSpPr>
              <a:xfrm rot="5400000">
                <a:off x="10552684" y="4709095"/>
                <a:ext cx="379340" cy="432048"/>
                <a:chOff x="2159164" y="4753724"/>
                <a:chExt cx="379340" cy="432048"/>
              </a:xfrm>
            </p:grpSpPr>
            <p:cxnSp>
              <p:nvCxnSpPr>
                <p:cNvPr id="141" name="Straight Arrow Connector 140">
                  <a:extLst>
                    <a:ext uri="{FF2B5EF4-FFF2-40B4-BE49-F238E27FC236}">
                      <a16:creationId xmlns:a16="http://schemas.microsoft.com/office/drawing/2014/main" id="{2E202980-C2D0-4304-9FBC-22FC51AA0580}"/>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D7549EB-B7FD-498F-B0F4-B8F30BA0B636}"/>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11" name="Oval 110">
              <a:extLst>
                <a:ext uri="{FF2B5EF4-FFF2-40B4-BE49-F238E27FC236}">
                  <a16:creationId xmlns:a16="http://schemas.microsoft.com/office/drawing/2014/main" id="{0F616438-F9B5-4699-8248-5A23B9922114}"/>
                </a:ext>
              </a:extLst>
            </p:cNvPr>
            <p:cNvSpPr/>
            <p:nvPr/>
          </p:nvSpPr>
          <p:spPr>
            <a:xfrm>
              <a:off x="9137232" y="184648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1C341C0-6EDD-4F6F-8697-1524AED0A9FB}"/>
                </a:ext>
              </a:extLst>
            </p:cNvPr>
            <p:cNvSpPr/>
            <p:nvPr/>
          </p:nvSpPr>
          <p:spPr>
            <a:xfrm>
              <a:off x="9137232" y="250014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8362DA8-85D4-4E74-950E-7C317979964D}"/>
                </a:ext>
              </a:extLst>
            </p:cNvPr>
            <p:cNvSpPr/>
            <p:nvPr/>
          </p:nvSpPr>
          <p:spPr>
            <a:xfrm>
              <a:off x="9137232" y="315380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C136A1B-C8A3-488F-B3A7-DBB827E53296}"/>
                </a:ext>
              </a:extLst>
            </p:cNvPr>
            <p:cNvSpPr/>
            <p:nvPr/>
          </p:nvSpPr>
          <p:spPr>
            <a:xfrm>
              <a:off x="9137232" y="380746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9820792-1164-4A54-97C5-A2894B5D9F60}"/>
                </a:ext>
              </a:extLst>
            </p:cNvPr>
            <p:cNvSpPr/>
            <p:nvPr/>
          </p:nvSpPr>
          <p:spPr>
            <a:xfrm>
              <a:off x="9137232" y="446112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2C69453-40E0-4FB5-BF93-A5D9BC42CF8B}"/>
                </a:ext>
              </a:extLst>
            </p:cNvPr>
            <p:cNvSpPr/>
            <p:nvPr/>
          </p:nvSpPr>
          <p:spPr>
            <a:xfrm>
              <a:off x="9137232" y="5114789"/>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3C34F68-7874-49B7-80AA-949268BFF094}"/>
                    </a:ext>
                  </a:extLst>
                </p:cNvPr>
                <p:cNvSpPr txBox="1"/>
                <p:nvPr/>
              </p:nvSpPr>
              <p:spPr>
                <a:xfrm>
                  <a:off x="9091306" y="1319932"/>
                  <a:ext cx="366171" cy="336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CC3399"/>
                                </a:solidFill>
                                <a:latin typeface="Cambria Math" panose="02040503050406030204" pitchFamily="18" charset="0"/>
                                <a:ea typeface="Cambria Math" panose="02040503050406030204" pitchFamily="18" charset="0"/>
                              </a:rPr>
                            </m:ctrlPr>
                          </m:sSubPr>
                          <m:e>
                            <m:r>
                              <a:rPr lang="en-US" sz="2000" b="1" i="1" smtClean="0">
                                <a:solidFill>
                                  <a:srgbClr val="CC3399"/>
                                </a:solidFill>
                                <a:latin typeface="Cambria Math" panose="02040503050406030204" pitchFamily="18" charset="0"/>
                                <a:ea typeface="Cambria Math" panose="02040503050406030204" pitchFamily="18" charset="0"/>
                              </a:rPr>
                              <m:t>𝒉</m:t>
                            </m:r>
                          </m:e>
                          <m:sub>
                            <m:r>
                              <a:rPr lang="en-US" sz="2000" b="1" i="1" smtClean="0">
                                <a:solidFill>
                                  <a:srgbClr val="CC3399"/>
                                </a:solidFill>
                                <a:latin typeface="Cambria Math" panose="02040503050406030204" pitchFamily="18" charset="0"/>
                                <a:ea typeface="Cambria Math" panose="02040503050406030204" pitchFamily="18" charset="0"/>
                              </a:rPr>
                              <m:t>𝒋</m:t>
                            </m:r>
                          </m:sub>
                        </m:sSub>
                      </m:oMath>
                    </m:oMathPara>
                  </a14:m>
                  <a:endParaRPr lang="en-US" sz="2000" b="1" dirty="0">
                    <a:solidFill>
                      <a:schemeClr val="tx1"/>
                    </a:solidFill>
                  </a:endParaRPr>
                </a:p>
              </p:txBody>
            </p:sp>
          </mc:Choice>
          <mc:Fallback xmlns="">
            <p:sp>
              <p:nvSpPr>
                <p:cNvPr id="120" name="TextBox 119">
                  <a:extLst>
                    <a:ext uri="{FF2B5EF4-FFF2-40B4-BE49-F238E27FC236}">
                      <a16:creationId xmlns:a16="http://schemas.microsoft.com/office/drawing/2014/main" id="{63C34F68-7874-49B7-80AA-949268BFF094}"/>
                    </a:ext>
                  </a:extLst>
                </p:cNvPr>
                <p:cNvSpPr txBox="1">
                  <a:spLocks noRot="1" noChangeAspect="1" noMove="1" noResize="1" noEditPoints="1" noAdjustHandles="1" noChangeArrowheads="1" noChangeShapeType="1" noTextEdit="1"/>
                </p:cNvSpPr>
                <p:nvPr/>
              </p:nvSpPr>
              <p:spPr>
                <a:xfrm>
                  <a:off x="9091306" y="1319932"/>
                  <a:ext cx="366171" cy="336887"/>
                </a:xfrm>
                <a:prstGeom prst="rect">
                  <a:avLst/>
                </a:prstGeom>
                <a:blipFill>
                  <a:blip r:embed="rId13"/>
                  <a:stretch>
                    <a:fillRect l="-10000" r="-5000" b="-29091"/>
                  </a:stretch>
                </a:blipFill>
              </p:spPr>
              <p:txBody>
                <a:bodyPr/>
                <a:lstStyle/>
                <a:p>
                  <a:r>
                    <a:rPr lang="en-US">
                      <a:noFill/>
                    </a:rPr>
                    <a:t> </a:t>
                  </a:r>
                </a:p>
              </p:txBody>
            </p:sp>
          </mc:Fallback>
        </mc:AlternateContent>
        <p:cxnSp>
          <p:nvCxnSpPr>
            <p:cNvPr id="121" name="Straight Arrow Connector 120">
              <a:extLst>
                <a:ext uri="{FF2B5EF4-FFF2-40B4-BE49-F238E27FC236}">
                  <a16:creationId xmlns:a16="http://schemas.microsoft.com/office/drawing/2014/main" id="{EDF0A185-30C6-4109-93A3-2A1A9C995EAE}"/>
                </a:ext>
              </a:extLst>
            </p:cNvPr>
            <p:cNvCxnSpPr>
              <a:stCxn id="172" idx="2"/>
              <a:endCxn id="111" idx="6"/>
            </p:cNvCxnSpPr>
            <p:nvPr/>
          </p:nvCxnSpPr>
          <p:spPr>
            <a:xfrm flipH="1">
              <a:off x="9411552" y="1983649"/>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2008E52-E152-437A-B4E2-3165DDCE5EA4}"/>
                </a:ext>
              </a:extLst>
            </p:cNvPr>
            <p:cNvCxnSpPr/>
            <p:nvPr/>
          </p:nvCxnSpPr>
          <p:spPr>
            <a:xfrm flipH="1">
              <a:off x="9411551" y="2647573"/>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7230D5D-68B7-4A3B-BF38-F9DBDD11E292}"/>
                </a:ext>
              </a:extLst>
            </p:cNvPr>
            <p:cNvCxnSpPr/>
            <p:nvPr/>
          </p:nvCxnSpPr>
          <p:spPr>
            <a:xfrm flipH="1">
              <a:off x="9411550" y="3290969"/>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E20CB6E-F07D-4496-B57A-C166795B2949}"/>
                </a:ext>
              </a:extLst>
            </p:cNvPr>
            <p:cNvCxnSpPr/>
            <p:nvPr/>
          </p:nvCxnSpPr>
          <p:spPr>
            <a:xfrm flipH="1">
              <a:off x="9411549" y="3944629"/>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BB88C7F-892E-48DF-9031-A6BB4EF98642}"/>
                </a:ext>
              </a:extLst>
            </p:cNvPr>
            <p:cNvCxnSpPr/>
            <p:nvPr/>
          </p:nvCxnSpPr>
          <p:spPr>
            <a:xfrm flipH="1">
              <a:off x="9411548" y="4595325"/>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F39AAB2-70AC-4F9F-8364-ED5014CF7EFC}"/>
                </a:ext>
              </a:extLst>
            </p:cNvPr>
            <p:cNvCxnSpPr/>
            <p:nvPr/>
          </p:nvCxnSpPr>
          <p:spPr>
            <a:xfrm flipH="1">
              <a:off x="9411547" y="5251949"/>
              <a:ext cx="916035"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7" name="Rounded Rectangle 243">
              <a:extLst>
                <a:ext uri="{FF2B5EF4-FFF2-40B4-BE49-F238E27FC236}">
                  <a16:creationId xmlns:a16="http://schemas.microsoft.com/office/drawing/2014/main" id="{3B711E9A-40D1-46E2-B3EC-75609963867A}"/>
                </a:ext>
              </a:extLst>
            </p:cNvPr>
            <p:cNvSpPr/>
            <p:nvPr/>
          </p:nvSpPr>
          <p:spPr>
            <a:xfrm>
              <a:off x="9581662" y="1690688"/>
              <a:ext cx="672123" cy="3780081"/>
            </a:xfrm>
            <a:prstGeom prst="roundRect">
              <a:avLst/>
            </a:prstGeom>
            <a:solidFill>
              <a:srgbClr val="F9E5E5">
                <a:alpha val="4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dirty="0">
                  <a:solidFill>
                    <a:srgbClr val="002060"/>
                  </a:solidFill>
                </a:rPr>
                <a:t>Linear Mapping</a:t>
              </a:r>
            </a:p>
          </p:txBody>
        </p:sp>
        <p:cxnSp>
          <p:nvCxnSpPr>
            <p:cNvPr id="128" name="Straight Arrow Connector 127">
              <a:extLst>
                <a:ext uri="{FF2B5EF4-FFF2-40B4-BE49-F238E27FC236}">
                  <a16:creationId xmlns:a16="http://schemas.microsoft.com/office/drawing/2014/main" id="{1ECF0BDA-01AC-45CD-9999-166DB1A85F3A}"/>
                </a:ext>
              </a:extLst>
            </p:cNvPr>
            <p:cNvCxnSpPr>
              <a:stCxn id="94" idx="2"/>
            </p:cNvCxnSpPr>
            <p:nvPr/>
          </p:nvCxnSpPr>
          <p:spPr>
            <a:xfrm flipH="1">
              <a:off x="6436418" y="3583532"/>
              <a:ext cx="1096172"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Rounded Rectangular Callout 40">
                  <a:extLst>
                    <a:ext uri="{FF2B5EF4-FFF2-40B4-BE49-F238E27FC236}">
                      <a16:creationId xmlns:a16="http://schemas.microsoft.com/office/drawing/2014/main" id="{DDD9DF79-C656-4FE1-81F4-3E3A7DF922F8}"/>
                    </a:ext>
                  </a:extLst>
                </p:cNvPr>
                <p:cNvSpPr/>
                <p:nvPr/>
              </p:nvSpPr>
              <p:spPr>
                <a:xfrm>
                  <a:off x="5486690" y="2500149"/>
                  <a:ext cx="1497814" cy="790820"/>
                </a:xfrm>
                <a:prstGeom prst="wedgeRoundRectCallout">
                  <a:avLst>
                    <a:gd name="adj1" fmla="val 14933"/>
                    <a:gd name="adj2" fmla="val 73012"/>
                    <a:gd name="adj3" fmla="val 16667"/>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smtClean="0">
                          <a:solidFill>
                            <a:schemeClr val="tx1"/>
                          </a:solidFill>
                          <a:latin typeface="Cambria Math" panose="02040503050406030204" pitchFamily="18" charset="0"/>
                        </a:rPr>
                        <m:t>𝑐</m:t>
                      </m:r>
                    </m:oMath>
                  </a14:m>
                  <a:r>
                    <a:rPr lang="en-US" sz="1600" dirty="0">
                      <a:solidFill>
                        <a:schemeClr val="tx1"/>
                      </a:solidFill>
                      <a:latin typeface="+mj-lt"/>
                    </a:rPr>
                    <a:t> is use as an input of the decoder RNN</a:t>
                  </a:r>
                </a:p>
              </p:txBody>
            </p:sp>
          </mc:Choice>
          <mc:Fallback xmlns="">
            <p:sp>
              <p:nvSpPr>
                <p:cNvPr id="129" name="Rounded Rectangular Callout 40">
                  <a:extLst>
                    <a:ext uri="{FF2B5EF4-FFF2-40B4-BE49-F238E27FC236}">
                      <a16:creationId xmlns:a16="http://schemas.microsoft.com/office/drawing/2014/main" id="{DDD9DF79-C656-4FE1-81F4-3E3A7DF922F8}"/>
                    </a:ext>
                  </a:extLst>
                </p:cNvPr>
                <p:cNvSpPr>
                  <a:spLocks noRot="1" noChangeAspect="1" noMove="1" noResize="1" noEditPoints="1" noAdjustHandles="1" noChangeArrowheads="1" noChangeShapeType="1" noTextEdit="1"/>
                </p:cNvSpPr>
                <p:nvPr/>
              </p:nvSpPr>
              <p:spPr>
                <a:xfrm>
                  <a:off x="5486690" y="2500149"/>
                  <a:ext cx="1497814" cy="790820"/>
                </a:xfrm>
                <a:prstGeom prst="wedgeRoundRectCallout">
                  <a:avLst>
                    <a:gd name="adj1" fmla="val 14933"/>
                    <a:gd name="adj2" fmla="val 73012"/>
                    <a:gd name="adj3" fmla="val 16667"/>
                  </a:avLst>
                </a:prstGeom>
                <a:blipFill>
                  <a:blip r:embed="rId14"/>
                  <a:stretch>
                    <a:fillRect t="-3774"/>
                  </a:stretch>
                </a:blipFill>
                <a:ln w="25400">
                  <a:noFill/>
                </a:ln>
              </p:spPr>
              <p:txBody>
                <a:bodyPr/>
                <a:lstStyle/>
                <a:p>
                  <a:r>
                    <a:rPr lang="en-US">
                      <a:noFill/>
                    </a:rPr>
                    <a:t> </a:t>
                  </a:r>
                </a:p>
              </p:txBody>
            </p:sp>
          </mc:Fallback>
        </mc:AlternateContent>
      </p:grpSp>
    </p:spTree>
    <p:extLst>
      <p:ext uri="{BB962C8B-B14F-4D97-AF65-F5344CB8AC3E}">
        <p14:creationId xmlns:p14="http://schemas.microsoft.com/office/powerpoint/2010/main" val="409016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Case Study of Attention</a:t>
            </a:r>
          </a:p>
        </p:txBody>
      </p:sp>
      <p:pic>
        <p:nvPicPr>
          <p:cNvPr id="3" name="Picture 2"/>
          <p:cNvPicPr>
            <a:picLocks noChangeAspect="1"/>
          </p:cNvPicPr>
          <p:nvPr/>
        </p:nvPicPr>
        <p:blipFill>
          <a:blip r:embed="rId2"/>
          <a:stretch>
            <a:fillRect/>
          </a:stretch>
        </p:blipFill>
        <p:spPr>
          <a:xfrm>
            <a:off x="3260839" y="1588654"/>
            <a:ext cx="5190434" cy="4643726"/>
          </a:xfrm>
          <a:prstGeom prst="rect">
            <a:avLst/>
          </a:prstGeom>
          <a:solidFill>
            <a:srgbClr val="7030A0">
              <a:alpha val="64000"/>
            </a:srgbClr>
          </a:solidFill>
          <a:ln>
            <a:noFill/>
          </a:ln>
        </p:spPr>
      </p:pic>
      <p:pic>
        <p:nvPicPr>
          <p:cNvPr id="6" name="Picture 5"/>
          <p:cNvPicPr>
            <a:picLocks noChangeAspect="1"/>
          </p:cNvPicPr>
          <p:nvPr/>
        </p:nvPicPr>
        <p:blipFill>
          <a:blip r:embed="rId3"/>
          <a:stretch>
            <a:fillRect/>
          </a:stretch>
        </p:blipFill>
        <p:spPr>
          <a:xfrm>
            <a:off x="3044612" y="1322595"/>
            <a:ext cx="6102775" cy="5277878"/>
          </a:xfrm>
          <a:prstGeom prst="rect">
            <a:avLst/>
          </a:prstGeom>
        </p:spPr>
      </p:pic>
    </p:spTree>
    <p:extLst>
      <p:ext uri="{BB962C8B-B14F-4D97-AF65-F5344CB8AC3E}">
        <p14:creationId xmlns:p14="http://schemas.microsoft.com/office/powerpoint/2010/main" val="326349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dirty="0">
                <a:latin typeface="+mj-lt"/>
              </a:rPr>
              <a:t>Recurrent Neural Networks</a:t>
            </a:r>
          </a:p>
          <a:p>
            <a:r>
              <a:rPr lang="en-US" dirty="0">
                <a:latin typeface="+mj-lt"/>
              </a:rPr>
              <a:t>Naïve Neural Machine Translation</a:t>
            </a:r>
          </a:p>
          <a:p>
            <a:r>
              <a:rPr lang="en-US" dirty="0">
                <a:latin typeface="+mj-lt"/>
              </a:rPr>
              <a:t>RNN-based NMT</a:t>
            </a:r>
          </a:p>
          <a:p>
            <a:r>
              <a:rPr lang="en-US" b="1" dirty="0">
                <a:latin typeface="+mj-lt"/>
              </a:rPr>
              <a:t>Transformer-based NMT</a:t>
            </a:r>
          </a:p>
          <a:p>
            <a:pPr>
              <a:lnSpc>
                <a:spcPct val="100000"/>
              </a:lnSpc>
            </a:pPr>
            <a:r>
              <a:rPr lang="en-US" dirty="0">
                <a:latin typeface="+mj-lt"/>
              </a:rPr>
              <a:t>NMT Training</a:t>
            </a:r>
          </a:p>
          <a:p>
            <a:endParaRPr lang="en-US" dirty="0"/>
          </a:p>
        </p:txBody>
      </p:sp>
    </p:spTree>
    <p:extLst>
      <p:ext uri="{BB962C8B-B14F-4D97-AF65-F5344CB8AC3E}">
        <p14:creationId xmlns:p14="http://schemas.microsoft.com/office/powerpoint/2010/main" val="3587625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9CB2-C1E5-416D-91A1-FB71EF5DF992}"/>
              </a:ext>
            </a:extLst>
          </p:cNvPr>
          <p:cNvSpPr>
            <a:spLocks noGrp="1"/>
          </p:cNvSpPr>
          <p:nvPr>
            <p:ph type="title"/>
          </p:nvPr>
        </p:nvSpPr>
        <p:spPr/>
        <p:txBody>
          <a:bodyPr/>
          <a:lstStyle/>
          <a:p>
            <a:pPr algn="ctr"/>
            <a:r>
              <a:rPr lang="en-US" dirty="0"/>
              <a:t>Merits and Demerits of RNN-based NMT</a:t>
            </a:r>
          </a:p>
        </p:txBody>
      </p:sp>
      <p:sp>
        <p:nvSpPr>
          <p:cNvPr id="4" name="Rectangle 3">
            <a:extLst>
              <a:ext uri="{FF2B5EF4-FFF2-40B4-BE49-F238E27FC236}">
                <a16:creationId xmlns:a16="http://schemas.microsoft.com/office/drawing/2014/main" id="{249CE52C-D404-45E8-B0FF-A82CA38B14CC}"/>
              </a:ext>
            </a:extLst>
          </p:cNvPr>
          <p:cNvSpPr/>
          <p:nvPr/>
        </p:nvSpPr>
        <p:spPr>
          <a:xfrm>
            <a:off x="5991377" y="4961387"/>
            <a:ext cx="5669280" cy="1017977"/>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6">
                  <a:lumMod val="75000"/>
                </a:schemeClr>
              </a:solidFill>
            </a:endParaRPr>
          </a:p>
        </p:txBody>
      </p:sp>
      <p:sp>
        <p:nvSpPr>
          <p:cNvPr id="5" name="Rectangle 4">
            <a:extLst>
              <a:ext uri="{FF2B5EF4-FFF2-40B4-BE49-F238E27FC236}">
                <a16:creationId xmlns:a16="http://schemas.microsoft.com/office/drawing/2014/main" id="{10A9DF49-73FD-486F-89EB-684090C329EF}"/>
              </a:ext>
            </a:extLst>
          </p:cNvPr>
          <p:cNvSpPr/>
          <p:nvPr/>
        </p:nvSpPr>
        <p:spPr>
          <a:xfrm>
            <a:off x="5991377" y="2116016"/>
            <a:ext cx="5669280" cy="1440164"/>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5">
                  <a:lumMod val="75000"/>
                </a:schemeClr>
              </a:solidFill>
            </a:endParaRPr>
          </a:p>
        </p:txBody>
      </p:sp>
      <p:grpSp>
        <p:nvGrpSpPr>
          <p:cNvPr id="6" name="Group 5">
            <a:extLst>
              <a:ext uri="{FF2B5EF4-FFF2-40B4-BE49-F238E27FC236}">
                <a16:creationId xmlns:a16="http://schemas.microsoft.com/office/drawing/2014/main" id="{C8354246-4DE9-4257-8F63-41EC1BF41463}"/>
              </a:ext>
            </a:extLst>
          </p:cNvPr>
          <p:cNvGrpSpPr/>
          <p:nvPr/>
        </p:nvGrpSpPr>
        <p:grpSpPr>
          <a:xfrm>
            <a:off x="5212529" y="1695990"/>
            <a:ext cx="7382495" cy="4564608"/>
            <a:chOff x="2930548" y="1554598"/>
            <a:chExt cx="7382495" cy="4564608"/>
          </a:xfrm>
        </p:grpSpPr>
        <p:grpSp>
          <p:nvGrpSpPr>
            <p:cNvPr id="7" name="Group 6">
              <a:extLst>
                <a:ext uri="{FF2B5EF4-FFF2-40B4-BE49-F238E27FC236}">
                  <a16:creationId xmlns:a16="http://schemas.microsoft.com/office/drawing/2014/main" id="{11166DC0-3926-4BC7-AFBC-F8840BE7A02C}"/>
                </a:ext>
              </a:extLst>
            </p:cNvPr>
            <p:cNvGrpSpPr/>
            <p:nvPr/>
          </p:nvGrpSpPr>
          <p:grpSpPr>
            <a:xfrm>
              <a:off x="3821083" y="2025862"/>
              <a:ext cx="228600" cy="731520"/>
              <a:chOff x="1403479" y="1733952"/>
              <a:chExt cx="182880" cy="731520"/>
            </a:xfrm>
          </p:grpSpPr>
          <p:sp>
            <p:nvSpPr>
              <p:cNvPr id="216" name="Rectangle 215">
                <a:extLst>
                  <a:ext uri="{FF2B5EF4-FFF2-40B4-BE49-F238E27FC236}">
                    <a16:creationId xmlns:a16="http://schemas.microsoft.com/office/drawing/2014/main" id="{EDB80215-EA7A-4608-8DD9-DD1CDB62D613}"/>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6995AA81-FBA5-4F3C-B880-45D0214722C0}"/>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B0B50B02-3F5B-4488-949E-A27C8CC01CC2}"/>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984C529-1E28-404C-B9AB-7018DC75096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586594C2-00AF-4457-BB1E-329EC85256FB}"/>
                </a:ext>
              </a:extLst>
            </p:cNvPr>
            <p:cNvSpPr/>
            <p:nvPr/>
          </p:nvSpPr>
          <p:spPr>
            <a:xfrm>
              <a:off x="37982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5D88084-6FB1-435C-868C-A7C9799896FF}"/>
                </a:ext>
              </a:extLst>
            </p:cNvPr>
            <p:cNvCxnSpPr>
              <a:cxnSpLocks/>
              <a:stCxn id="8" idx="0"/>
              <a:endCxn id="219" idx="2"/>
            </p:cNvCxnSpPr>
            <p:nvPr/>
          </p:nvCxnSpPr>
          <p:spPr>
            <a:xfrm flipV="1">
              <a:off x="39353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15500F5-2F51-47AA-945C-73356F0A7955}"/>
                </a:ext>
              </a:extLst>
            </p:cNvPr>
            <p:cNvGrpSpPr/>
            <p:nvPr/>
          </p:nvGrpSpPr>
          <p:grpSpPr>
            <a:xfrm>
              <a:off x="4474743" y="2025862"/>
              <a:ext cx="228600" cy="731520"/>
              <a:chOff x="1403479" y="1733952"/>
              <a:chExt cx="182880" cy="731520"/>
            </a:xfrm>
          </p:grpSpPr>
          <p:sp>
            <p:nvSpPr>
              <p:cNvPr id="212" name="Rectangle 211">
                <a:extLst>
                  <a:ext uri="{FF2B5EF4-FFF2-40B4-BE49-F238E27FC236}">
                    <a16:creationId xmlns:a16="http://schemas.microsoft.com/office/drawing/2014/main" id="{6262185A-2046-4137-BEDD-78FC415EA206}"/>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47C3F9CF-B4BB-404D-82A7-2A138EB0331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54BE60F4-C172-49EC-86AB-8A2055BD6131}"/>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59F6970-EED2-45BE-B60B-5BDAFEAA8427}"/>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782F9225-4E5B-465B-A8CA-F700FC22DF02}"/>
                </a:ext>
              </a:extLst>
            </p:cNvPr>
            <p:cNvSpPr/>
            <p:nvPr/>
          </p:nvSpPr>
          <p:spPr>
            <a:xfrm>
              <a:off x="44518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2DF132C-BEAC-4162-80D7-A27F92330EE7}"/>
                </a:ext>
              </a:extLst>
            </p:cNvPr>
            <p:cNvCxnSpPr>
              <a:stCxn id="11" idx="0"/>
              <a:endCxn id="215" idx="2"/>
            </p:cNvCxnSpPr>
            <p:nvPr/>
          </p:nvCxnSpPr>
          <p:spPr>
            <a:xfrm flipV="1">
              <a:off x="45890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E01117-9A3B-4201-8C64-8ACDA5083948}"/>
                </a:ext>
              </a:extLst>
            </p:cNvPr>
            <p:cNvCxnSpPr/>
            <p:nvPr/>
          </p:nvCxnSpPr>
          <p:spPr>
            <a:xfrm>
              <a:off x="40725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F1273D-3843-449D-80CF-733B8095661D}"/>
                </a:ext>
              </a:extLst>
            </p:cNvPr>
            <p:cNvCxnSpPr/>
            <p:nvPr/>
          </p:nvCxnSpPr>
          <p:spPr>
            <a:xfrm>
              <a:off x="4049683"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A289FB5-45AC-42CC-BD25-9030EEB228C4}"/>
                </a:ext>
              </a:extLst>
            </p:cNvPr>
            <p:cNvGrpSpPr/>
            <p:nvPr/>
          </p:nvGrpSpPr>
          <p:grpSpPr>
            <a:xfrm>
              <a:off x="5128403" y="2025862"/>
              <a:ext cx="228600" cy="731520"/>
              <a:chOff x="1403479" y="1733952"/>
              <a:chExt cx="182880" cy="731520"/>
            </a:xfrm>
          </p:grpSpPr>
          <p:sp>
            <p:nvSpPr>
              <p:cNvPr id="208" name="Rectangle 207">
                <a:extLst>
                  <a:ext uri="{FF2B5EF4-FFF2-40B4-BE49-F238E27FC236}">
                    <a16:creationId xmlns:a16="http://schemas.microsoft.com/office/drawing/2014/main" id="{2067F1B1-CFEA-40C1-BEDE-9E32427ABD6F}"/>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9B240ABF-9FAE-4B21-98DC-759EC09A081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74B068EA-E989-48E8-8881-0DC6BA1C52C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7761978-E4A7-4F24-B9E9-8A1F2D4E643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4026A904-7AF7-4AA9-8FD6-5B37B641D65F}"/>
                </a:ext>
              </a:extLst>
            </p:cNvPr>
            <p:cNvSpPr/>
            <p:nvPr/>
          </p:nvSpPr>
          <p:spPr>
            <a:xfrm>
              <a:off x="51055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662EE8E-D31C-4A7C-AD6E-3D65EFB0A443}"/>
                </a:ext>
              </a:extLst>
            </p:cNvPr>
            <p:cNvCxnSpPr>
              <a:stCxn id="16" idx="0"/>
              <a:endCxn id="211" idx="2"/>
            </p:cNvCxnSpPr>
            <p:nvPr/>
          </p:nvCxnSpPr>
          <p:spPr>
            <a:xfrm flipV="1">
              <a:off x="52427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72C798E-7FFD-4717-8CF8-05EBC080CAA8}"/>
                </a:ext>
              </a:extLst>
            </p:cNvPr>
            <p:cNvGrpSpPr/>
            <p:nvPr/>
          </p:nvGrpSpPr>
          <p:grpSpPr>
            <a:xfrm>
              <a:off x="5782063" y="2025862"/>
              <a:ext cx="228600" cy="731520"/>
              <a:chOff x="1403479" y="1733952"/>
              <a:chExt cx="182880" cy="731520"/>
            </a:xfrm>
          </p:grpSpPr>
          <p:sp>
            <p:nvSpPr>
              <p:cNvPr id="204" name="Rectangle 203">
                <a:extLst>
                  <a:ext uri="{FF2B5EF4-FFF2-40B4-BE49-F238E27FC236}">
                    <a16:creationId xmlns:a16="http://schemas.microsoft.com/office/drawing/2014/main" id="{25BC4E23-FDF5-424E-B920-F5F4540B409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6537085-BF58-4C32-99E7-95846EC009F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FF7FA5F5-E431-4F8F-A3F4-8DAAD45404ED}"/>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11D3B14-DBD0-4EA9-B316-F13A5AF5183D}"/>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30CE6952-314F-4AF7-8020-8643BC7B1941}"/>
                </a:ext>
              </a:extLst>
            </p:cNvPr>
            <p:cNvSpPr/>
            <p:nvPr/>
          </p:nvSpPr>
          <p:spPr>
            <a:xfrm>
              <a:off x="575920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80D1958-49C8-4F6E-9265-7C04E44CB30B}"/>
                </a:ext>
              </a:extLst>
            </p:cNvPr>
            <p:cNvCxnSpPr>
              <a:stCxn id="19" idx="0"/>
              <a:endCxn id="207" idx="2"/>
            </p:cNvCxnSpPr>
            <p:nvPr/>
          </p:nvCxnSpPr>
          <p:spPr>
            <a:xfrm flipV="1">
              <a:off x="589636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2FD7A20-F6F5-4E33-9509-75AD745E6452}"/>
                </a:ext>
              </a:extLst>
            </p:cNvPr>
            <p:cNvGrpSpPr/>
            <p:nvPr/>
          </p:nvGrpSpPr>
          <p:grpSpPr>
            <a:xfrm>
              <a:off x="6435723" y="2025862"/>
              <a:ext cx="228600" cy="731520"/>
              <a:chOff x="1403479" y="1733952"/>
              <a:chExt cx="182880" cy="731520"/>
            </a:xfrm>
          </p:grpSpPr>
          <p:sp>
            <p:nvSpPr>
              <p:cNvPr id="200" name="Rectangle 199">
                <a:extLst>
                  <a:ext uri="{FF2B5EF4-FFF2-40B4-BE49-F238E27FC236}">
                    <a16:creationId xmlns:a16="http://schemas.microsoft.com/office/drawing/2014/main" id="{C9F9160E-5F03-40AF-9687-AAB3860D9417}"/>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3D09A890-24C8-4AC4-BBC1-6F0E0F6D529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7E3B4E49-0003-43F8-B38E-F30301D3531F}"/>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8512CCF-720D-4CF9-B515-F4EC69484C0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988064A5-7FA2-496C-A050-107E1EC6E959}"/>
                </a:ext>
              </a:extLst>
            </p:cNvPr>
            <p:cNvSpPr/>
            <p:nvPr/>
          </p:nvSpPr>
          <p:spPr>
            <a:xfrm>
              <a:off x="641286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BCCF0F2-4F7C-4F54-86D4-C0B1E6646DE4}"/>
                </a:ext>
              </a:extLst>
            </p:cNvPr>
            <p:cNvCxnSpPr>
              <a:stCxn id="22" idx="0"/>
              <a:endCxn id="203" idx="2"/>
            </p:cNvCxnSpPr>
            <p:nvPr/>
          </p:nvCxnSpPr>
          <p:spPr>
            <a:xfrm flipV="1">
              <a:off x="655002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F314224B-140A-4E1A-8AC4-EED1252580AC}"/>
                </a:ext>
              </a:extLst>
            </p:cNvPr>
            <p:cNvGrpSpPr/>
            <p:nvPr/>
          </p:nvGrpSpPr>
          <p:grpSpPr>
            <a:xfrm>
              <a:off x="7089383" y="2025862"/>
              <a:ext cx="228600" cy="731520"/>
              <a:chOff x="1403479" y="1733952"/>
              <a:chExt cx="182880" cy="731520"/>
            </a:xfrm>
          </p:grpSpPr>
          <p:sp>
            <p:nvSpPr>
              <p:cNvPr id="196" name="Rectangle 195">
                <a:extLst>
                  <a:ext uri="{FF2B5EF4-FFF2-40B4-BE49-F238E27FC236}">
                    <a16:creationId xmlns:a16="http://schemas.microsoft.com/office/drawing/2014/main" id="{A938D69A-C288-4EAF-B58E-86AA661A39ED}"/>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9AFB7CC-C0D6-4D83-BB7F-82FCA9BFDB38}"/>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FB3C1060-A07F-4F73-A90E-59642736463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42B6A29-CFFF-43B9-B5AD-378FA803967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E254922A-3589-4139-B89F-C7490AA86DA3}"/>
                </a:ext>
              </a:extLst>
            </p:cNvPr>
            <p:cNvSpPr/>
            <p:nvPr/>
          </p:nvSpPr>
          <p:spPr>
            <a:xfrm>
              <a:off x="706652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A18AF5B-BDB7-49AD-8D5A-3DA97BBCC3C3}"/>
                </a:ext>
              </a:extLst>
            </p:cNvPr>
            <p:cNvCxnSpPr>
              <a:stCxn id="25" idx="0"/>
              <a:endCxn id="199" idx="2"/>
            </p:cNvCxnSpPr>
            <p:nvPr/>
          </p:nvCxnSpPr>
          <p:spPr>
            <a:xfrm flipV="1">
              <a:off x="720368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3511B3C-194C-492C-8477-46DC5CC5FE79}"/>
                </a:ext>
              </a:extLst>
            </p:cNvPr>
            <p:cNvGrpSpPr/>
            <p:nvPr/>
          </p:nvGrpSpPr>
          <p:grpSpPr>
            <a:xfrm>
              <a:off x="7743043" y="2025862"/>
              <a:ext cx="228600" cy="731520"/>
              <a:chOff x="1403479" y="1733952"/>
              <a:chExt cx="182880" cy="731520"/>
            </a:xfrm>
          </p:grpSpPr>
          <p:sp>
            <p:nvSpPr>
              <p:cNvPr id="192" name="Rectangle 191">
                <a:extLst>
                  <a:ext uri="{FF2B5EF4-FFF2-40B4-BE49-F238E27FC236}">
                    <a16:creationId xmlns:a16="http://schemas.microsoft.com/office/drawing/2014/main" id="{8D70DBD5-0C1D-42EC-BA72-03DA6FCDDB34}"/>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860F6E47-8BEF-4842-AF00-36171DA0DD35}"/>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D5DD62C-FCA1-4864-A54F-A83238E76A2C}"/>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B7CA8204-8BA2-4514-AFDD-544871C71668}"/>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2D876E43-94BC-4897-9031-0DC4D758B406}"/>
                </a:ext>
              </a:extLst>
            </p:cNvPr>
            <p:cNvSpPr/>
            <p:nvPr/>
          </p:nvSpPr>
          <p:spPr>
            <a:xfrm>
              <a:off x="772018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7541A97-50C1-472D-8296-2D787012C943}"/>
                </a:ext>
              </a:extLst>
            </p:cNvPr>
            <p:cNvCxnSpPr>
              <a:stCxn id="28" idx="0"/>
              <a:endCxn id="195" idx="2"/>
            </p:cNvCxnSpPr>
            <p:nvPr/>
          </p:nvCxnSpPr>
          <p:spPr>
            <a:xfrm flipV="1">
              <a:off x="785734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EA0BDE5-D7A1-4501-89E7-0FF8322F5312}"/>
                </a:ext>
              </a:extLst>
            </p:cNvPr>
            <p:cNvGrpSpPr/>
            <p:nvPr/>
          </p:nvGrpSpPr>
          <p:grpSpPr>
            <a:xfrm>
              <a:off x="8396703" y="2025862"/>
              <a:ext cx="228600" cy="731520"/>
              <a:chOff x="1403479" y="1733952"/>
              <a:chExt cx="182880" cy="731520"/>
            </a:xfrm>
          </p:grpSpPr>
          <p:sp>
            <p:nvSpPr>
              <p:cNvPr id="188" name="Rectangle 187">
                <a:extLst>
                  <a:ext uri="{FF2B5EF4-FFF2-40B4-BE49-F238E27FC236}">
                    <a16:creationId xmlns:a16="http://schemas.microsoft.com/office/drawing/2014/main" id="{840B40BF-EA98-429F-8220-1CB60209CF81}"/>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ED0C252C-E697-4B31-8D2B-1D843469FD4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A17074C-F185-4FAD-9969-5393C7FFB3F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3419BF39-FA32-4F6D-94B0-287487635A3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2AA13235-EA33-4756-BF08-D9918D850817}"/>
                </a:ext>
              </a:extLst>
            </p:cNvPr>
            <p:cNvSpPr/>
            <p:nvPr/>
          </p:nvSpPr>
          <p:spPr>
            <a:xfrm>
              <a:off x="8373843"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9F0A51D3-DAD8-4CCE-A445-494C55B4BFD5}"/>
                </a:ext>
              </a:extLst>
            </p:cNvPr>
            <p:cNvCxnSpPr>
              <a:stCxn id="31" idx="0"/>
              <a:endCxn id="191" idx="2"/>
            </p:cNvCxnSpPr>
            <p:nvPr/>
          </p:nvCxnSpPr>
          <p:spPr>
            <a:xfrm flipV="1">
              <a:off x="8511003"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92D6B18-6F77-4A2D-825C-25702BCB330E}"/>
                </a:ext>
              </a:extLst>
            </p:cNvPr>
            <p:cNvGrpSpPr/>
            <p:nvPr/>
          </p:nvGrpSpPr>
          <p:grpSpPr>
            <a:xfrm>
              <a:off x="9050361" y="2025862"/>
              <a:ext cx="228600" cy="731520"/>
              <a:chOff x="1403479" y="1733952"/>
              <a:chExt cx="182880" cy="731520"/>
            </a:xfrm>
          </p:grpSpPr>
          <p:sp>
            <p:nvSpPr>
              <p:cNvPr id="184" name="Rectangle 183">
                <a:extLst>
                  <a:ext uri="{FF2B5EF4-FFF2-40B4-BE49-F238E27FC236}">
                    <a16:creationId xmlns:a16="http://schemas.microsoft.com/office/drawing/2014/main" id="{05BEE71E-70D7-4969-B37C-78D8B01273F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E1D46397-FB14-4606-89C6-6C29AB3F024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984FD859-8224-4B07-8F00-BEAD612119C9}"/>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29831FB0-8DDA-4615-A8B7-3035E74A419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Oval 33">
              <a:extLst>
                <a:ext uri="{FF2B5EF4-FFF2-40B4-BE49-F238E27FC236}">
                  <a16:creationId xmlns:a16="http://schemas.microsoft.com/office/drawing/2014/main" id="{A14B8623-7451-413F-AA77-0A842A125A77}"/>
                </a:ext>
              </a:extLst>
            </p:cNvPr>
            <p:cNvSpPr/>
            <p:nvPr/>
          </p:nvSpPr>
          <p:spPr>
            <a:xfrm>
              <a:off x="9027501" y="3118951"/>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2B562F01-FCF0-4442-9385-84AF9E8C9262}"/>
                </a:ext>
              </a:extLst>
            </p:cNvPr>
            <p:cNvCxnSpPr>
              <a:stCxn id="34" idx="0"/>
              <a:endCxn id="187" idx="2"/>
            </p:cNvCxnSpPr>
            <p:nvPr/>
          </p:nvCxnSpPr>
          <p:spPr>
            <a:xfrm flipV="1">
              <a:off x="9164661" y="2757382"/>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3D8FA7-9BD7-4938-823D-1632CC5791EF}"/>
                </a:ext>
              </a:extLst>
            </p:cNvPr>
            <p:cNvCxnSpPr/>
            <p:nvPr/>
          </p:nvCxnSpPr>
          <p:spPr>
            <a:xfrm>
              <a:off x="47262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0E52E9-DA33-43B0-840C-5C5C5E7FFD68}"/>
                </a:ext>
              </a:extLst>
            </p:cNvPr>
            <p:cNvCxnSpPr/>
            <p:nvPr/>
          </p:nvCxnSpPr>
          <p:spPr>
            <a:xfrm>
              <a:off x="53798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D6F08A0-662B-4695-ABA0-4D15A242D3BB}"/>
                </a:ext>
              </a:extLst>
            </p:cNvPr>
            <p:cNvCxnSpPr/>
            <p:nvPr/>
          </p:nvCxnSpPr>
          <p:spPr>
            <a:xfrm>
              <a:off x="603352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B5DD5C-E308-4AC8-B410-6F334759C395}"/>
                </a:ext>
              </a:extLst>
            </p:cNvPr>
            <p:cNvCxnSpPr/>
            <p:nvPr/>
          </p:nvCxnSpPr>
          <p:spPr>
            <a:xfrm>
              <a:off x="668718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A901AB-A8AE-48BA-AE81-7573F08BB469}"/>
                </a:ext>
              </a:extLst>
            </p:cNvPr>
            <p:cNvCxnSpPr/>
            <p:nvPr/>
          </p:nvCxnSpPr>
          <p:spPr>
            <a:xfrm>
              <a:off x="734084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11682D-E8BA-4D6A-9837-C1CEC16D90AA}"/>
                </a:ext>
              </a:extLst>
            </p:cNvPr>
            <p:cNvCxnSpPr/>
            <p:nvPr/>
          </p:nvCxnSpPr>
          <p:spPr>
            <a:xfrm>
              <a:off x="799450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2A9079-F384-4090-8927-4530E3C8DC43}"/>
                </a:ext>
              </a:extLst>
            </p:cNvPr>
            <p:cNvCxnSpPr/>
            <p:nvPr/>
          </p:nvCxnSpPr>
          <p:spPr>
            <a:xfrm>
              <a:off x="8648163" y="325282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474DF1-0504-4E8F-83AB-FD9AD6F420F0}"/>
                </a:ext>
              </a:extLst>
            </p:cNvPr>
            <p:cNvCxnSpPr/>
            <p:nvPr/>
          </p:nvCxnSpPr>
          <p:spPr>
            <a:xfrm>
              <a:off x="4703343"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4D75085-69E8-4112-A5F9-DF92FD9B1E99}"/>
                </a:ext>
              </a:extLst>
            </p:cNvPr>
            <p:cNvCxnSpPr/>
            <p:nvPr/>
          </p:nvCxnSpPr>
          <p:spPr>
            <a:xfrm>
              <a:off x="536290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B863CA3-C646-43C5-B550-6C00AA80590F}"/>
                </a:ext>
              </a:extLst>
            </p:cNvPr>
            <p:cNvCxnSpPr/>
            <p:nvPr/>
          </p:nvCxnSpPr>
          <p:spPr>
            <a:xfrm>
              <a:off x="601427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AD87934-8393-4F90-B83C-186019B9B080}"/>
                </a:ext>
              </a:extLst>
            </p:cNvPr>
            <p:cNvCxnSpPr/>
            <p:nvPr/>
          </p:nvCxnSpPr>
          <p:spPr>
            <a:xfrm>
              <a:off x="666727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98A4846-6B7B-420D-B8B6-581C8CE5074E}"/>
                </a:ext>
              </a:extLst>
            </p:cNvPr>
            <p:cNvCxnSpPr/>
            <p:nvPr/>
          </p:nvCxnSpPr>
          <p:spPr>
            <a:xfrm>
              <a:off x="7318647" y="2289953"/>
              <a:ext cx="443989"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439E85-EFC3-40E6-9D4A-18FBAA705BD1}"/>
                </a:ext>
              </a:extLst>
            </p:cNvPr>
            <p:cNvCxnSpPr/>
            <p:nvPr/>
          </p:nvCxnSpPr>
          <p:spPr>
            <a:xfrm>
              <a:off x="7971640" y="2289953"/>
              <a:ext cx="442373"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A107650-EF5D-430A-88C3-C1DB4E74459A}"/>
                </a:ext>
              </a:extLst>
            </p:cNvPr>
            <p:cNvCxnSpPr/>
            <p:nvPr/>
          </p:nvCxnSpPr>
          <p:spPr>
            <a:xfrm>
              <a:off x="8625303" y="2289953"/>
              <a:ext cx="442371" cy="85894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E9C0E7D-B446-496F-8C57-13B5B5A73779}"/>
                </a:ext>
              </a:extLst>
            </p:cNvPr>
            <p:cNvSpPr txBox="1"/>
            <p:nvPr/>
          </p:nvSpPr>
          <p:spPr>
            <a:xfrm rot="5400000">
              <a:off x="2541340" y="2435109"/>
              <a:ext cx="1240083" cy="461665"/>
            </a:xfrm>
            <a:prstGeom prst="rect">
              <a:avLst/>
            </a:prstGeom>
            <a:noFill/>
          </p:spPr>
          <p:txBody>
            <a:bodyPr wrap="none" rtlCol="0">
              <a:spAutoFit/>
            </a:bodyPr>
            <a:lstStyle/>
            <a:p>
              <a:r>
                <a:rPr lang="en-US" sz="2400" dirty="0"/>
                <a:t>Decoder</a:t>
              </a:r>
            </a:p>
          </p:txBody>
        </p:sp>
        <p:sp>
          <p:nvSpPr>
            <p:cNvPr id="51" name="TextBox 50">
              <a:extLst>
                <a:ext uri="{FF2B5EF4-FFF2-40B4-BE49-F238E27FC236}">
                  <a16:creationId xmlns:a16="http://schemas.microsoft.com/office/drawing/2014/main" id="{2D9CD3B8-D017-4AE0-84FE-396C365B34D8}"/>
                </a:ext>
              </a:extLst>
            </p:cNvPr>
            <p:cNvSpPr txBox="1"/>
            <p:nvPr/>
          </p:nvSpPr>
          <p:spPr>
            <a:xfrm>
              <a:off x="3676337" y="1554598"/>
              <a:ext cx="6636706" cy="338554"/>
            </a:xfrm>
            <a:prstGeom prst="rect">
              <a:avLst/>
            </a:prstGeom>
            <a:noFill/>
          </p:spPr>
          <p:txBody>
            <a:bodyPr wrap="square" rtlCol="0">
              <a:spAutoFit/>
            </a:bodyPr>
            <a:lstStyle/>
            <a:p>
              <a:r>
                <a:rPr lang="zh-CN" altLang="en-US" sz="1600" dirty="0"/>
                <a:t>近       几年     经济</a:t>
              </a:r>
              <a:r>
                <a:rPr lang="en-US" altLang="zh-CN" sz="1600" dirty="0"/>
                <a:t>    </a:t>
              </a:r>
              <a:r>
                <a:rPr lang="zh-CN" altLang="en-US" sz="1600" dirty="0"/>
                <a:t>发展  </a:t>
              </a:r>
              <a:r>
                <a:rPr lang="en-US" altLang="zh-CN" sz="1600" dirty="0"/>
                <a:t>    </a:t>
              </a:r>
              <a:r>
                <a:rPr lang="zh-CN" altLang="en-US" sz="1600" dirty="0"/>
                <a:t>变</a:t>
              </a:r>
              <a:r>
                <a:rPr lang="en-US" altLang="zh-CN" sz="1600" dirty="0"/>
                <a:t>        </a:t>
              </a:r>
              <a:r>
                <a:rPr lang="zh-CN" altLang="en-US" sz="1600" dirty="0"/>
                <a:t>慢</a:t>
              </a:r>
              <a:r>
                <a:rPr lang="en-US" altLang="zh-CN" sz="1600" dirty="0"/>
                <a:t>        </a:t>
              </a:r>
              <a:r>
                <a:rPr lang="zh-CN" altLang="en-US" sz="1600" dirty="0"/>
                <a:t>了</a:t>
              </a:r>
              <a:r>
                <a:rPr lang="en-US" sz="1600" dirty="0"/>
                <a:t>          .       &lt;/S&gt;</a:t>
              </a:r>
            </a:p>
          </p:txBody>
        </p:sp>
        <p:grpSp>
          <p:nvGrpSpPr>
            <p:cNvPr id="52" name="Group 51">
              <a:extLst>
                <a:ext uri="{FF2B5EF4-FFF2-40B4-BE49-F238E27FC236}">
                  <a16:creationId xmlns:a16="http://schemas.microsoft.com/office/drawing/2014/main" id="{9DCCE36C-90A4-4424-A887-B63F683AAF67}"/>
                </a:ext>
              </a:extLst>
            </p:cNvPr>
            <p:cNvGrpSpPr/>
            <p:nvPr/>
          </p:nvGrpSpPr>
          <p:grpSpPr>
            <a:xfrm>
              <a:off x="3764659" y="4971855"/>
              <a:ext cx="5503598" cy="777240"/>
              <a:chOff x="1884844" y="4581128"/>
              <a:chExt cx="5503598" cy="777240"/>
            </a:xfrm>
          </p:grpSpPr>
          <p:grpSp>
            <p:nvGrpSpPr>
              <p:cNvPr id="115" name="Group 114">
                <a:extLst>
                  <a:ext uri="{FF2B5EF4-FFF2-40B4-BE49-F238E27FC236}">
                    <a16:creationId xmlns:a16="http://schemas.microsoft.com/office/drawing/2014/main" id="{EA352324-9A60-44B2-8BA0-7DE8C5852C75}"/>
                  </a:ext>
                </a:extLst>
              </p:cNvPr>
              <p:cNvGrpSpPr/>
              <p:nvPr/>
            </p:nvGrpSpPr>
            <p:grpSpPr>
              <a:xfrm>
                <a:off x="1884844" y="4581128"/>
                <a:ext cx="274320" cy="777240"/>
                <a:chOff x="1907704" y="3861048"/>
                <a:chExt cx="274320" cy="777240"/>
              </a:xfrm>
            </p:grpSpPr>
            <p:grpSp>
              <p:nvGrpSpPr>
                <p:cNvPr id="180" name="Group 179">
                  <a:extLst>
                    <a:ext uri="{FF2B5EF4-FFF2-40B4-BE49-F238E27FC236}">
                      <a16:creationId xmlns:a16="http://schemas.microsoft.com/office/drawing/2014/main" id="{FEBAD09C-1009-464E-A993-F63218ABD16B}"/>
                    </a:ext>
                  </a:extLst>
                </p:cNvPr>
                <p:cNvGrpSpPr/>
                <p:nvPr/>
              </p:nvGrpSpPr>
              <p:grpSpPr>
                <a:xfrm>
                  <a:off x="1907704" y="3896484"/>
                  <a:ext cx="274320" cy="706368"/>
                  <a:chOff x="1907704" y="3861048"/>
                  <a:chExt cx="274320" cy="706368"/>
                </a:xfrm>
              </p:grpSpPr>
              <p:sp>
                <p:nvSpPr>
                  <p:cNvPr id="182" name="Oval 181">
                    <a:extLst>
                      <a:ext uri="{FF2B5EF4-FFF2-40B4-BE49-F238E27FC236}">
                        <a16:creationId xmlns:a16="http://schemas.microsoft.com/office/drawing/2014/main" id="{AF901D7F-55DD-491D-87C8-09AD77A9F5B4}"/>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3BAA70-8A1E-4532-9C27-00B51AD6BC2A}"/>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C815D821-1A76-444C-86FE-68F2764B746A}"/>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E779B4BA-411F-41E6-9EAC-FF80D3E48932}"/>
                  </a:ext>
                </a:extLst>
              </p:cNvPr>
              <p:cNvGrpSpPr/>
              <p:nvPr/>
            </p:nvGrpSpPr>
            <p:grpSpPr>
              <a:xfrm>
                <a:off x="3192164" y="4581128"/>
                <a:ext cx="274320" cy="777240"/>
                <a:chOff x="1907704" y="3861048"/>
                <a:chExt cx="274320" cy="777240"/>
              </a:xfrm>
            </p:grpSpPr>
            <p:grpSp>
              <p:nvGrpSpPr>
                <p:cNvPr id="176" name="Group 175">
                  <a:extLst>
                    <a:ext uri="{FF2B5EF4-FFF2-40B4-BE49-F238E27FC236}">
                      <a16:creationId xmlns:a16="http://schemas.microsoft.com/office/drawing/2014/main" id="{2DEAC3F9-15A0-45D0-9EF2-0F43018C4793}"/>
                    </a:ext>
                  </a:extLst>
                </p:cNvPr>
                <p:cNvGrpSpPr/>
                <p:nvPr/>
              </p:nvGrpSpPr>
              <p:grpSpPr>
                <a:xfrm>
                  <a:off x="1907704" y="3896484"/>
                  <a:ext cx="274320" cy="706368"/>
                  <a:chOff x="1907704" y="3861048"/>
                  <a:chExt cx="274320" cy="706368"/>
                </a:xfrm>
              </p:grpSpPr>
              <p:sp>
                <p:nvSpPr>
                  <p:cNvPr id="178" name="Oval 177">
                    <a:extLst>
                      <a:ext uri="{FF2B5EF4-FFF2-40B4-BE49-F238E27FC236}">
                        <a16:creationId xmlns:a16="http://schemas.microsoft.com/office/drawing/2014/main" id="{F6C0F93B-CAE9-4620-AD85-26710679DDE2}"/>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2971016-86DB-4CB5-A177-EAB9E34E8BD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7" name="Rectangle 176">
                  <a:extLst>
                    <a:ext uri="{FF2B5EF4-FFF2-40B4-BE49-F238E27FC236}">
                      <a16:creationId xmlns:a16="http://schemas.microsoft.com/office/drawing/2014/main" id="{11C6CF40-E810-4DEC-9FE3-A7DDE978D79F}"/>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F69F29A5-48CC-4423-A8C9-B6E8314C8CAF}"/>
                  </a:ext>
                </a:extLst>
              </p:cNvPr>
              <p:cNvGrpSpPr/>
              <p:nvPr/>
            </p:nvGrpSpPr>
            <p:grpSpPr>
              <a:xfrm>
                <a:off x="4499484" y="4581128"/>
                <a:ext cx="274320" cy="777240"/>
                <a:chOff x="1907704" y="3861048"/>
                <a:chExt cx="274320" cy="777240"/>
              </a:xfrm>
            </p:grpSpPr>
            <p:grpSp>
              <p:nvGrpSpPr>
                <p:cNvPr id="172" name="Group 171">
                  <a:extLst>
                    <a:ext uri="{FF2B5EF4-FFF2-40B4-BE49-F238E27FC236}">
                      <a16:creationId xmlns:a16="http://schemas.microsoft.com/office/drawing/2014/main" id="{28A8062E-B46E-4EE0-A05E-0DB333BBBA9F}"/>
                    </a:ext>
                  </a:extLst>
                </p:cNvPr>
                <p:cNvGrpSpPr/>
                <p:nvPr/>
              </p:nvGrpSpPr>
              <p:grpSpPr>
                <a:xfrm>
                  <a:off x="1907704" y="3896484"/>
                  <a:ext cx="274320" cy="706368"/>
                  <a:chOff x="1907704" y="3861048"/>
                  <a:chExt cx="274320" cy="706368"/>
                </a:xfrm>
              </p:grpSpPr>
              <p:sp>
                <p:nvSpPr>
                  <p:cNvPr id="174" name="Oval 173">
                    <a:extLst>
                      <a:ext uri="{FF2B5EF4-FFF2-40B4-BE49-F238E27FC236}">
                        <a16:creationId xmlns:a16="http://schemas.microsoft.com/office/drawing/2014/main" id="{A628A1F8-6C02-4D4C-A872-7AAF264592FD}"/>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B47CA4A5-1AA8-4E88-8FCF-C60471E8C3E1}"/>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Rectangle 172">
                  <a:extLst>
                    <a:ext uri="{FF2B5EF4-FFF2-40B4-BE49-F238E27FC236}">
                      <a16:creationId xmlns:a16="http://schemas.microsoft.com/office/drawing/2014/main" id="{C9BC9C05-1C25-4026-ADD6-14BBEA37912B}"/>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03B7CAE7-8342-4E89-B6E2-C294FF93094B}"/>
                  </a:ext>
                </a:extLst>
              </p:cNvPr>
              <p:cNvGrpSpPr/>
              <p:nvPr/>
            </p:nvGrpSpPr>
            <p:grpSpPr>
              <a:xfrm>
                <a:off x="2538504" y="4581128"/>
                <a:ext cx="274320" cy="777240"/>
                <a:chOff x="1907704" y="3861048"/>
                <a:chExt cx="274320" cy="777240"/>
              </a:xfrm>
            </p:grpSpPr>
            <p:grpSp>
              <p:nvGrpSpPr>
                <p:cNvPr id="168" name="Group 167">
                  <a:extLst>
                    <a:ext uri="{FF2B5EF4-FFF2-40B4-BE49-F238E27FC236}">
                      <a16:creationId xmlns:a16="http://schemas.microsoft.com/office/drawing/2014/main" id="{D11D6E0B-480E-46D5-8031-18F26797A2FA}"/>
                    </a:ext>
                  </a:extLst>
                </p:cNvPr>
                <p:cNvGrpSpPr/>
                <p:nvPr/>
              </p:nvGrpSpPr>
              <p:grpSpPr>
                <a:xfrm>
                  <a:off x="1907704" y="3896484"/>
                  <a:ext cx="274320" cy="706368"/>
                  <a:chOff x="1907704" y="3861048"/>
                  <a:chExt cx="274320" cy="706368"/>
                </a:xfrm>
              </p:grpSpPr>
              <p:sp>
                <p:nvSpPr>
                  <p:cNvPr id="170" name="Oval 169">
                    <a:extLst>
                      <a:ext uri="{FF2B5EF4-FFF2-40B4-BE49-F238E27FC236}">
                        <a16:creationId xmlns:a16="http://schemas.microsoft.com/office/drawing/2014/main" id="{7D250062-2DB6-4194-A8B5-58F9E9616FBB}"/>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C9EAF1E-19F8-41A4-8638-03ED01DA33B1}"/>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a:extLst>
                    <a:ext uri="{FF2B5EF4-FFF2-40B4-BE49-F238E27FC236}">
                      <a16:creationId xmlns:a16="http://schemas.microsoft.com/office/drawing/2014/main" id="{F75C19AE-AF54-44AA-9E06-D7546EDE9E75}"/>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D537C2CD-DD0D-4505-90A8-0D7D574AEE76}"/>
                  </a:ext>
                </a:extLst>
              </p:cNvPr>
              <p:cNvGrpSpPr/>
              <p:nvPr/>
            </p:nvGrpSpPr>
            <p:grpSpPr>
              <a:xfrm>
                <a:off x="3845824" y="4581128"/>
                <a:ext cx="274320" cy="777240"/>
                <a:chOff x="1907704" y="3861048"/>
                <a:chExt cx="274320" cy="777240"/>
              </a:xfrm>
            </p:grpSpPr>
            <p:grpSp>
              <p:nvGrpSpPr>
                <p:cNvPr id="164" name="Group 163">
                  <a:extLst>
                    <a:ext uri="{FF2B5EF4-FFF2-40B4-BE49-F238E27FC236}">
                      <a16:creationId xmlns:a16="http://schemas.microsoft.com/office/drawing/2014/main" id="{30D13218-B5B6-4017-B659-29E0960961D0}"/>
                    </a:ext>
                  </a:extLst>
                </p:cNvPr>
                <p:cNvGrpSpPr/>
                <p:nvPr/>
              </p:nvGrpSpPr>
              <p:grpSpPr>
                <a:xfrm>
                  <a:off x="1907704" y="3896484"/>
                  <a:ext cx="274320" cy="706368"/>
                  <a:chOff x="1907704" y="3861048"/>
                  <a:chExt cx="274320" cy="706368"/>
                </a:xfrm>
              </p:grpSpPr>
              <p:sp>
                <p:nvSpPr>
                  <p:cNvPr id="166" name="Oval 165">
                    <a:extLst>
                      <a:ext uri="{FF2B5EF4-FFF2-40B4-BE49-F238E27FC236}">
                        <a16:creationId xmlns:a16="http://schemas.microsoft.com/office/drawing/2014/main" id="{60BA15FE-D781-4AB9-BC1E-06110F0C71C5}"/>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EBD1C2B-7865-4A53-8A18-992A9B1BCD47}"/>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62D2AD9B-DE3A-4855-AF35-E986F1ABFC0F}"/>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126D9E32-D3FA-4AC5-88C8-80FD467BECC9}"/>
                  </a:ext>
                </a:extLst>
              </p:cNvPr>
              <p:cNvGrpSpPr/>
              <p:nvPr/>
            </p:nvGrpSpPr>
            <p:grpSpPr>
              <a:xfrm>
                <a:off x="5153144" y="4581128"/>
                <a:ext cx="274320" cy="777240"/>
                <a:chOff x="1907704" y="3861048"/>
                <a:chExt cx="274320" cy="777240"/>
              </a:xfrm>
            </p:grpSpPr>
            <p:grpSp>
              <p:nvGrpSpPr>
                <p:cNvPr id="160" name="Group 159">
                  <a:extLst>
                    <a:ext uri="{FF2B5EF4-FFF2-40B4-BE49-F238E27FC236}">
                      <a16:creationId xmlns:a16="http://schemas.microsoft.com/office/drawing/2014/main" id="{BA3E8001-FCA4-461E-BF4A-9A8F2E2DB1CC}"/>
                    </a:ext>
                  </a:extLst>
                </p:cNvPr>
                <p:cNvGrpSpPr/>
                <p:nvPr/>
              </p:nvGrpSpPr>
              <p:grpSpPr>
                <a:xfrm>
                  <a:off x="1907704" y="3896484"/>
                  <a:ext cx="274320" cy="706368"/>
                  <a:chOff x="1907704" y="3861048"/>
                  <a:chExt cx="274320" cy="706368"/>
                </a:xfrm>
              </p:grpSpPr>
              <p:sp>
                <p:nvSpPr>
                  <p:cNvPr id="162" name="Oval 161">
                    <a:extLst>
                      <a:ext uri="{FF2B5EF4-FFF2-40B4-BE49-F238E27FC236}">
                        <a16:creationId xmlns:a16="http://schemas.microsoft.com/office/drawing/2014/main" id="{230CD1CB-7FDC-4A25-A4AA-BF589EBD4C15}"/>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D2A0DA8-E3F0-4E30-8CAB-59BB58EF74EC}"/>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496CEDA1-8452-4E43-BC70-B128A5A50A00}"/>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C80C8FAD-BEE1-49D8-9B78-22D35C2BDDCB}"/>
                  </a:ext>
                </a:extLst>
              </p:cNvPr>
              <p:cNvGrpSpPr/>
              <p:nvPr/>
            </p:nvGrpSpPr>
            <p:grpSpPr>
              <a:xfrm>
                <a:off x="5806804" y="4581128"/>
                <a:ext cx="274320" cy="777240"/>
                <a:chOff x="1907704" y="3861048"/>
                <a:chExt cx="274320" cy="777240"/>
              </a:xfrm>
            </p:grpSpPr>
            <p:grpSp>
              <p:nvGrpSpPr>
                <p:cNvPr id="156" name="Group 155">
                  <a:extLst>
                    <a:ext uri="{FF2B5EF4-FFF2-40B4-BE49-F238E27FC236}">
                      <a16:creationId xmlns:a16="http://schemas.microsoft.com/office/drawing/2014/main" id="{01A3FD69-064E-43C1-8783-B9C15BBECEAF}"/>
                    </a:ext>
                  </a:extLst>
                </p:cNvPr>
                <p:cNvGrpSpPr/>
                <p:nvPr/>
              </p:nvGrpSpPr>
              <p:grpSpPr>
                <a:xfrm>
                  <a:off x="1907704" y="3896484"/>
                  <a:ext cx="274320" cy="706368"/>
                  <a:chOff x="1907704" y="3861048"/>
                  <a:chExt cx="274320" cy="706368"/>
                </a:xfrm>
              </p:grpSpPr>
              <p:sp>
                <p:nvSpPr>
                  <p:cNvPr id="158" name="Oval 157">
                    <a:extLst>
                      <a:ext uri="{FF2B5EF4-FFF2-40B4-BE49-F238E27FC236}">
                        <a16:creationId xmlns:a16="http://schemas.microsoft.com/office/drawing/2014/main" id="{716FBA4B-F4DA-4501-8C2A-CC26CFE41DFF}"/>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8C3998DC-27DC-4518-BADF-ED48C03081C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a:extLst>
                    <a:ext uri="{FF2B5EF4-FFF2-40B4-BE49-F238E27FC236}">
                      <a16:creationId xmlns:a16="http://schemas.microsoft.com/office/drawing/2014/main" id="{E0BE8A02-81CF-47FF-9ECC-96CB7D74CC9D}"/>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21640FF0-6AB2-4012-889D-796FFE3BCAC6}"/>
                  </a:ext>
                </a:extLst>
              </p:cNvPr>
              <p:cNvGrpSpPr/>
              <p:nvPr/>
            </p:nvGrpSpPr>
            <p:grpSpPr>
              <a:xfrm>
                <a:off x="6460464" y="4581128"/>
                <a:ext cx="274320" cy="777240"/>
                <a:chOff x="1907704" y="3861048"/>
                <a:chExt cx="274320" cy="777240"/>
              </a:xfrm>
            </p:grpSpPr>
            <p:grpSp>
              <p:nvGrpSpPr>
                <p:cNvPr id="152" name="Group 151">
                  <a:extLst>
                    <a:ext uri="{FF2B5EF4-FFF2-40B4-BE49-F238E27FC236}">
                      <a16:creationId xmlns:a16="http://schemas.microsoft.com/office/drawing/2014/main" id="{AF55657F-A60D-48EA-9CCE-880829FEB1FF}"/>
                    </a:ext>
                  </a:extLst>
                </p:cNvPr>
                <p:cNvGrpSpPr/>
                <p:nvPr/>
              </p:nvGrpSpPr>
              <p:grpSpPr>
                <a:xfrm>
                  <a:off x="1907704" y="3896484"/>
                  <a:ext cx="274320" cy="706368"/>
                  <a:chOff x="1907704" y="3861048"/>
                  <a:chExt cx="274320" cy="706368"/>
                </a:xfrm>
              </p:grpSpPr>
              <p:sp>
                <p:nvSpPr>
                  <p:cNvPr id="154" name="Oval 153">
                    <a:extLst>
                      <a:ext uri="{FF2B5EF4-FFF2-40B4-BE49-F238E27FC236}">
                        <a16:creationId xmlns:a16="http://schemas.microsoft.com/office/drawing/2014/main" id="{996ACE6D-4608-43CA-BAAF-3332A8057401}"/>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D5FBB02-3C40-4811-8EFC-C7C813EA70E0}"/>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BD65D3CE-92DC-4671-8A52-F89F5538ADE3}"/>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253A35F8-E8DF-43B5-9E1F-D27E3FC96BFB}"/>
                  </a:ext>
                </a:extLst>
              </p:cNvPr>
              <p:cNvGrpSpPr/>
              <p:nvPr/>
            </p:nvGrpSpPr>
            <p:grpSpPr>
              <a:xfrm>
                <a:off x="7114122" y="4581128"/>
                <a:ext cx="274320" cy="777240"/>
                <a:chOff x="1907704" y="3861048"/>
                <a:chExt cx="274320" cy="777240"/>
              </a:xfrm>
            </p:grpSpPr>
            <p:grpSp>
              <p:nvGrpSpPr>
                <p:cNvPr id="148" name="Group 147">
                  <a:extLst>
                    <a:ext uri="{FF2B5EF4-FFF2-40B4-BE49-F238E27FC236}">
                      <a16:creationId xmlns:a16="http://schemas.microsoft.com/office/drawing/2014/main" id="{C1DAB396-4E9D-4A6F-B9E8-95E1FF806C8D}"/>
                    </a:ext>
                  </a:extLst>
                </p:cNvPr>
                <p:cNvGrpSpPr/>
                <p:nvPr/>
              </p:nvGrpSpPr>
              <p:grpSpPr>
                <a:xfrm>
                  <a:off x="1907704" y="3896484"/>
                  <a:ext cx="274320" cy="706368"/>
                  <a:chOff x="1907704" y="3861048"/>
                  <a:chExt cx="274320" cy="706368"/>
                </a:xfrm>
              </p:grpSpPr>
              <p:sp>
                <p:nvSpPr>
                  <p:cNvPr id="150" name="Oval 149">
                    <a:extLst>
                      <a:ext uri="{FF2B5EF4-FFF2-40B4-BE49-F238E27FC236}">
                        <a16:creationId xmlns:a16="http://schemas.microsoft.com/office/drawing/2014/main" id="{444C0F18-5010-4E51-9233-9440B6133C91}"/>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8E82F0D-F0E6-46B1-BB77-6A2F9FDCCA2F}"/>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a:extLst>
                    <a:ext uri="{FF2B5EF4-FFF2-40B4-BE49-F238E27FC236}">
                      <a16:creationId xmlns:a16="http://schemas.microsoft.com/office/drawing/2014/main" id="{4C2FAB0F-304E-42DE-8BA5-E8A50A7F1C6A}"/>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14CECB6A-CB28-4525-ADE3-37DE9E763F89}"/>
                  </a:ext>
                </a:extLst>
              </p:cNvPr>
              <p:cNvGrpSpPr/>
              <p:nvPr/>
            </p:nvGrpSpPr>
            <p:grpSpPr>
              <a:xfrm>
                <a:off x="2159164" y="4727577"/>
                <a:ext cx="379340" cy="432048"/>
                <a:chOff x="2159164" y="4753724"/>
                <a:chExt cx="379340" cy="432048"/>
              </a:xfrm>
            </p:grpSpPr>
            <p:cxnSp>
              <p:nvCxnSpPr>
                <p:cNvPr id="146" name="Straight Arrow Connector 145">
                  <a:extLst>
                    <a:ext uri="{FF2B5EF4-FFF2-40B4-BE49-F238E27FC236}">
                      <a16:creationId xmlns:a16="http://schemas.microsoft.com/office/drawing/2014/main" id="{5E3AB7E5-1A49-49F9-9B56-9FCDFB34A299}"/>
                    </a:ext>
                  </a:extLst>
                </p:cNvPr>
                <p:cNvCxnSpPr>
                  <a:stCxn id="182" idx="6"/>
                  <a:endCxn id="170" idx="2"/>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BB526B7-A175-4D00-9398-A8E1B814DDAF}"/>
                    </a:ext>
                  </a:extLst>
                </p:cNvPr>
                <p:cNvCxnSpPr>
                  <a:stCxn id="171" idx="2"/>
                  <a:endCxn id="183" idx="6"/>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1239CF2A-BDB9-42E0-AE0A-99418D21DA2F}"/>
                  </a:ext>
                </a:extLst>
              </p:cNvPr>
              <p:cNvGrpSpPr/>
              <p:nvPr/>
            </p:nvGrpSpPr>
            <p:grpSpPr>
              <a:xfrm>
                <a:off x="2812824" y="4727577"/>
                <a:ext cx="379340" cy="432048"/>
                <a:chOff x="2159164" y="4753724"/>
                <a:chExt cx="379340" cy="432048"/>
              </a:xfrm>
            </p:grpSpPr>
            <p:cxnSp>
              <p:nvCxnSpPr>
                <p:cNvPr id="144" name="Straight Arrow Connector 143">
                  <a:extLst>
                    <a:ext uri="{FF2B5EF4-FFF2-40B4-BE49-F238E27FC236}">
                      <a16:creationId xmlns:a16="http://schemas.microsoft.com/office/drawing/2014/main" id="{5E4BAC77-23A2-472F-A6D2-67095D11E818}"/>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12F2978-D142-444D-85B8-AA52716F3D0E}"/>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F493EA35-07C3-4446-90AE-4DE69529374E}"/>
                  </a:ext>
                </a:extLst>
              </p:cNvPr>
              <p:cNvGrpSpPr/>
              <p:nvPr/>
            </p:nvGrpSpPr>
            <p:grpSpPr>
              <a:xfrm>
                <a:off x="3466484" y="4727577"/>
                <a:ext cx="379340" cy="432048"/>
                <a:chOff x="2159164" y="4753724"/>
                <a:chExt cx="379340" cy="432048"/>
              </a:xfrm>
            </p:grpSpPr>
            <p:cxnSp>
              <p:nvCxnSpPr>
                <p:cNvPr id="142" name="Straight Arrow Connector 141">
                  <a:extLst>
                    <a:ext uri="{FF2B5EF4-FFF2-40B4-BE49-F238E27FC236}">
                      <a16:creationId xmlns:a16="http://schemas.microsoft.com/office/drawing/2014/main" id="{99B2FDB1-C067-4DF1-B24A-B3AF2424B825}"/>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C24DF38-D1DB-4BC5-AEBB-A01E1E0E1189}"/>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4A1B389D-6DB8-4C83-A88D-2C118CE7EA78}"/>
                  </a:ext>
                </a:extLst>
              </p:cNvPr>
              <p:cNvGrpSpPr/>
              <p:nvPr/>
            </p:nvGrpSpPr>
            <p:grpSpPr>
              <a:xfrm>
                <a:off x="4120144" y="4727577"/>
                <a:ext cx="379340" cy="432048"/>
                <a:chOff x="2159164" y="4753724"/>
                <a:chExt cx="379340" cy="432048"/>
              </a:xfrm>
            </p:grpSpPr>
            <p:cxnSp>
              <p:nvCxnSpPr>
                <p:cNvPr id="140" name="Straight Arrow Connector 139">
                  <a:extLst>
                    <a:ext uri="{FF2B5EF4-FFF2-40B4-BE49-F238E27FC236}">
                      <a16:creationId xmlns:a16="http://schemas.microsoft.com/office/drawing/2014/main" id="{B7CC9CB8-C246-4F01-B68F-91874307C60E}"/>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40AD6E4-7B3B-4580-8EC4-8535E23B8B1C}"/>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03D0518E-26A2-4FFE-97FC-0C013368C92F}"/>
                  </a:ext>
                </a:extLst>
              </p:cNvPr>
              <p:cNvGrpSpPr/>
              <p:nvPr/>
            </p:nvGrpSpPr>
            <p:grpSpPr>
              <a:xfrm>
                <a:off x="4773804" y="4727577"/>
                <a:ext cx="379340" cy="432048"/>
                <a:chOff x="2159164" y="4753724"/>
                <a:chExt cx="379340" cy="432048"/>
              </a:xfrm>
            </p:grpSpPr>
            <p:cxnSp>
              <p:nvCxnSpPr>
                <p:cNvPr id="138" name="Straight Arrow Connector 137">
                  <a:extLst>
                    <a:ext uri="{FF2B5EF4-FFF2-40B4-BE49-F238E27FC236}">
                      <a16:creationId xmlns:a16="http://schemas.microsoft.com/office/drawing/2014/main" id="{8E245A12-7E8C-4F7B-A941-676D77D40494}"/>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C5C6E1A-1FA6-403C-BC69-3200C3CA9B30}"/>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F41AB198-2C24-4427-BBB6-65F47012A196}"/>
                  </a:ext>
                </a:extLst>
              </p:cNvPr>
              <p:cNvGrpSpPr/>
              <p:nvPr/>
            </p:nvGrpSpPr>
            <p:grpSpPr>
              <a:xfrm>
                <a:off x="5427464" y="4727577"/>
                <a:ext cx="379340" cy="432048"/>
                <a:chOff x="2159164" y="4753724"/>
                <a:chExt cx="379340" cy="432048"/>
              </a:xfrm>
            </p:grpSpPr>
            <p:cxnSp>
              <p:nvCxnSpPr>
                <p:cNvPr id="136" name="Straight Arrow Connector 135">
                  <a:extLst>
                    <a:ext uri="{FF2B5EF4-FFF2-40B4-BE49-F238E27FC236}">
                      <a16:creationId xmlns:a16="http://schemas.microsoft.com/office/drawing/2014/main" id="{CC119A82-1AE0-4542-AC5E-E53F02D9E8CB}"/>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949B423-AD37-4318-B6F8-8DA1DDB49592}"/>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EF466FEE-9120-4064-96CF-80CAB22A2B57}"/>
                  </a:ext>
                </a:extLst>
              </p:cNvPr>
              <p:cNvGrpSpPr/>
              <p:nvPr/>
            </p:nvGrpSpPr>
            <p:grpSpPr>
              <a:xfrm>
                <a:off x="6081124" y="4727577"/>
                <a:ext cx="379340" cy="432048"/>
                <a:chOff x="2159164" y="4753724"/>
                <a:chExt cx="379340" cy="432048"/>
              </a:xfrm>
            </p:grpSpPr>
            <p:cxnSp>
              <p:nvCxnSpPr>
                <p:cNvPr id="134" name="Straight Arrow Connector 133">
                  <a:extLst>
                    <a:ext uri="{FF2B5EF4-FFF2-40B4-BE49-F238E27FC236}">
                      <a16:creationId xmlns:a16="http://schemas.microsoft.com/office/drawing/2014/main" id="{5A42AE3C-6B61-457E-BFE8-023D01CF8487}"/>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E5A2B34-E427-4012-A9E6-A85C292D67D6}"/>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E2FFB347-D553-4AA2-A224-F7D86F6FE7D9}"/>
                  </a:ext>
                </a:extLst>
              </p:cNvPr>
              <p:cNvGrpSpPr/>
              <p:nvPr/>
            </p:nvGrpSpPr>
            <p:grpSpPr>
              <a:xfrm>
                <a:off x="6734783" y="4727577"/>
                <a:ext cx="379340" cy="432048"/>
                <a:chOff x="2159164" y="4753724"/>
                <a:chExt cx="379340" cy="432048"/>
              </a:xfrm>
            </p:grpSpPr>
            <p:cxnSp>
              <p:nvCxnSpPr>
                <p:cNvPr id="132" name="Straight Arrow Connector 131">
                  <a:extLst>
                    <a:ext uri="{FF2B5EF4-FFF2-40B4-BE49-F238E27FC236}">
                      <a16:creationId xmlns:a16="http://schemas.microsoft.com/office/drawing/2014/main" id="{95F28661-E358-4704-9A63-22FF31B6F9D6}"/>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9D190AB-290C-4DD5-818C-F9ADE10811AD}"/>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cxnSp>
          <p:nvCxnSpPr>
            <p:cNvPr id="53" name="Straight Arrow Connector 52">
              <a:extLst>
                <a:ext uri="{FF2B5EF4-FFF2-40B4-BE49-F238E27FC236}">
                  <a16:creationId xmlns:a16="http://schemas.microsoft.com/office/drawing/2014/main" id="{F833AE90-526C-40DA-AB25-B75AAA7D55CD}"/>
                </a:ext>
              </a:extLst>
            </p:cNvPr>
            <p:cNvCxnSpPr/>
            <p:nvPr/>
          </p:nvCxnSpPr>
          <p:spPr>
            <a:xfrm>
              <a:off x="4061839" y="324695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5458968-4EAD-4353-A035-D59D0B3E3B7E}"/>
                </a:ext>
              </a:extLst>
            </p:cNvPr>
            <p:cNvSpPr txBox="1"/>
            <p:nvPr/>
          </p:nvSpPr>
          <p:spPr>
            <a:xfrm rot="5400000">
              <a:off x="2556568" y="5050778"/>
              <a:ext cx="1209627" cy="461665"/>
            </a:xfrm>
            <a:prstGeom prst="rect">
              <a:avLst/>
            </a:prstGeom>
            <a:noFill/>
          </p:spPr>
          <p:txBody>
            <a:bodyPr wrap="none" rtlCol="0">
              <a:spAutoFit/>
            </a:bodyPr>
            <a:lstStyle/>
            <a:p>
              <a:r>
                <a:rPr lang="en-US" sz="2400" dirty="0"/>
                <a:t>Encoder</a:t>
              </a:r>
            </a:p>
          </p:txBody>
        </p:sp>
        <p:sp>
          <p:nvSpPr>
            <p:cNvPr id="55" name="TextBox 54">
              <a:extLst>
                <a:ext uri="{FF2B5EF4-FFF2-40B4-BE49-F238E27FC236}">
                  <a16:creationId xmlns:a16="http://schemas.microsoft.com/office/drawing/2014/main" id="{06364C78-EF95-4785-B1EA-9C5CA7A794B3}"/>
                </a:ext>
              </a:extLst>
            </p:cNvPr>
            <p:cNvSpPr txBox="1"/>
            <p:nvPr/>
          </p:nvSpPr>
          <p:spPr>
            <a:xfrm rot="5400000">
              <a:off x="2460089" y="3750557"/>
              <a:ext cx="1402583" cy="461665"/>
            </a:xfrm>
            <a:prstGeom prst="rect">
              <a:avLst/>
            </a:prstGeom>
            <a:noFill/>
          </p:spPr>
          <p:txBody>
            <a:bodyPr wrap="square" rtlCol="0">
              <a:spAutoFit/>
            </a:bodyPr>
            <a:lstStyle/>
            <a:p>
              <a:r>
                <a:rPr lang="en-US" sz="2400" dirty="0"/>
                <a:t>Attention</a:t>
              </a:r>
            </a:p>
          </p:txBody>
        </p:sp>
        <p:cxnSp>
          <p:nvCxnSpPr>
            <p:cNvPr id="56" name="Straight Arrow Connector 55">
              <a:extLst>
                <a:ext uri="{FF2B5EF4-FFF2-40B4-BE49-F238E27FC236}">
                  <a16:creationId xmlns:a16="http://schemas.microsoft.com/office/drawing/2014/main" id="{7DF8D9DB-F13F-41C1-826F-428057D12D4F}"/>
                </a:ext>
              </a:extLst>
            </p:cNvPr>
            <p:cNvCxnSpPr/>
            <p:nvPr/>
          </p:nvCxnSpPr>
          <p:spPr>
            <a:xfrm>
              <a:off x="4715499" y="324695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7" name="Freeform 246">
              <a:extLst>
                <a:ext uri="{FF2B5EF4-FFF2-40B4-BE49-F238E27FC236}">
                  <a16:creationId xmlns:a16="http://schemas.microsoft.com/office/drawing/2014/main" id="{38C5C6CF-CDE2-4CF9-8401-D81E282DDCDA}"/>
                </a:ext>
              </a:extLst>
            </p:cNvPr>
            <p:cNvSpPr/>
            <p:nvPr/>
          </p:nvSpPr>
          <p:spPr>
            <a:xfrm>
              <a:off x="5247069" y="3394127"/>
              <a:ext cx="955646" cy="783383"/>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Lst>
              <a:ahLst/>
              <a:cxnLst>
                <a:cxn ang="0">
                  <a:pos x="connsiteX0" y="connsiteY0"/>
                </a:cxn>
                <a:cxn ang="0">
                  <a:pos x="connsiteX1" y="connsiteY1"/>
                </a:cxn>
                <a:cxn ang="0">
                  <a:pos x="connsiteX2" y="connsiteY2"/>
                </a:cxn>
                <a:cxn ang="0">
                  <a:pos x="connsiteX3" y="connsiteY3"/>
                </a:cxn>
              </a:cxnLst>
              <a:rect l="l" t="t" r="r" b="b"/>
              <a:pathLst>
                <a:path w="942242" h="754380">
                  <a:moveTo>
                    <a:pt x="931054" y="754380"/>
                  </a:moveTo>
                  <a:cubicBezTo>
                    <a:pt x="936669" y="656448"/>
                    <a:pt x="979848" y="595206"/>
                    <a:pt x="847768" y="526626"/>
                  </a:cubicBezTo>
                  <a:cubicBezTo>
                    <a:pt x="715688" y="458046"/>
                    <a:pt x="279633" y="430671"/>
                    <a:pt x="138574" y="342900"/>
                  </a:cubicBezTo>
                  <a:cubicBezTo>
                    <a:pt x="-2485" y="255129"/>
                    <a:pt x="-3666" y="125730"/>
                    <a:pt x="1414"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25EAE5-B6C8-43B4-82B4-3FDFF9EBEB54}"/>
                    </a:ext>
                  </a:extLst>
                </p:cNvPr>
                <p:cNvSpPr/>
                <p:nvPr/>
              </p:nvSpPr>
              <p:spPr>
                <a:xfrm>
                  <a:off x="4143561" y="3897929"/>
                  <a:ext cx="437940"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oMath>
                    </m:oMathPara>
                  </a14:m>
                  <a:endParaRPr lang="en-US" dirty="0">
                    <a:solidFill>
                      <a:srgbClr val="7030A0"/>
                    </a:solidFill>
                  </a:endParaRPr>
                </a:p>
              </p:txBody>
            </p:sp>
          </mc:Choice>
          <mc:Fallback xmlns="">
            <p:sp>
              <p:nvSpPr>
                <p:cNvPr id="159" name="Rectangle 158">
                  <a:extLst>
                    <a:ext uri="{FF2B5EF4-FFF2-40B4-BE49-F238E27FC236}">
                      <a16:creationId xmlns:a16="http://schemas.microsoft.com/office/drawing/2014/main" id="{6296A2FD-4258-40B8-B116-29C1070CEC47}"/>
                    </a:ext>
                  </a:extLst>
                </p:cNvPr>
                <p:cNvSpPr>
                  <a:spLocks noRot="1" noChangeAspect="1" noMove="1" noResize="1" noEditPoints="1" noAdjustHandles="1" noChangeArrowheads="1" noChangeShapeType="1" noTextEdit="1"/>
                </p:cNvSpPr>
                <p:nvPr/>
              </p:nvSpPr>
              <p:spPr>
                <a:xfrm>
                  <a:off x="4143561" y="3897929"/>
                  <a:ext cx="437940" cy="369332"/>
                </a:xfrm>
                <a:prstGeom prst="rect">
                  <a:avLst/>
                </a:prstGeom>
                <a:blipFill>
                  <a:blip r:embed="rId3"/>
                  <a:stretch>
                    <a:fillRect b="-50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EC37EBF4-A180-4E01-BAD6-629E17C80132}"/>
                </a:ext>
              </a:extLst>
            </p:cNvPr>
            <p:cNvGrpSpPr/>
            <p:nvPr/>
          </p:nvGrpSpPr>
          <p:grpSpPr>
            <a:xfrm>
              <a:off x="3901819" y="3858497"/>
              <a:ext cx="2294395" cy="1113358"/>
              <a:chOff x="3912522" y="3864367"/>
              <a:chExt cx="2294395" cy="1113358"/>
            </a:xfrm>
          </p:grpSpPr>
          <p:cxnSp>
            <p:nvCxnSpPr>
              <p:cNvPr id="108" name="Straight Arrow Connector 107">
                <a:extLst>
                  <a:ext uri="{FF2B5EF4-FFF2-40B4-BE49-F238E27FC236}">
                    <a16:creationId xmlns:a16="http://schemas.microsoft.com/office/drawing/2014/main" id="{0E98FA02-A3F8-4D7F-883B-9F830CFCC159}"/>
                  </a:ext>
                </a:extLst>
              </p:cNvPr>
              <p:cNvCxnSpPr/>
              <p:nvPr/>
            </p:nvCxnSpPr>
            <p:spPr>
              <a:xfrm flipV="1">
                <a:off x="3912522" y="4531021"/>
                <a:ext cx="229439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43C4E5B3-81A9-4E56-977D-5A325DAD9D64}"/>
                  </a:ext>
                </a:extLst>
              </p:cNvPr>
              <p:cNvGrpSpPr/>
              <p:nvPr/>
            </p:nvGrpSpPr>
            <p:grpSpPr>
              <a:xfrm>
                <a:off x="4488462" y="3864367"/>
                <a:ext cx="1105031" cy="875620"/>
                <a:chOff x="4488462" y="3864367"/>
                <a:chExt cx="1105031" cy="875620"/>
              </a:xfrm>
            </p:grpSpPr>
            <p:grpSp>
              <p:nvGrpSpPr>
                <p:cNvPr id="110" name="Group 109">
                  <a:extLst>
                    <a:ext uri="{FF2B5EF4-FFF2-40B4-BE49-F238E27FC236}">
                      <a16:creationId xmlns:a16="http://schemas.microsoft.com/office/drawing/2014/main" id="{68EC3F7A-F3D5-4E15-A58A-DF5EFF80E2EE}"/>
                    </a:ext>
                  </a:extLst>
                </p:cNvPr>
                <p:cNvGrpSpPr/>
                <p:nvPr/>
              </p:nvGrpSpPr>
              <p:grpSpPr>
                <a:xfrm>
                  <a:off x="4488462" y="4116109"/>
                  <a:ext cx="706369" cy="623878"/>
                  <a:chOff x="2597944" y="3719512"/>
                  <a:chExt cx="706369" cy="623878"/>
                </a:xfrm>
              </p:grpSpPr>
              <p:sp>
                <p:nvSpPr>
                  <p:cNvPr id="112" name="Freeform 261">
                    <a:extLst>
                      <a:ext uri="{FF2B5EF4-FFF2-40B4-BE49-F238E27FC236}">
                        <a16:creationId xmlns:a16="http://schemas.microsoft.com/office/drawing/2014/main" id="{BB86C69C-6A90-4135-AEEE-3BBBFE374F5A}"/>
                      </a:ext>
                    </a:extLst>
                  </p:cNvPr>
                  <p:cNvSpPr/>
                  <p:nvPr/>
                </p:nvSpPr>
                <p:spPr>
                  <a:xfrm>
                    <a:off x="2597944" y="3719512"/>
                    <a:ext cx="628649" cy="4857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6E697F27-78A9-4A58-A230-C2016733ACA6}"/>
                      </a:ext>
                    </a:extLst>
                  </p:cNvPr>
                  <p:cNvCxnSpPr>
                    <a:stCxn id="112" idx="2"/>
                  </p:cNvCxnSpPr>
                  <p:nvPr/>
                </p:nvCxnSpPr>
                <p:spPr>
                  <a:xfrm flipH="1">
                    <a:off x="3192164" y="4205287"/>
                    <a:ext cx="34429"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24095A3-23B5-4886-B491-9E33E6F22E31}"/>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FFA32119-102D-4446-9F05-FD0F1FF7C9D4}"/>
                    </a:ext>
                  </a:extLst>
                </p:cNvPr>
                <p:cNvSpPr txBox="1"/>
                <p:nvPr/>
              </p:nvSpPr>
              <p:spPr>
                <a:xfrm>
                  <a:off x="4628677" y="3864367"/>
                  <a:ext cx="964816" cy="523220"/>
                </a:xfrm>
                <a:prstGeom prst="rect">
                  <a:avLst/>
                </a:prstGeom>
                <a:noFill/>
              </p:spPr>
              <p:txBody>
                <a:bodyPr wrap="none" rtlCol="0">
                  <a:spAutoFit/>
                </a:bodyPr>
                <a:lstStyle/>
                <a:p>
                  <a:r>
                    <a:rPr lang="en-US" sz="1400" dirty="0">
                      <a:solidFill>
                        <a:srgbClr val="7030A0"/>
                      </a:solidFill>
                      <a:latin typeface="Cambria Math" panose="02040503050406030204" pitchFamily="18" charset="0"/>
                      <a:ea typeface="Cambria Math" panose="02040503050406030204" pitchFamily="18" charset="0"/>
                    </a:rPr>
                    <a:t>Attention </a:t>
                  </a:r>
                </a:p>
                <a:p>
                  <a:r>
                    <a:rPr lang="en-US" sz="1400" dirty="0">
                      <a:solidFill>
                        <a:srgbClr val="7030A0"/>
                      </a:solidFill>
                      <a:latin typeface="Cambria Math" panose="02040503050406030204" pitchFamily="18" charset="0"/>
                      <a:ea typeface="Cambria Math" panose="02040503050406030204" pitchFamily="18" charset="0"/>
                    </a:rPr>
                    <a:t>      W</a:t>
                  </a:r>
                  <a:r>
                    <a:rPr lang="en-US" altLang="zh-CN" sz="1400" dirty="0">
                      <a:solidFill>
                        <a:srgbClr val="7030A0"/>
                      </a:solidFill>
                      <a:latin typeface="Cambria Math" panose="02040503050406030204" pitchFamily="18" charset="0"/>
                      <a:ea typeface="Cambria Math" panose="02040503050406030204" pitchFamily="18" charset="0"/>
                    </a:rPr>
                    <a:t>eight</a:t>
                  </a:r>
                  <a:endParaRPr lang="en-US" sz="1400" dirty="0">
                    <a:solidFill>
                      <a:srgbClr val="7030A0"/>
                    </a:solidFill>
                    <a:latin typeface="Cambria Math" panose="02040503050406030204" pitchFamily="18" charset="0"/>
                    <a:ea typeface="Cambria Math" panose="02040503050406030204" pitchFamily="18" charset="0"/>
                  </a:endParaRPr>
                </a:p>
              </p:txBody>
            </p:sp>
          </p:grpSp>
        </p:grpSp>
        <p:cxnSp>
          <p:nvCxnSpPr>
            <p:cNvPr id="60" name="Curved Connector 255">
              <a:extLst>
                <a:ext uri="{FF2B5EF4-FFF2-40B4-BE49-F238E27FC236}">
                  <a16:creationId xmlns:a16="http://schemas.microsoft.com/office/drawing/2014/main" id="{A29B7705-83C4-474B-8F1E-3227349C53FE}"/>
                </a:ext>
              </a:extLst>
            </p:cNvPr>
            <p:cNvCxnSpPr/>
            <p:nvPr/>
          </p:nvCxnSpPr>
          <p:spPr>
            <a:xfrm rot="10800000" flipH="1">
              <a:off x="3764659" y="4100535"/>
              <a:ext cx="460712" cy="1259940"/>
            </a:xfrm>
            <a:prstGeom prst="curvedConnector3">
              <a:avLst>
                <a:gd name="adj1" fmla="val -49619"/>
              </a:avLst>
            </a:pr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Freeform 256">
              <a:extLst>
                <a:ext uri="{FF2B5EF4-FFF2-40B4-BE49-F238E27FC236}">
                  <a16:creationId xmlns:a16="http://schemas.microsoft.com/office/drawing/2014/main" id="{09FA6BD0-0520-456C-BED9-3FEF8509F56F}"/>
                </a:ext>
              </a:extLst>
            </p:cNvPr>
            <p:cNvSpPr/>
            <p:nvPr/>
          </p:nvSpPr>
          <p:spPr>
            <a:xfrm>
              <a:off x="4047903" y="3392650"/>
              <a:ext cx="521014" cy="693420"/>
            </a:xfrm>
            <a:custGeom>
              <a:avLst/>
              <a:gdLst>
                <a:gd name="connsiteX0" fmla="*/ 521014 w 521014"/>
                <a:gd name="connsiteY0" fmla="*/ 0 h 693420"/>
                <a:gd name="connsiteX1" fmla="*/ 71434 w 521014"/>
                <a:gd name="connsiteY1" fmla="*/ 83820 h 693420"/>
                <a:gd name="connsiteX2" fmla="*/ 10474 w 521014"/>
                <a:gd name="connsiteY2" fmla="*/ 480060 h 693420"/>
                <a:gd name="connsiteX3" fmla="*/ 170494 w 521014"/>
                <a:gd name="connsiteY3" fmla="*/ 693420 h 693420"/>
              </a:gdLst>
              <a:ahLst/>
              <a:cxnLst>
                <a:cxn ang="0">
                  <a:pos x="connsiteX0" y="connsiteY0"/>
                </a:cxn>
                <a:cxn ang="0">
                  <a:pos x="connsiteX1" y="connsiteY1"/>
                </a:cxn>
                <a:cxn ang="0">
                  <a:pos x="connsiteX2" y="connsiteY2"/>
                </a:cxn>
                <a:cxn ang="0">
                  <a:pos x="connsiteX3" y="connsiteY3"/>
                </a:cxn>
              </a:cxnLst>
              <a:rect l="l" t="t" r="r" b="b"/>
              <a:pathLst>
                <a:path w="521014" h="693420">
                  <a:moveTo>
                    <a:pt x="521014" y="0"/>
                  </a:moveTo>
                  <a:cubicBezTo>
                    <a:pt x="338769" y="1905"/>
                    <a:pt x="156524" y="3810"/>
                    <a:pt x="71434" y="83820"/>
                  </a:cubicBezTo>
                  <a:cubicBezTo>
                    <a:pt x="-13656" y="163830"/>
                    <a:pt x="-6036" y="378460"/>
                    <a:pt x="10474" y="480060"/>
                  </a:cubicBezTo>
                  <a:cubicBezTo>
                    <a:pt x="26984" y="581660"/>
                    <a:pt x="98739" y="637540"/>
                    <a:pt x="170494" y="693420"/>
                  </a:cubicBezTo>
                </a:path>
              </a:pathLst>
            </a:custGeom>
            <a:ln w="15875">
              <a:solidFill>
                <a:srgbClr val="7030A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B8AE2E6B-435C-4FDA-9F1E-9729113012FD}"/>
                </a:ext>
              </a:extLst>
            </p:cNvPr>
            <p:cNvGrpSpPr/>
            <p:nvPr/>
          </p:nvGrpSpPr>
          <p:grpSpPr>
            <a:xfrm>
              <a:off x="4555479" y="4094264"/>
              <a:ext cx="4575618" cy="877591"/>
              <a:chOff x="4566182" y="4100134"/>
              <a:chExt cx="4575618" cy="877591"/>
            </a:xfrm>
          </p:grpSpPr>
          <p:grpSp>
            <p:nvGrpSpPr>
              <p:cNvPr id="64" name="Group 63">
                <a:extLst>
                  <a:ext uri="{FF2B5EF4-FFF2-40B4-BE49-F238E27FC236}">
                    <a16:creationId xmlns:a16="http://schemas.microsoft.com/office/drawing/2014/main" id="{6511A348-F3AB-4C3E-AD60-0A32B2F965BE}"/>
                  </a:ext>
                </a:extLst>
              </p:cNvPr>
              <p:cNvGrpSpPr/>
              <p:nvPr/>
            </p:nvGrpSpPr>
            <p:grpSpPr>
              <a:xfrm>
                <a:off x="4566182" y="4369849"/>
                <a:ext cx="1640735" cy="607876"/>
                <a:chOff x="4566182" y="4369849"/>
                <a:chExt cx="1640735" cy="607876"/>
              </a:xfrm>
            </p:grpSpPr>
            <p:cxnSp>
              <p:nvCxnSpPr>
                <p:cNvPr id="103" name="Straight Arrow Connector 102">
                  <a:extLst>
                    <a:ext uri="{FF2B5EF4-FFF2-40B4-BE49-F238E27FC236}">
                      <a16:creationId xmlns:a16="http://schemas.microsoft.com/office/drawing/2014/main" id="{A0C64B8A-7838-46A3-85C3-525EF745EDCA}"/>
                    </a:ext>
                  </a:extLst>
                </p:cNvPr>
                <p:cNvCxnSpPr>
                  <a:endCxn id="66" idx="2"/>
                </p:cNvCxnSpPr>
                <p:nvPr/>
              </p:nvCxnSpPr>
              <p:spPr>
                <a:xfrm flipV="1">
                  <a:off x="4566182" y="4531021"/>
                  <a:ext cx="164073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EE1EA5C-1F15-4103-83FC-F943EFEE3CDB}"/>
                    </a:ext>
                  </a:extLst>
                </p:cNvPr>
                <p:cNvGrpSpPr/>
                <p:nvPr/>
              </p:nvGrpSpPr>
              <p:grpSpPr>
                <a:xfrm>
                  <a:off x="5216178" y="4369849"/>
                  <a:ext cx="201717" cy="396802"/>
                  <a:chOff x="3102596" y="3946588"/>
                  <a:chExt cx="201717" cy="396802"/>
                </a:xfrm>
              </p:grpSpPr>
              <p:sp>
                <p:nvSpPr>
                  <p:cNvPr id="105" name="Freeform 307">
                    <a:extLst>
                      <a:ext uri="{FF2B5EF4-FFF2-40B4-BE49-F238E27FC236}">
                        <a16:creationId xmlns:a16="http://schemas.microsoft.com/office/drawing/2014/main" id="{D2F5F5DB-607D-48DA-B40B-8C6D063144FA}"/>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FF7233F1-4ADE-4B09-95E5-7C1BF6EA93C0}"/>
                      </a:ext>
                    </a:extLst>
                  </p:cNvPr>
                  <p:cNvCxnSpPr>
                    <a:stCxn id="105"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C1BFE70-22DC-4815-A8C6-32C63C4E910E}"/>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A70276A8-47B1-4D74-A4EC-8A49E36EA595}"/>
                  </a:ext>
                </a:extLst>
              </p:cNvPr>
              <p:cNvGrpSpPr/>
              <p:nvPr/>
            </p:nvGrpSpPr>
            <p:grpSpPr>
              <a:xfrm>
                <a:off x="5219842" y="4100134"/>
                <a:ext cx="3921958" cy="877591"/>
                <a:chOff x="5219842" y="4100134"/>
                <a:chExt cx="3921958" cy="877591"/>
              </a:xfrm>
            </p:grpSpPr>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38154C-38F3-46EE-8764-06BAFBCC2D99}"/>
                        </a:ext>
                      </a:extLst>
                    </p:cNvPr>
                    <p:cNvSpPr txBox="1"/>
                    <p:nvPr/>
                  </p:nvSpPr>
                  <p:spPr>
                    <a:xfrm>
                      <a:off x="6023831" y="4100134"/>
                      <a:ext cx="36617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23831" y="4100134"/>
                      <a:ext cx="366171" cy="430887"/>
                    </a:xfrm>
                    <a:prstGeom prst="rect">
                      <a:avLst/>
                    </a:prstGeom>
                    <a:blipFill>
                      <a:blip r:embed="rId4"/>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2B5870EC-54BA-471F-8156-CE205EFC52B2}"/>
                    </a:ext>
                  </a:extLst>
                </p:cNvPr>
                <p:cNvGrpSpPr/>
                <p:nvPr/>
              </p:nvGrpSpPr>
              <p:grpSpPr>
                <a:xfrm>
                  <a:off x="5219842" y="4382714"/>
                  <a:ext cx="3921958" cy="595011"/>
                  <a:chOff x="5219842" y="4382714"/>
                  <a:chExt cx="3921958" cy="595011"/>
                </a:xfrm>
              </p:grpSpPr>
              <p:cxnSp>
                <p:nvCxnSpPr>
                  <p:cNvPr id="68" name="Straight Arrow Connector 67">
                    <a:extLst>
                      <a:ext uri="{FF2B5EF4-FFF2-40B4-BE49-F238E27FC236}">
                        <a16:creationId xmlns:a16="http://schemas.microsoft.com/office/drawing/2014/main" id="{2FB3F5B7-8B64-4523-A007-54E71D3E695C}"/>
                      </a:ext>
                    </a:extLst>
                  </p:cNvPr>
                  <p:cNvCxnSpPr>
                    <a:endCxn id="66" idx="2"/>
                  </p:cNvCxnSpPr>
                  <p:nvPr/>
                </p:nvCxnSpPr>
                <p:spPr>
                  <a:xfrm flipV="1">
                    <a:off x="5219842" y="4531021"/>
                    <a:ext cx="98707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A15C60B-F2D0-4B1B-A8B4-4637239DC48C}"/>
                      </a:ext>
                    </a:extLst>
                  </p:cNvPr>
                  <p:cNvCxnSpPr>
                    <a:endCxn id="66" idx="2"/>
                  </p:cNvCxnSpPr>
                  <p:nvPr/>
                </p:nvCxnSpPr>
                <p:spPr>
                  <a:xfrm flipV="1">
                    <a:off x="5873502" y="4531021"/>
                    <a:ext cx="33341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963161D-081D-49BF-A1FD-57DDE678A33C}"/>
                      </a:ext>
                    </a:extLst>
                  </p:cNvPr>
                  <p:cNvCxnSpPr>
                    <a:endCxn id="66" idx="2"/>
                  </p:cNvCxnSpPr>
                  <p:nvPr/>
                </p:nvCxnSpPr>
                <p:spPr>
                  <a:xfrm flipH="1" flipV="1">
                    <a:off x="6206917" y="4531021"/>
                    <a:ext cx="32024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046BF7-499B-462E-A845-C680D7C412B4}"/>
                      </a:ext>
                    </a:extLst>
                  </p:cNvPr>
                  <p:cNvCxnSpPr>
                    <a:endCxn id="66" idx="2"/>
                  </p:cNvCxnSpPr>
                  <p:nvPr/>
                </p:nvCxnSpPr>
                <p:spPr>
                  <a:xfrm flipH="1" flipV="1">
                    <a:off x="6206917" y="4531021"/>
                    <a:ext cx="97390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6A4F5BC-447C-4637-A4AC-71E4CC0277E2}"/>
                      </a:ext>
                    </a:extLst>
                  </p:cNvPr>
                  <p:cNvCxnSpPr>
                    <a:endCxn id="66" idx="2"/>
                  </p:cNvCxnSpPr>
                  <p:nvPr/>
                </p:nvCxnSpPr>
                <p:spPr>
                  <a:xfrm flipH="1" flipV="1">
                    <a:off x="6206917" y="4531021"/>
                    <a:ext cx="162756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AACA34-6382-4C5B-9162-08E9B86D5D9A}"/>
                      </a:ext>
                    </a:extLst>
                  </p:cNvPr>
                  <p:cNvCxnSpPr>
                    <a:endCxn id="66" idx="2"/>
                  </p:cNvCxnSpPr>
                  <p:nvPr/>
                </p:nvCxnSpPr>
                <p:spPr>
                  <a:xfrm flipH="1" flipV="1">
                    <a:off x="6206917" y="4531021"/>
                    <a:ext cx="228122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6AB1CF5-ABFF-4090-9B4C-E44A80843CAE}"/>
                      </a:ext>
                    </a:extLst>
                  </p:cNvPr>
                  <p:cNvCxnSpPr>
                    <a:endCxn id="66" idx="2"/>
                  </p:cNvCxnSpPr>
                  <p:nvPr/>
                </p:nvCxnSpPr>
                <p:spPr>
                  <a:xfrm flipH="1" flipV="1">
                    <a:off x="6206917" y="4531021"/>
                    <a:ext cx="2934883"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A0A75CE-A664-474D-AAC8-E1FFB403EED6}"/>
                      </a:ext>
                    </a:extLst>
                  </p:cNvPr>
                  <p:cNvGrpSpPr/>
                  <p:nvPr/>
                </p:nvGrpSpPr>
                <p:grpSpPr>
                  <a:xfrm rot="21108999">
                    <a:off x="5477159" y="4394601"/>
                    <a:ext cx="201717" cy="396802"/>
                    <a:chOff x="3102596" y="3946588"/>
                    <a:chExt cx="201717" cy="396802"/>
                  </a:xfrm>
                </p:grpSpPr>
                <p:sp>
                  <p:nvSpPr>
                    <p:cNvPr id="100" name="Freeform 302">
                      <a:extLst>
                        <a:ext uri="{FF2B5EF4-FFF2-40B4-BE49-F238E27FC236}">
                          <a16:creationId xmlns:a16="http://schemas.microsoft.com/office/drawing/2014/main" id="{900BA957-1A1D-43DC-91D3-5D75B922A4FB}"/>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70737B94-C805-4103-877A-2DD08B5F58D9}"/>
                        </a:ext>
                      </a:extLst>
                    </p:cNvPr>
                    <p:cNvCxnSpPr>
                      <a:stCxn id="100"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BA383B1-826E-4F59-8FFB-FEC6555B19C8}"/>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8821243-2A07-4C64-ABB8-A3702220740E}"/>
                      </a:ext>
                    </a:extLst>
                  </p:cNvPr>
                  <p:cNvGrpSpPr/>
                  <p:nvPr/>
                </p:nvGrpSpPr>
                <p:grpSpPr>
                  <a:xfrm rot="19527855">
                    <a:off x="5830855" y="4412924"/>
                    <a:ext cx="123440" cy="406368"/>
                    <a:chOff x="3180873" y="3934612"/>
                    <a:chExt cx="123440" cy="406368"/>
                  </a:xfrm>
                </p:grpSpPr>
                <p:sp>
                  <p:nvSpPr>
                    <p:cNvPr id="97" name="Freeform 299">
                      <a:extLst>
                        <a:ext uri="{FF2B5EF4-FFF2-40B4-BE49-F238E27FC236}">
                          <a16:creationId xmlns:a16="http://schemas.microsoft.com/office/drawing/2014/main" id="{509D4659-4F48-4BEE-B0F0-41AA323010CC}"/>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BB3070E-A2E3-4C29-9BFE-9532B330DC0C}"/>
                        </a:ext>
                      </a:extLst>
                    </p:cNvPr>
                    <p:cNvCxnSpPr>
                      <a:stCxn id="97"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B77741E-56CB-4DB4-BFDB-CA8086D2FDBB}"/>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37584BC-37FF-4D91-B259-BDBD292FA025}"/>
                      </a:ext>
                    </a:extLst>
                  </p:cNvPr>
                  <p:cNvGrpSpPr/>
                  <p:nvPr/>
                </p:nvGrpSpPr>
                <p:grpSpPr>
                  <a:xfrm rot="2543870" flipH="1">
                    <a:off x="6444391" y="4409435"/>
                    <a:ext cx="126681" cy="406368"/>
                    <a:chOff x="3180873" y="3934612"/>
                    <a:chExt cx="123440" cy="406368"/>
                  </a:xfrm>
                </p:grpSpPr>
                <p:sp>
                  <p:nvSpPr>
                    <p:cNvPr id="94" name="Freeform 296">
                      <a:extLst>
                        <a:ext uri="{FF2B5EF4-FFF2-40B4-BE49-F238E27FC236}">
                          <a16:creationId xmlns:a16="http://schemas.microsoft.com/office/drawing/2014/main" id="{F5A57FCF-B54B-4EB2-ACDF-9F2B1D13CDD1}"/>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5BDABA0-D676-4933-9D15-473A468D9060}"/>
                        </a:ext>
                      </a:extLst>
                    </p:cNvPr>
                    <p:cNvCxnSpPr>
                      <a:stCxn id="94"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A345158-ADF1-42FF-BD55-6106A412D999}"/>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3F84892-5B4F-4ED5-A8BE-5AB8922981B8}"/>
                      </a:ext>
                    </a:extLst>
                  </p:cNvPr>
                  <p:cNvGrpSpPr/>
                  <p:nvPr/>
                </p:nvGrpSpPr>
                <p:grpSpPr>
                  <a:xfrm rot="1411830" flipH="1">
                    <a:off x="6698668" y="4397525"/>
                    <a:ext cx="211321" cy="396802"/>
                    <a:chOff x="3102596" y="3946588"/>
                    <a:chExt cx="201717" cy="396802"/>
                  </a:xfrm>
                </p:grpSpPr>
                <p:sp>
                  <p:nvSpPr>
                    <p:cNvPr id="91" name="Freeform 293">
                      <a:extLst>
                        <a:ext uri="{FF2B5EF4-FFF2-40B4-BE49-F238E27FC236}">
                          <a16:creationId xmlns:a16="http://schemas.microsoft.com/office/drawing/2014/main" id="{2D934919-C349-4F33-91F7-6B49C75089D1}"/>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CE84578C-16F6-45A0-95D3-8AE22F170B12}"/>
                        </a:ext>
                      </a:extLst>
                    </p:cNvPr>
                    <p:cNvCxnSpPr>
                      <a:stCxn id="9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5A1028-8D67-4FE8-AD40-81A578ED3470}"/>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95F0018-FD19-4430-AEBF-9FC39E85F91D}"/>
                      </a:ext>
                    </a:extLst>
                  </p:cNvPr>
                  <p:cNvGrpSpPr/>
                  <p:nvPr/>
                </p:nvGrpSpPr>
                <p:grpSpPr>
                  <a:xfrm rot="426856" flipH="1">
                    <a:off x="7006594" y="4382714"/>
                    <a:ext cx="221118" cy="396802"/>
                    <a:chOff x="3102596" y="3946588"/>
                    <a:chExt cx="201717" cy="396802"/>
                  </a:xfrm>
                </p:grpSpPr>
                <p:sp>
                  <p:nvSpPr>
                    <p:cNvPr id="88" name="Freeform 290">
                      <a:extLst>
                        <a:ext uri="{FF2B5EF4-FFF2-40B4-BE49-F238E27FC236}">
                          <a16:creationId xmlns:a16="http://schemas.microsoft.com/office/drawing/2014/main" id="{F8078D56-2B0B-4CDC-89EC-0D7D35E2C926}"/>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6F0270F7-C593-4289-ABB8-CC4341CCE931}"/>
                        </a:ext>
                      </a:extLst>
                    </p:cNvPr>
                    <p:cNvCxnSpPr>
                      <a:stCxn id="88"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7553B98-810F-48CD-AAB9-BB019082AAA0}"/>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EB4612F1-E940-4716-B09E-235C002209C0}"/>
                      </a:ext>
                    </a:extLst>
                  </p:cNvPr>
                  <p:cNvGrpSpPr/>
                  <p:nvPr/>
                </p:nvGrpSpPr>
                <p:grpSpPr>
                  <a:xfrm flipH="1">
                    <a:off x="7363908" y="4383847"/>
                    <a:ext cx="233064" cy="396802"/>
                    <a:chOff x="3102596" y="3946588"/>
                    <a:chExt cx="201717" cy="396802"/>
                  </a:xfrm>
                </p:grpSpPr>
                <p:sp>
                  <p:nvSpPr>
                    <p:cNvPr id="85" name="Freeform 287">
                      <a:extLst>
                        <a:ext uri="{FF2B5EF4-FFF2-40B4-BE49-F238E27FC236}">
                          <a16:creationId xmlns:a16="http://schemas.microsoft.com/office/drawing/2014/main" id="{877BA243-8127-4153-9792-65F02911D546}"/>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5C9EB83-EE37-4D1F-9F19-2BD77688564A}"/>
                        </a:ext>
                      </a:extLst>
                    </p:cNvPr>
                    <p:cNvCxnSpPr>
                      <a:stCxn id="85"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1D16E6-3130-4826-9E70-7A05E28A2F8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D611485-BFA8-4FD5-AAB4-56B1B9166A11}"/>
                      </a:ext>
                    </a:extLst>
                  </p:cNvPr>
                  <p:cNvGrpSpPr/>
                  <p:nvPr/>
                </p:nvGrpSpPr>
                <p:grpSpPr>
                  <a:xfrm flipH="1">
                    <a:off x="7785586" y="4398708"/>
                    <a:ext cx="233064" cy="396802"/>
                    <a:chOff x="3102596" y="3946588"/>
                    <a:chExt cx="201717" cy="396802"/>
                  </a:xfrm>
                </p:grpSpPr>
                <p:sp>
                  <p:nvSpPr>
                    <p:cNvPr id="82" name="Freeform 284">
                      <a:extLst>
                        <a:ext uri="{FF2B5EF4-FFF2-40B4-BE49-F238E27FC236}">
                          <a16:creationId xmlns:a16="http://schemas.microsoft.com/office/drawing/2014/main" id="{249E42E4-EE38-4A45-8ACE-41C1A49E0424}"/>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92850B8-6267-4251-8825-1F728BDADBCD}"/>
                        </a:ext>
                      </a:extLst>
                    </p:cNvPr>
                    <p:cNvCxnSpPr>
                      <a:stCxn id="82"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C16465-6D12-4EC6-884C-80DF7A48D35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grpSp>
        <p:sp>
          <p:nvSpPr>
            <p:cNvPr id="63" name="TextBox 62">
              <a:extLst>
                <a:ext uri="{FF2B5EF4-FFF2-40B4-BE49-F238E27FC236}">
                  <a16:creationId xmlns:a16="http://schemas.microsoft.com/office/drawing/2014/main" id="{CBA57699-D1A8-4C8B-AB1B-99457BD24366}"/>
                </a:ext>
              </a:extLst>
            </p:cNvPr>
            <p:cNvSpPr txBox="1"/>
            <p:nvPr/>
          </p:nvSpPr>
          <p:spPr>
            <a:xfrm>
              <a:off x="3280531" y="5780652"/>
              <a:ext cx="6538984" cy="338554"/>
            </a:xfrm>
            <a:prstGeom prst="rect">
              <a:avLst/>
            </a:prstGeom>
            <a:noFill/>
          </p:spPr>
          <p:txBody>
            <a:bodyPr wrap="square" rtlCol="0">
              <a:spAutoFit/>
            </a:bodyPr>
            <a:lstStyle/>
            <a:p>
              <a:r>
                <a:rPr lang="en-US" altLang="zh-CN" sz="1600" dirty="0"/>
                <a:t>e</a:t>
              </a:r>
              <a:r>
                <a:rPr lang="en-US" sz="1600" dirty="0"/>
                <a:t>conomic growth  has    slowed  down      in      recent   years       .</a:t>
              </a:r>
            </a:p>
          </p:txBody>
        </p:sp>
      </p:grpSp>
      <p:sp>
        <p:nvSpPr>
          <p:cNvPr id="220" name="Text Placeholder 1">
            <a:extLst>
              <a:ext uri="{FF2B5EF4-FFF2-40B4-BE49-F238E27FC236}">
                <a16:creationId xmlns:a16="http://schemas.microsoft.com/office/drawing/2014/main" id="{96EAE379-144C-4821-8E54-18383BF2D96B}"/>
              </a:ext>
            </a:extLst>
          </p:cNvPr>
          <p:cNvSpPr txBox="1">
            <a:spLocks/>
          </p:cNvSpPr>
          <p:nvPr/>
        </p:nvSpPr>
        <p:spPr>
          <a:xfrm>
            <a:off x="251863" y="6743739"/>
            <a:ext cx="12037391" cy="166199"/>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200" dirty="0" err="1">
                <a:solidFill>
                  <a:srgbClr val="002060"/>
                </a:solidFill>
                <a:latin typeface="Arial" panose="020B0604020202020204" pitchFamily="34" charset="0"/>
                <a:cs typeface="Arial" panose="020B0604020202020204" pitchFamily="34" charset="0"/>
              </a:rPr>
              <a:t>Bahdanau</a:t>
            </a:r>
            <a:r>
              <a:rPr lang="en-US" sz="1200" dirty="0">
                <a:solidFill>
                  <a:srgbClr val="002060"/>
                </a:solidFill>
                <a:latin typeface="Arial" panose="020B0604020202020204" pitchFamily="34" charset="0"/>
                <a:cs typeface="Arial" panose="020B0604020202020204" pitchFamily="34" charset="0"/>
              </a:rPr>
              <a:t>, et al.  </a:t>
            </a:r>
            <a:r>
              <a:rPr lang="en-US" sz="1200" b="1" i="1" dirty="0">
                <a:solidFill>
                  <a:srgbClr val="002060"/>
                </a:solidFill>
                <a:latin typeface="Arial" panose="020B0604020202020204" pitchFamily="34" charset="0"/>
                <a:cs typeface="Arial" panose="020B0604020202020204" pitchFamily="34" charset="0"/>
              </a:rPr>
              <a:t>Neural machine translation by jointly learning to align and translate</a:t>
            </a:r>
            <a:r>
              <a:rPr lang="en-US" sz="1200" dirty="0">
                <a:solidFill>
                  <a:srgbClr val="002060"/>
                </a:solidFill>
                <a:latin typeface="Arial" panose="020B0604020202020204" pitchFamily="34" charset="0"/>
                <a:cs typeface="Arial" panose="020B0604020202020204" pitchFamily="34" charset="0"/>
              </a:rPr>
              <a:t>. </a:t>
            </a:r>
            <a:r>
              <a:rPr lang="en-US" sz="1200" dirty="0" err="1">
                <a:solidFill>
                  <a:srgbClr val="002060"/>
                </a:solidFill>
                <a:latin typeface="Arial" panose="020B0604020202020204" pitchFamily="34" charset="0"/>
                <a:cs typeface="Arial" panose="020B0604020202020204" pitchFamily="34" charset="0"/>
              </a:rPr>
              <a:t>arXiv</a:t>
            </a:r>
            <a:r>
              <a:rPr lang="en-US" sz="1200" dirty="0">
                <a:solidFill>
                  <a:srgbClr val="002060"/>
                </a:solidFill>
                <a:latin typeface="Arial" panose="020B0604020202020204" pitchFamily="34" charset="0"/>
                <a:cs typeface="Arial" panose="020B0604020202020204" pitchFamily="34" charset="0"/>
              </a:rPr>
              <a:t>, 2014</a:t>
            </a:r>
          </a:p>
        </p:txBody>
      </p:sp>
      <p:sp>
        <p:nvSpPr>
          <p:cNvPr id="221" name="Content Placeholder 2">
            <a:extLst>
              <a:ext uri="{FF2B5EF4-FFF2-40B4-BE49-F238E27FC236}">
                <a16:creationId xmlns:a16="http://schemas.microsoft.com/office/drawing/2014/main" id="{8E44F290-F68D-4F07-B9A3-3A28B9AE6CC1}"/>
              </a:ext>
            </a:extLst>
          </p:cNvPr>
          <p:cNvSpPr txBox="1">
            <a:spLocks/>
          </p:cNvSpPr>
          <p:nvPr/>
        </p:nvSpPr>
        <p:spPr>
          <a:xfrm>
            <a:off x="470762" y="1534350"/>
            <a:ext cx="4625164" cy="49026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rgbClr val="0070C0"/>
                </a:solidFill>
              </a:rPr>
              <a:t>Merits</a:t>
            </a:r>
          </a:p>
          <a:p>
            <a:pPr algn="just"/>
            <a:r>
              <a:rPr lang="en-US" sz="2000" dirty="0">
                <a:solidFill>
                  <a:schemeClr val="tx1"/>
                </a:solidFill>
              </a:rPr>
              <a:t>Not only the last one but all the source hidden states are used. </a:t>
            </a:r>
          </a:p>
          <a:p>
            <a:pPr algn="just"/>
            <a:r>
              <a:rPr lang="en-US" sz="2000" dirty="0">
                <a:solidFill>
                  <a:schemeClr val="tx1"/>
                </a:solidFill>
              </a:rPr>
              <a:t>To generate the target word, the corresponding source word can receive more attention.</a:t>
            </a:r>
          </a:p>
          <a:p>
            <a:pPr algn="just"/>
            <a:r>
              <a:rPr lang="en-US" sz="2000" dirty="0">
                <a:solidFill>
                  <a:schemeClr val="tx1"/>
                </a:solidFill>
              </a:rPr>
              <a:t>Source and target hidden states are directly connected. </a:t>
            </a:r>
          </a:p>
          <a:p>
            <a:pPr marL="0" indent="0" algn="just">
              <a:buNone/>
            </a:pPr>
            <a:endParaRPr lang="en-US" sz="1800" b="1" dirty="0">
              <a:solidFill>
                <a:srgbClr val="FF0000"/>
              </a:solidFill>
            </a:endParaRPr>
          </a:p>
          <a:p>
            <a:pPr marL="0" indent="0" algn="ctr">
              <a:buNone/>
            </a:pPr>
            <a:r>
              <a:rPr lang="en-US" sz="2000" b="1" dirty="0">
                <a:solidFill>
                  <a:srgbClr val="FF0000"/>
                </a:solidFill>
                <a:latin typeface="+mn-lt"/>
              </a:rPr>
              <a:t>Demerits</a:t>
            </a:r>
          </a:p>
          <a:p>
            <a:pPr algn="just"/>
            <a:r>
              <a:rPr lang="en-US" sz="2000" dirty="0">
                <a:solidFill>
                  <a:schemeClr val="tx1"/>
                </a:solidFill>
              </a:rPr>
              <a:t>Hard to model long dependency using RNNs.</a:t>
            </a:r>
          </a:p>
          <a:p>
            <a:pPr algn="just"/>
            <a:r>
              <a:rPr lang="en-US" sz="2000" dirty="0">
                <a:solidFill>
                  <a:schemeClr val="tx1"/>
                </a:solidFill>
              </a:rPr>
              <a:t>Can only pay attention to the source hidden states from one perspective using the one-head attention mechanism.</a:t>
            </a:r>
          </a:p>
          <a:p>
            <a:pPr algn="just"/>
            <a:endParaRPr lang="en-US" sz="2000" dirty="0">
              <a:solidFill>
                <a:schemeClr val="tx1"/>
              </a:solidFill>
              <a:latin typeface="+mn-lt"/>
            </a:endParaRPr>
          </a:p>
          <a:p>
            <a:pPr algn="just"/>
            <a:endParaRPr lang="en-US" sz="2000" dirty="0">
              <a:solidFill>
                <a:schemeClr val="tx1"/>
              </a:solidFill>
              <a:latin typeface="+mn-lt"/>
            </a:endParaRPr>
          </a:p>
        </p:txBody>
      </p:sp>
    </p:spTree>
    <p:extLst>
      <p:ext uri="{BB962C8B-B14F-4D97-AF65-F5344CB8AC3E}">
        <p14:creationId xmlns:p14="http://schemas.microsoft.com/office/powerpoint/2010/main" val="213640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374">
            <a:extLst>
              <a:ext uri="{FF2B5EF4-FFF2-40B4-BE49-F238E27FC236}">
                <a16:creationId xmlns:a16="http://schemas.microsoft.com/office/drawing/2014/main" id="{E90D1949-AAA9-45DE-A4F5-C42FE3A1F400}"/>
              </a:ext>
            </a:extLst>
          </p:cNvPr>
          <p:cNvSpPr/>
          <p:nvPr/>
        </p:nvSpPr>
        <p:spPr>
          <a:xfrm>
            <a:off x="1117128" y="4253915"/>
            <a:ext cx="5019979" cy="1873108"/>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6">
                  <a:lumMod val="75000"/>
                </a:schemeClr>
              </a:solidFill>
            </a:endParaRPr>
          </a:p>
        </p:txBody>
      </p:sp>
      <p:sp>
        <p:nvSpPr>
          <p:cNvPr id="374" name="Rectangle 373">
            <a:extLst>
              <a:ext uri="{FF2B5EF4-FFF2-40B4-BE49-F238E27FC236}">
                <a16:creationId xmlns:a16="http://schemas.microsoft.com/office/drawing/2014/main" id="{F614D089-E5D6-4104-9FA1-CA9388C69F82}"/>
              </a:ext>
            </a:extLst>
          </p:cNvPr>
          <p:cNvSpPr/>
          <p:nvPr/>
        </p:nvSpPr>
        <p:spPr>
          <a:xfrm>
            <a:off x="1117128" y="1583805"/>
            <a:ext cx="5019979" cy="1182180"/>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5">
                  <a:lumMod val="75000"/>
                </a:schemeClr>
              </a:solidFill>
            </a:endParaRPr>
          </a:p>
        </p:txBody>
      </p:sp>
      <p:sp>
        <p:nvSpPr>
          <p:cNvPr id="2" name="Title 1">
            <a:extLst>
              <a:ext uri="{FF2B5EF4-FFF2-40B4-BE49-F238E27FC236}">
                <a16:creationId xmlns:a16="http://schemas.microsoft.com/office/drawing/2014/main" id="{5A7AD24F-C51D-4E39-8970-05A5C04EB8BE}"/>
              </a:ext>
            </a:extLst>
          </p:cNvPr>
          <p:cNvSpPr>
            <a:spLocks noGrp="1"/>
          </p:cNvSpPr>
          <p:nvPr>
            <p:ph type="title"/>
          </p:nvPr>
        </p:nvSpPr>
        <p:spPr/>
        <p:txBody>
          <a:bodyPr/>
          <a:lstStyle/>
          <a:p>
            <a:pPr algn="ctr"/>
            <a:r>
              <a:rPr lang="en-US" dirty="0"/>
              <a:t>Transformer</a:t>
            </a:r>
          </a:p>
        </p:txBody>
      </p:sp>
      <p:grpSp>
        <p:nvGrpSpPr>
          <p:cNvPr id="371" name="Group 370">
            <a:extLst>
              <a:ext uri="{FF2B5EF4-FFF2-40B4-BE49-F238E27FC236}">
                <a16:creationId xmlns:a16="http://schemas.microsoft.com/office/drawing/2014/main" id="{370AB016-BC8D-4803-B2E0-479730354FC9}"/>
              </a:ext>
            </a:extLst>
          </p:cNvPr>
          <p:cNvGrpSpPr/>
          <p:nvPr/>
        </p:nvGrpSpPr>
        <p:grpSpPr>
          <a:xfrm>
            <a:off x="425331" y="1349842"/>
            <a:ext cx="6604499" cy="5044913"/>
            <a:chOff x="2935443" y="1212849"/>
            <a:chExt cx="7099808" cy="5736825"/>
          </a:xfrm>
        </p:grpSpPr>
        <p:grpSp>
          <p:nvGrpSpPr>
            <p:cNvPr id="3" name="Group 2">
              <a:extLst>
                <a:ext uri="{FF2B5EF4-FFF2-40B4-BE49-F238E27FC236}">
                  <a16:creationId xmlns:a16="http://schemas.microsoft.com/office/drawing/2014/main" id="{E762FDBC-0466-422D-B205-C6AF5BBCF792}"/>
                </a:ext>
              </a:extLst>
            </p:cNvPr>
            <p:cNvGrpSpPr/>
            <p:nvPr/>
          </p:nvGrpSpPr>
          <p:grpSpPr>
            <a:xfrm>
              <a:off x="3926717" y="4630449"/>
              <a:ext cx="274320" cy="274320"/>
              <a:chOff x="7725396" y="3762963"/>
              <a:chExt cx="274320" cy="274320"/>
            </a:xfrm>
          </p:grpSpPr>
          <p:sp>
            <p:nvSpPr>
              <p:cNvPr id="4" name="Oval 3">
                <a:extLst>
                  <a:ext uri="{FF2B5EF4-FFF2-40B4-BE49-F238E27FC236}">
                    <a16:creationId xmlns:a16="http://schemas.microsoft.com/office/drawing/2014/main" id="{BAF3AD2F-D20D-4A3C-8897-37A2CB32EB55}"/>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5" name="Straight Connector 4">
                <a:extLst>
                  <a:ext uri="{FF2B5EF4-FFF2-40B4-BE49-F238E27FC236}">
                    <a16:creationId xmlns:a16="http://schemas.microsoft.com/office/drawing/2014/main" id="{1FC3D2E4-7536-4370-8C38-2ABE8A17D3D0}"/>
                  </a:ext>
                </a:extLst>
              </p:cNvPr>
              <p:cNvCxnSpPr>
                <a:stCxn id="4" idx="2"/>
                <a:endCxn id="4"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9DEDCC-9A1A-4043-9802-3190769CFC37}"/>
                  </a:ext>
                </a:extLst>
              </p:cNvPr>
              <p:cNvCxnSpPr>
                <a:cxnSpLocks/>
                <a:stCxn id="4" idx="0"/>
                <a:endCxn id="4"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82D14A8F-78C8-49E5-9C30-A715518D2EE9}"/>
                </a:ext>
              </a:extLst>
            </p:cNvPr>
            <p:cNvSpPr/>
            <p:nvPr/>
          </p:nvSpPr>
          <p:spPr>
            <a:xfrm>
              <a:off x="3926717"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Oval 7">
              <a:extLst>
                <a:ext uri="{FF2B5EF4-FFF2-40B4-BE49-F238E27FC236}">
                  <a16:creationId xmlns:a16="http://schemas.microsoft.com/office/drawing/2014/main" id="{18B69427-9E6E-498C-9304-D47A3D72BE42}"/>
                </a:ext>
              </a:extLst>
            </p:cNvPr>
            <p:cNvSpPr/>
            <p:nvPr/>
          </p:nvSpPr>
          <p:spPr>
            <a:xfrm>
              <a:off x="457746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9" name="Straight Arrow Connector 8">
              <a:extLst>
                <a:ext uri="{FF2B5EF4-FFF2-40B4-BE49-F238E27FC236}">
                  <a16:creationId xmlns:a16="http://schemas.microsoft.com/office/drawing/2014/main" id="{8F3FFAA5-E264-46A3-B71E-E1291E74D508}"/>
                </a:ext>
              </a:extLst>
            </p:cNvPr>
            <p:cNvCxnSpPr>
              <a:cxnSpLocks/>
              <a:stCxn id="31" idx="0"/>
              <a:endCxn id="8" idx="4"/>
            </p:cNvCxnSpPr>
            <p:nvPr/>
          </p:nvCxnSpPr>
          <p:spPr>
            <a:xfrm flipV="1">
              <a:off x="459270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1F044F9-A53C-484F-8D4B-092016DB3952}"/>
                </a:ext>
              </a:extLst>
            </p:cNvPr>
            <p:cNvSpPr/>
            <p:nvPr/>
          </p:nvSpPr>
          <p:spPr>
            <a:xfrm>
              <a:off x="523112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Oval 10">
              <a:extLst>
                <a:ext uri="{FF2B5EF4-FFF2-40B4-BE49-F238E27FC236}">
                  <a16:creationId xmlns:a16="http://schemas.microsoft.com/office/drawing/2014/main" id="{2B92651E-3EC8-433C-80EE-CE7100EC7E9B}"/>
                </a:ext>
              </a:extLst>
            </p:cNvPr>
            <p:cNvSpPr/>
            <p:nvPr/>
          </p:nvSpPr>
          <p:spPr>
            <a:xfrm>
              <a:off x="588478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 name="Oval 11">
              <a:extLst>
                <a:ext uri="{FF2B5EF4-FFF2-40B4-BE49-F238E27FC236}">
                  <a16:creationId xmlns:a16="http://schemas.microsoft.com/office/drawing/2014/main" id="{7ACA97E1-4B24-46C1-9401-0A21B07C5F74}"/>
                </a:ext>
              </a:extLst>
            </p:cNvPr>
            <p:cNvSpPr/>
            <p:nvPr/>
          </p:nvSpPr>
          <p:spPr>
            <a:xfrm>
              <a:off x="653844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Oval 12">
              <a:extLst>
                <a:ext uri="{FF2B5EF4-FFF2-40B4-BE49-F238E27FC236}">
                  <a16:creationId xmlns:a16="http://schemas.microsoft.com/office/drawing/2014/main" id="{C06CBE92-BCC3-4C72-BB2A-C73602BE5FEA}"/>
                </a:ext>
              </a:extLst>
            </p:cNvPr>
            <p:cNvSpPr/>
            <p:nvPr/>
          </p:nvSpPr>
          <p:spPr>
            <a:xfrm>
              <a:off x="719210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 name="Oval 13">
              <a:extLst>
                <a:ext uri="{FF2B5EF4-FFF2-40B4-BE49-F238E27FC236}">
                  <a16:creationId xmlns:a16="http://schemas.microsoft.com/office/drawing/2014/main" id="{7F82765C-B139-4549-8E14-470DF3C76AFA}"/>
                </a:ext>
              </a:extLst>
            </p:cNvPr>
            <p:cNvSpPr/>
            <p:nvPr/>
          </p:nvSpPr>
          <p:spPr>
            <a:xfrm>
              <a:off x="784576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 name="Oval 14">
              <a:extLst>
                <a:ext uri="{FF2B5EF4-FFF2-40B4-BE49-F238E27FC236}">
                  <a16:creationId xmlns:a16="http://schemas.microsoft.com/office/drawing/2014/main" id="{B230D955-9054-4B3B-8526-0F89DEDEA76D}"/>
                </a:ext>
              </a:extLst>
            </p:cNvPr>
            <p:cNvSpPr/>
            <p:nvPr/>
          </p:nvSpPr>
          <p:spPr>
            <a:xfrm>
              <a:off x="8502337"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6" name="Straight Arrow Connector 15">
              <a:extLst>
                <a:ext uri="{FF2B5EF4-FFF2-40B4-BE49-F238E27FC236}">
                  <a16:creationId xmlns:a16="http://schemas.microsoft.com/office/drawing/2014/main" id="{3C4DE968-926A-4967-BC4B-4EF5C1F82735}"/>
                </a:ext>
              </a:extLst>
            </p:cNvPr>
            <p:cNvCxnSpPr>
              <a:cxnSpLocks/>
              <a:stCxn id="42" idx="0"/>
              <a:endCxn id="10" idx="4"/>
            </p:cNvCxnSpPr>
            <p:nvPr/>
          </p:nvCxnSpPr>
          <p:spPr>
            <a:xfrm flipV="1">
              <a:off x="524636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6291B5-4BE0-4A8C-B549-9782E8BE543D}"/>
                </a:ext>
              </a:extLst>
            </p:cNvPr>
            <p:cNvCxnSpPr>
              <a:cxnSpLocks/>
              <a:stCxn id="53" idx="0"/>
              <a:endCxn id="11" idx="4"/>
            </p:cNvCxnSpPr>
            <p:nvPr/>
          </p:nvCxnSpPr>
          <p:spPr>
            <a:xfrm flipV="1">
              <a:off x="590002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982C4B-9D2B-4808-9A05-64B7FB980751}"/>
                </a:ext>
              </a:extLst>
            </p:cNvPr>
            <p:cNvCxnSpPr>
              <a:cxnSpLocks/>
              <a:stCxn id="64" idx="0"/>
              <a:endCxn id="12" idx="4"/>
            </p:cNvCxnSpPr>
            <p:nvPr/>
          </p:nvCxnSpPr>
          <p:spPr>
            <a:xfrm flipV="1">
              <a:off x="655368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0E886-545B-4791-8557-3A82E2FA601E}"/>
                </a:ext>
              </a:extLst>
            </p:cNvPr>
            <p:cNvCxnSpPr>
              <a:cxnSpLocks/>
              <a:stCxn id="75" idx="0"/>
              <a:endCxn id="13" idx="4"/>
            </p:cNvCxnSpPr>
            <p:nvPr/>
          </p:nvCxnSpPr>
          <p:spPr>
            <a:xfrm flipV="1">
              <a:off x="720734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E32334-5CE4-49D8-B92F-32E568DD4B3B}"/>
                </a:ext>
              </a:extLst>
            </p:cNvPr>
            <p:cNvCxnSpPr>
              <a:cxnSpLocks/>
              <a:stCxn id="86" idx="0"/>
              <a:endCxn id="14" idx="4"/>
            </p:cNvCxnSpPr>
            <p:nvPr/>
          </p:nvCxnSpPr>
          <p:spPr>
            <a:xfrm flipV="1">
              <a:off x="786100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CAF7DB-71DE-4903-B402-463F71974F29}"/>
                </a:ext>
              </a:extLst>
            </p:cNvPr>
            <p:cNvCxnSpPr>
              <a:cxnSpLocks/>
              <a:stCxn id="97" idx="0"/>
              <a:endCxn id="15" idx="4"/>
            </p:cNvCxnSpPr>
            <p:nvPr/>
          </p:nvCxnSpPr>
          <p:spPr>
            <a:xfrm flipV="1">
              <a:off x="8514668" y="5691762"/>
              <a:ext cx="12482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4DA44F8-273A-4E72-96DF-C6776E81DEBC}"/>
                </a:ext>
              </a:extLst>
            </p:cNvPr>
            <p:cNvSpPr txBox="1"/>
            <p:nvPr/>
          </p:nvSpPr>
          <p:spPr>
            <a:xfrm>
              <a:off x="3409805" y="6606565"/>
              <a:ext cx="6625446" cy="343109"/>
            </a:xfrm>
            <a:prstGeom prst="rect">
              <a:avLst/>
            </a:prstGeom>
            <a:noFill/>
          </p:spPr>
          <p:txBody>
            <a:bodyPr wrap="square" rtlCol="0">
              <a:spAutoFit/>
            </a:bodyPr>
            <a:lstStyle/>
            <a:p>
              <a:r>
                <a:rPr lang="en-US" altLang="zh-CN" sz="1372" dirty="0"/>
                <a:t>e</a:t>
              </a:r>
              <a:r>
                <a:rPr lang="en-US" sz="1372" dirty="0"/>
                <a:t>conomic/0 growth/1 has/2 slowed/3 down/4  in/5 recent/6 years/7 </a:t>
              </a:r>
            </a:p>
          </p:txBody>
        </p:sp>
        <p:cxnSp>
          <p:nvCxnSpPr>
            <p:cNvPr id="23" name="Straight Arrow Connector 22">
              <a:extLst>
                <a:ext uri="{FF2B5EF4-FFF2-40B4-BE49-F238E27FC236}">
                  <a16:creationId xmlns:a16="http://schemas.microsoft.com/office/drawing/2014/main" id="{486486BB-85C1-4789-91FB-EE7B3625C0A4}"/>
                </a:ext>
              </a:extLst>
            </p:cNvPr>
            <p:cNvCxnSpPr>
              <a:cxnSpLocks/>
              <a:stCxn id="108" idx="0"/>
              <a:endCxn id="7" idx="4"/>
            </p:cNvCxnSpPr>
            <p:nvPr/>
          </p:nvCxnSpPr>
          <p:spPr>
            <a:xfrm flipV="1">
              <a:off x="3939048" y="5691762"/>
              <a:ext cx="12482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2AE876D-06AF-4C93-B1DF-AE6060913A50}"/>
                </a:ext>
              </a:extLst>
            </p:cNvPr>
            <p:cNvGrpSpPr/>
            <p:nvPr/>
          </p:nvGrpSpPr>
          <p:grpSpPr>
            <a:xfrm>
              <a:off x="4478408" y="5875045"/>
              <a:ext cx="478259" cy="731520"/>
              <a:chOff x="4489983" y="5047794"/>
              <a:chExt cx="478259" cy="731520"/>
            </a:xfrm>
          </p:grpSpPr>
          <p:grpSp>
            <p:nvGrpSpPr>
              <p:cNvPr id="25" name="Group 24">
                <a:extLst>
                  <a:ext uri="{FF2B5EF4-FFF2-40B4-BE49-F238E27FC236}">
                    <a16:creationId xmlns:a16="http://schemas.microsoft.com/office/drawing/2014/main" id="{EF3614EB-B638-47C1-BFE6-1EEC6C8C2020}"/>
                  </a:ext>
                </a:extLst>
              </p:cNvPr>
              <p:cNvGrpSpPr/>
              <p:nvPr/>
            </p:nvGrpSpPr>
            <p:grpSpPr>
              <a:xfrm>
                <a:off x="4489983" y="5047794"/>
                <a:ext cx="228600" cy="731520"/>
                <a:chOff x="1403479" y="1733952"/>
                <a:chExt cx="182880" cy="731520"/>
              </a:xfrm>
            </p:grpSpPr>
            <p:sp>
              <p:nvSpPr>
                <p:cNvPr id="31" name="Rectangle 30">
                  <a:extLst>
                    <a:ext uri="{FF2B5EF4-FFF2-40B4-BE49-F238E27FC236}">
                      <a16:creationId xmlns:a16="http://schemas.microsoft.com/office/drawing/2014/main" id="{11516CF0-0F65-4708-81D8-D0DD210A1B0E}"/>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 name="Rectangle 31">
                  <a:extLst>
                    <a:ext uri="{FF2B5EF4-FFF2-40B4-BE49-F238E27FC236}">
                      <a16:creationId xmlns:a16="http://schemas.microsoft.com/office/drawing/2014/main" id="{01AFA67A-F484-41B5-9E18-691278BDAD49}"/>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 name="Rectangle 32">
                  <a:extLst>
                    <a:ext uri="{FF2B5EF4-FFF2-40B4-BE49-F238E27FC236}">
                      <a16:creationId xmlns:a16="http://schemas.microsoft.com/office/drawing/2014/main" id="{77D1B387-4FE1-4167-B993-B2782F52325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 name="Rectangle 33">
                  <a:extLst>
                    <a:ext uri="{FF2B5EF4-FFF2-40B4-BE49-F238E27FC236}">
                      <a16:creationId xmlns:a16="http://schemas.microsoft.com/office/drawing/2014/main" id="{40CAE675-5DDD-4BA4-A908-491A8D82293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6" name="Group 25">
                <a:extLst>
                  <a:ext uri="{FF2B5EF4-FFF2-40B4-BE49-F238E27FC236}">
                    <a16:creationId xmlns:a16="http://schemas.microsoft.com/office/drawing/2014/main" id="{AFCAE9FC-9450-4415-9625-13B38C1C9C68}"/>
                  </a:ext>
                </a:extLst>
              </p:cNvPr>
              <p:cNvGrpSpPr/>
              <p:nvPr/>
            </p:nvGrpSpPr>
            <p:grpSpPr>
              <a:xfrm>
                <a:off x="4739642" y="5047794"/>
                <a:ext cx="228600" cy="731520"/>
                <a:chOff x="1403479" y="1733952"/>
                <a:chExt cx="182880" cy="731520"/>
              </a:xfrm>
            </p:grpSpPr>
            <p:sp>
              <p:nvSpPr>
                <p:cNvPr id="27" name="Rectangle 26">
                  <a:extLst>
                    <a:ext uri="{FF2B5EF4-FFF2-40B4-BE49-F238E27FC236}">
                      <a16:creationId xmlns:a16="http://schemas.microsoft.com/office/drawing/2014/main" id="{A8384336-9665-47B0-B7D2-346EE92410A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 name="Rectangle 27">
                  <a:extLst>
                    <a:ext uri="{FF2B5EF4-FFF2-40B4-BE49-F238E27FC236}">
                      <a16:creationId xmlns:a16="http://schemas.microsoft.com/office/drawing/2014/main" id="{D6AA2D32-37CE-44D8-B923-A771BD36CC50}"/>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 name="Rectangle 28">
                  <a:extLst>
                    <a:ext uri="{FF2B5EF4-FFF2-40B4-BE49-F238E27FC236}">
                      <a16:creationId xmlns:a16="http://schemas.microsoft.com/office/drawing/2014/main" id="{43DEE831-DB9D-453E-B093-805C1191AE02}"/>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 name="Rectangle 29">
                  <a:extLst>
                    <a:ext uri="{FF2B5EF4-FFF2-40B4-BE49-F238E27FC236}">
                      <a16:creationId xmlns:a16="http://schemas.microsoft.com/office/drawing/2014/main" id="{6BF8A8BF-3C4D-4D4C-8ED7-89C528BD599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5" name="Group 34">
              <a:extLst>
                <a:ext uri="{FF2B5EF4-FFF2-40B4-BE49-F238E27FC236}">
                  <a16:creationId xmlns:a16="http://schemas.microsoft.com/office/drawing/2014/main" id="{D54711DC-0F72-4E9D-AB88-11B55AC775D7}"/>
                </a:ext>
              </a:extLst>
            </p:cNvPr>
            <p:cNvGrpSpPr/>
            <p:nvPr/>
          </p:nvGrpSpPr>
          <p:grpSpPr>
            <a:xfrm>
              <a:off x="5132068" y="5875045"/>
              <a:ext cx="478259" cy="731520"/>
              <a:chOff x="5143643" y="5047794"/>
              <a:chExt cx="478259" cy="731520"/>
            </a:xfrm>
          </p:grpSpPr>
          <p:grpSp>
            <p:nvGrpSpPr>
              <p:cNvPr id="36" name="Group 35">
                <a:extLst>
                  <a:ext uri="{FF2B5EF4-FFF2-40B4-BE49-F238E27FC236}">
                    <a16:creationId xmlns:a16="http://schemas.microsoft.com/office/drawing/2014/main" id="{3EF2C7D8-01B7-463E-94E1-3F68904C35E9}"/>
                  </a:ext>
                </a:extLst>
              </p:cNvPr>
              <p:cNvGrpSpPr/>
              <p:nvPr/>
            </p:nvGrpSpPr>
            <p:grpSpPr>
              <a:xfrm>
                <a:off x="5143643" y="5047794"/>
                <a:ext cx="228600" cy="731520"/>
                <a:chOff x="5143643" y="5047794"/>
                <a:chExt cx="228600" cy="731520"/>
              </a:xfrm>
            </p:grpSpPr>
            <p:sp>
              <p:nvSpPr>
                <p:cNvPr id="42" name="Rectangle 41">
                  <a:extLst>
                    <a:ext uri="{FF2B5EF4-FFF2-40B4-BE49-F238E27FC236}">
                      <a16:creationId xmlns:a16="http://schemas.microsoft.com/office/drawing/2014/main" id="{06F58B0F-92BC-4894-93A2-8B2D1FBF0D60}"/>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4317F764-A948-4143-AF10-2D713886E0CF}"/>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A064B67F-21B4-45E3-8B09-6A7D88889403}"/>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E21A6737-F7F2-4A30-B3A9-0DEE8A51C6C7}"/>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7" name="Group 36">
                <a:extLst>
                  <a:ext uri="{FF2B5EF4-FFF2-40B4-BE49-F238E27FC236}">
                    <a16:creationId xmlns:a16="http://schemas.microsoft.com/office/drawing/2014/main" id="{CF4DFDA4-549E-4D68-BC1B-1F1320ADEE91}"/>
                  </a:ext>
                </a:extLst>
              </p:cNvPr>
              <p:cNvGrpSpPr/>
              <p:nvPr/>
            </p:nvGrpSpPr>
            <p:grpSpPr>
              <a:xfrm>
                <a:off x="5393302" y="5047794"/>
                <a:ext cx="228600" cy="731520"/>
                <a:chOff x="5143643" y="5047794"/>
                <a:chExt cx="228600" cy="731520"/>
              </a:xfrm>
            </p:grpSpPr>
            <p:sp>
              <p:nvSpPr>
                <p:cNvPr id="38" name="Rectangle 37">
                  <a:extLst>
                    <a:ext uri="{FF2B5EF4-FFF2-40B4-BE49-F238E27FC236}">
                      <a16:creationId xmlns:a16="http://schemas.microsoft.com/office/drawing/2014/main" id="{42DF6A97-0C45-4631-8A1C-17AD99C40582}"/>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9" name="Rectangle 38">
                  <a:extLst>
                    <a:ext uri="{FF2B5EF4-FFF2-40B4-BE49-F238E27FC236}">
                      <a16:creationId xmlns:a16="http://schemas.microsoft.com/office/drawing/2014/main" id="{910A9332-4757-4E2B-BF2C-8D3CC6F51A44}"/>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0" name="Rectangle 39">
                  <a:extLst>
                    <a:ext uri="{FF2B5EF4-FFF2-40B4-BE49-F238E27FC236}">
                      <a16:creationId xmlns:a16="http://schemas.microsoft.com/office/drawing/2014/main" id="{295CFB3A-3621-4AF6-A7B0-2EF4DA579BB0}"/>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B83A42EA-48B5-4D31-8167-040D2B1A3E62}"/>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46" name="Group 45">
              <a:extLst>
                <a:ext uri="{FF2B5EF4-FFF2-40B4-BE49-F238E27FC236}">
                  <a16:creationId xmlns:a16="http://schemas.microsoft.com/office/drawing/2014/main" id="{BAEA6BE7-1BBE-4D14-8460-8A54852361EA}"/>
                </a:ext>
              </a:extLst>
            </p:cNvPr>
            <p:cNvGrpSpPr/>
            <p:nvPr/>
          </p:nvGrpSpPr>
          <p:grpSpPr>
            <a:xfrm>
              <a:off x="5785728" y="5875045"/>
              <a:ext cx="478259" cy="731520"/>
              <a:chOff x="5797303" y="5047794"/>
              <a:chExt cx="478259" cy="731520"/>
            </a:xfrm>
          </p:grpSpPr>
          <p:grpSp>
            <p:nvGrpSpPr>
              <p:cNvPr id="47" name="Group 46">
                <a:extLst>
                  <a:ext uri="{FF2B5EF4-FFF2-40B4-BE49-F238E27FC236}">
                    <a16:creationId xmlns:a16="http://schemas.microsoft.com/office/drawing/2014/main" id="{BFFCD862-AEFD-4FD2-A30D-F8CBA4380938}"/>
                  </a:ext>
                </a:extLst>
              </p:cNvPr>
              <p:cNvGrpSpPr/>
              <p:nvPr/>
            </p:nvGrpSpPr>
            <p:grpSpPr>
              <a:xfrm>
                <a:off x="5797303" y="5047794"/>
                <a:ext cx="228600" cy="731520"/>
                <a:chOff x="5797303" y="5047794"/>
                <a:chExt cx="228600" cy="731520"/>
              </a:xfrm>
            </p:grpSpPr>
            <p:sp>
              <p:nvSpPr>
                <p:cNvPr id="53" name="Rectangle 52">
                  <a:extLst>
                    <a:ext uri="{FF2B5EF4-FFF2-40B4-BE49-F238E27FC236}">
                      <a16:creationId xmlns:a16="http://schemas.microsoft.com/office/drawing/2014/main" id="{906437D1-24F9-4D7E-A155-9D601FE52B07}"/>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4" name="Rectangle 53">
                  <a:extLst>
                    <a:ext uri="{FF2B5EF4-FFF2-40B4-BE49-F238E27FC236}">
                      <a16:creationId xmlns:a16="http://schemas.microsoft.com/office/drawing/2014/main" id="{7293B560-89BA-4D72-9725-268117916506}"/>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5" name="Rectangle 54">
                  <a:extLst>
                    <a:ext uri="{FF2B5EF4-FFF2-40B4-BE49-F238E27FC236}">
                      <a16:creationId xmlns:a16="http://schemas.microsoft.com/office/drawing/2014/main" id="{782BDBC6-E28D-4F47-A013-63A1B97BD4F0}"/>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6" name="Rectangle 55">
                  <a:extLst>
                    <a:ext uri="{FF2B5EF4-FFF2-40B4-BE49-F238E27FC236}">
                      <a16:creationId xmlns:a16="http://schemas.microsoft.com/office/drawing/2014/main" id="{70BFF678-CD0F-4DCD-821A-4EBEF222254C}"/>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8" name="Group 47">
                <a:extLst>
                  <a:ext uri="{FF2B5EF4-FFF2-40B4-BE49-F238E27FC236}">
                    <a16:creationId xmlns:a16="http://schemas.microsoft.com/office/drawing/2014/main" id="{10FDC567-D517-4094-A7FD-3E4E6C8C792F}"/>
                  </a:ext>
                </a:extLst>
              </p:cNvPr>
              <p:cNvGrpSpPr/>
              <p:nvPr/>
            </p:nvGrpSpPr>
            <p:grpSpPr>
              <a:xfrm>
                <a:off x="6046962" y="5047794"/>
                <a:ext cx="228600" cy="731520"/>
                <a:chOff x="5797303" y="5047794"/>
                <a:chExt cx="228600" cy="731520"/>
              </a:xfrm>
            </p:grpSpPr>
            <p:sp>
              <p:nvSpPr>
                <p:cNvPr id="49" name="Rectangle 48">
                  <a:extLst>
                    <a:ext uri="{FF2B5EF4-FFF2-40B4-BE49-F238E27FC236}">
                      <a16:creationId xmlns:a16="http://schemas.microsoft.com/office/drawing/2014/main" id="{A7EF39CC-482D-41A0-8C31-259902FE1970}"/>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0" name="Rectangle 49">
                  <a:extLst>
                    <a:ext uri="{FF2B5EF4-FFF2-40B4-BE49-F238E27FC236}">
                      <a16:creationId xmlns:a16="http://schemas.microsoft.com/office/drawing/2014/main" id="{6DF1FDE1-5FFA-4C88-AFDD-AB755ACD2731}"/>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1" name="Rectangle 50">
                  <a:extLst>
                    <a:ext uri="{FF2B5EF4-FFF2-40B4-BE49-F238E27FC236}">
                      <a16:creationId xmlns:a16="http://schemas.microsoft.com/office/drawing/2014/main" id="{9223957D-B12C-4709-8BD6-11B4C514EF9F}"/>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92778FCE-7F63-458A-9909-521F7473F245}"/>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57" name="Group 56">
              <a:extLst>
                <a:ext uri="{FF2B5EF4-FFF2-40B4-BE49-F238E27FC236}">
                  <a16:creationId xmlns:a16="http://schemas.microsoft.com/office/drawing/2014/main" id="{28ECFA26-A2B3-4F1D-B9A6-3D3242648537}"/>
                </a:ext>
              </a:extLst>
            </p:cNvPr>
            <p:cNvGrpSpPr/>
            <p:nvPr/>
          </p:nvGrpSpPr>
          <p:grpSpPr>
            <a:xfrm>
              <a:off x="6439388" y="5875045"/>
              <a:ext cx="478259" cy="731520"/>
              <a:chOff x="6450963" y="5047794"/>
              <a:chExt cx="478259" cy="731520"/>
            </a:xfrm>
          </p:grpSpPr>
          <p:grpSp>
            <p:nvGrpSpPr>
              <p:cNvPr id="58" name="Group 57">
                <a:extLst>
                  <a:ext uri="{FF2B5EF4-FFF2-40B4-BE49-F238E27FC236}">
                    <a16:creationId xmlns:a16="http://schemas.microsoft.com/office/drawing/2014/main" id="{119F4D10-E69E-4886-9B69-F78FE1C67834}"/>
                  </a:ext>
                </a:extLst>
              </p:cNvPr>
              <p:cNvGrpSpPr/>
              <p:nvPr/>
            </p:nvGrpSpPr>
            <p:grpSpPr>
              <a:xfrm>
                <a:off x="6450963" y="5047794"/>
                <a:ext cx="228600" cy="731520"/>
                <a:chOff x="6450963" y="5047794"/>
                <a:chExt cx="228600" cy="731520"/>
              </a:xfrm>
            </p:grpSpPr>
            <p:sp>
              <p:nvSpPr>
                <p:cNvPr id="64" name="Rectangle 63">
                  <a:extLst>
                    <a:ext uri="{FF2B5EF4-FFF2-40B4-BE49-F238E27FC236}">
                      <a16:creationId xmlns:a16="http://schemas.microsoft.com/office/drawing/2014/main" id="{53707581-DB89-4E66-B757-0D8F1DFC3D68}"/>
                    </a:ext>
                  </a:extLst>
                </p:cNvPr>
                <p:cNvSpPr/>
                <p:nvPr/>
              </p:nvSpPr>
              <p:spPr>
                <a:xfrm>
                  <a:off x="645096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5" name="Rectangle 64">
                  <a:extLst>
                    <a:ext uri="{FF2B5EF4-FFF2-40B4-BE49-F238E27FC236}">
                      <a16:creationId xmlns:a16="http://schemas.microsoft.com/office/drawing/2014/main" id="{E1D372EB-E80D-45A4-9DF8-B4930B0B3380}"/>
                    </a:ext>
                  </a:extLst>
                </p:cNvPr>
                <p:cNvSpPr/>
                <p:nvPr/>
              </p:nvSpPr>
              <p:spPr>
                <a:xfrm>
                  <a:off x="645096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6" name="Rectangle 65">
                  <a:extLst>
                    <a:ext uri="{FF2B5EF4-FFF2-40B4-BE49-F238E27FC236}">
                      <a16:creationId xmlns:a16="http://schemas.microsoft.com/office/drawing/2014/main" id="{1E35821C-2AF7-4259-B87F-B26649A0EF0C}"/>
                    </a:ext>
                  </a:extLst>
                </p:cNvPr>
                <p:cNvSpPr/>
                <p:nvPr/>
              </p:nvSpPr>
              <p:spPr>
                <a:xfrm>
                  <a:off x="645096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7" name="Rectangle 66">
                  <a:extLst>
                    <a:ext uri="{FF2B5EF4-FFF2-40B4-BE49-F238E27FC236}">
                      <a16:creationId xmlns:a16="http://schemas.microsoft.com/office/drawing/2014/main" id="{CDB2C0F0-F8B8-4C45-BEB2-76C51E505423}"/>
                    </a:ext>
                  </a:extLst>
                </p:cNvPr>
                <p:cNvSpPr/>
                <p:nvPr/>
              </p:nvSpPr>
              <p:spPr>
                <a:xfrm>
                  <a:off x="645096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9" name="Group 58">
                <a:extLst>
                  <a:ext uri="{FF2B5EF4-FFF2-40B4-BE49-F238E27FC236}">
                    <a16:creationId xmlns:a16="http://schemas.microsoft.com/office/drawing/2014/main" id="{76DB7E91-5AA3-435C-A6F1-90F53D9921DD}"/>
                  </a:ext>
                </a:extLst>
              </p:cNvPr>
              <p:cNvGrpSpPr/>
              <p:nvPr/>
            </p:nvGrpSpPr>
            <p:grpSpPr>
              <a:xfrm>
                <a:off x="6700622" y="5047794"/>
                <a:ext cx="228600" cy="731520"/>
                <a:chOff x="6450963" y="5047794"/>
                <a:chExt cx="228600" cy="731520"/>
              </a:xfrm>
            </p:grpSpPr>
            <p:sp>
              <p:nvSpPr>
                <p:cNvPr id="60" name="Rectangle 59">
                  <a:extLst>
                    <a:ext uri="{FF2B5EF4-FFF2-40B4-BE49-F238E27FC236}">
                      <a16:creationId xmlns:a16="http://schemas.microsoft.com/office/drawing/2014/main" id="{7900D484-A08A-4595-B289-2C3357A39967}"/>
                    </a:ext>
                  </a:extLst>
                </p:cNvPr>
                <p:cNvSpPr/>
                <p:nvPr/>
              </p:nvSpPr>
              <p:spPr>
                <a:xfrm>
                  <a:off x="645096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1" name="Rectangle 60">
                  <a:extLst>
                    <a:ext uri="{FF2B5EF4-FFF2-40B4-BE49-F238E27FC236}">
                      <a16:creationId xmlns:a16="http://schemas.microsoft.com/office/drawing/2014/main" id="{02754B6C-FBB4-407C-8F97-AEE0B94497E8}"/>
                    </a:ext>
                  </a:extLst>
                </p:cNvPr>
                <p:cNvSpPr/>
                <p:nvPr/>
              </p:nvSpPr>
              <p:spPr>
                <a:xfrm>
                  <a:off x="645096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2" name="Rectangle 61">
                  <a:extLst>
                    <a:ext uri="{FF2B5EF4-FFF2-40B4-BE49-F238E27FC236}">
                      <a16:creationId xmlns:a16="http://schemas.microsoft.com/office/drawing/2014/main" id="{22382F02-EBE5-4402-854E-EA019255BC1C}"/>
                    </a:ext>
                  </a:extLst>
                </p:cNvPr>
                <p:cNvSpPr/>
                <p:nvPr/>
              </p:nvSpPr>
              <p:spPr>
                <a:xfrm>
                  <a:off x="645096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3" name="Rectangle 62">
                  <a:extLst>
                    <a:ext uri="{FF2B5EF4-FFF2-40B4-BE49-F238E27FC236}">
                      <a16:creationId xmlns:a16="http://schemas.microsoft.com/office/drawing/2014/main" id="{7489FF2D-FE49-4C05-A760-71A2C61063B7}"/>
                    </a:ext>
                  </a:extLst>
                </p:cNvPr>
                <p:cNvSpPr/>
                <p:nvPr/>
              </p:nvSpPr>
              <p:spPr>
                <a:xfrm>
                  <a:off x="645096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68" name="Group 67">
              <a:extLst>
                <a:ext uri="{FF2B5EF4-FFF2-40B4-BE49-F238E27FC236}">
                  <a16:creationId xmlns:a16="http://schemas.microsoft.com/office/drawing/2014/main" id="{0891FF68-C183-4FB4-809A-5F912F02BD6E}"/>
                </a:ext>
              </a:extLst>
            </p:cNvPr>
            <p:cNvGrpSpPr/>
            <p:nvPr/>
          </p:nvGrpSpPr>
          <p:grpSpPr>
            <a:xfrm>
              <a:off x="7093048" y="5875045"/>
              <a:ext cx="478259" cy="731520"/>
              <a:chOff x="7104623" y="5047794"/>
              <a:chExt cx="478259" cy="731520"/>
            </a:xfrm>
          </p:grpSpPr>
          <p:grpSp>
            <p:nvGrpSpPr>
              <p:cNvPr id="69" name="Group 68">
                <a:extLst>
                  <a:ext uri="{FF2B5EF4-FFF2-40B4-BE49-F238E27FC236}">
                    <a16:creationId xmlns:a16="http://schemas.microsoft.com/office/drawing/2014/main" id="{9F609606-C211-470D-A019-A329DFBEB06A}"/>
                  </a:ext>
                </a:extLst>
              </p:cNvPr>
              <p:cNvGrpSpPr/>
              <p:nvPr/>
            </p:nvGrpSpPr>
            <p:grpSpPr>
              <a:xfrm>
                <a:off x="7104623" y="5047794"/>
                <a:ext cx="228600" cy="731520"/>
                <a:chOff x="7104623" y="5047794"/>
                <a:chExt cx="228600" cy="731520"/>
              </a:xfrm>
            </p:grpSpPr>
            <p:sp>
              <p:nvSpPr>
                <p:cNvPr id="75" name="Rectangle 74">
                  <a:extLst>
                    <a:ext uri="{FF2B5EF4-FFF2-40B4-BE49-F238E27FC236}">
                      <a16:creationId xmlns:a16="http://schemas.microsoft.com/office/drawing/2014/main" id="{7B34D852-DE10-442B-97BC-15760B2F0BCC}"/>
                    </a:ext>
                  </a:extLst>
                </p:cNvPr>
                <p:cNvSpPr/>
                <p:nvPr/>
              </p:nvSpPr>
              <p:spPr>
                <a:xfrm>
                  <a:off x="710462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Rectangle 75">
                  <a:extLst>
                    <a:ext uri="{FF2B5EF4-FFF2-40B4-BE49-F238E27FC236}">
                      <a16:creationId xmlns:a16="http://schemas.microsoft.com/office/drawing/2014/main" id="{F5E2E9F6-42E1-4755-B276-897C4E86C6FC}"/>
                    </a:ext>
                  </a:extLst>
                </p:cNvPr>
                <p:cNvSpPr/>
                <p:nvPr/>
              </p:nvSpPr>
              <p:spPr>
                <a:xfrm>
                  <a:off x="710462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7" name="Rectangle 76">
                  <a:extLst>
                    <a:ext uri="{FF2B5EF4-FFF2-40B4-BE49-F238E27FC236}">
                      <a16:creationId xmlns:a16="http://schemas.microsoft.com/office/drawing/2014/main" id="{22C7ED56-7D13-4A79-9CB5-8EC3E6F176EB}"/>
                    </a:ext>
                  </a:extLst>
                </p:cNvPr>
                <p:cNvSpPr/>
                <p:nvPr/>
              </p:nvSpPr>
              <p:spPr>
                <a:xfrm>
                  <a:off x="710462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8" name="Rectangle 77">
                  <a:extLst>
                    <a:ext uri="{FF2B5EF4-FFF2-40B4-BE49-F238E27FC236}">
                      <a16:creationId xmlns:a16="http://schemas.microsoft.com/office/drawing/2014/main" id="{7F8CDDD0-5CB9-432B-8852-7FD512D289B3}"/>
                    </a:ext>
                  </a:extLst>
                </p:cNvPr>
                <p:cNvSpPr/>
                <p:nvPr/>
              </p:nvSpPr>
              <p:spPr>
                <a:xfrm>
                  <a:off x="710462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70" name="Group 69">
                <a:extLst>
                  <a:ext uri="{FF2B5EF4-FFF2-40B4-BE49-F238E27FC236}">
                    <a16:creationId xmlns:a16="http://schemas.microsoft.com/office/drawing/2014/main" id="{CDEBC72E-04F4-438F-B2D0-E0C985D7B28D}"/>
                  </a:ext>
                </a:extLst>
              </p:cNvPr>
              <p:cNvGrpSpPr/>
              <p:nvPr/>
            </p:nvGrpSpPr>
            <p:grpSpPr>
              <a:xfrm>
                <a:off x="7354282" y="5047794"/>
                <a:ext cx="228600" cy="731520"/>
                <a:chOff x="7104623" y="5047794"/>
                <a:chExt cx="228600" cy="731520"/>
              </a:xfrm>
            </p:grpSpPr>
            <p:sp>
              <p:nvSpPr>
                <p:cNvPr id="71" name="Rectangle 70">
                  <a:extLst>
                    <a:ext uri="{FF2B5EF4-FFF2-40B4-BE49-F238E27FC236}">
                      <a16:creationId xmlns:a16="http://schemas.microsoft.com/office/drawing/2014/main" id="{8E68CC34-D8D0-4A5C-8699-F2C4AA2E896C}"/>
                    </a:ext>
                  </a:extLst>
                </p:cNvPr>
                <p:cNvSpPr/>
                <p:nvPr/>
              </p:nvSpPr>
              <p:spPr>
                <a:xfrm>
                  <a:off x="710462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2" name="Rectangle 71">
                  <a:extLst>
                    <a:ext uri="{FF2B5EF4-FFF2-40B4-BE49-F238E27FC236}">
                      <a16:creationId xmlns:a16="http://schemas.microsoft.com/office/drawing/2014/main" id="{88AD530A-A5FA-4582-B9E5-D72C6EC5411B}"/>
                    </a:ext>
                  </a:extLst>
                </p:cNvPr>
                <p:cNvSpPr/>
                <p:nvPr/>
              </p:nvSpPr>
              <p:spPr>
                <a:xfrm>
                  <a:off x="710462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3" name="Rectangle 72">
                  <a:extLst>
                    <a:ext uri="{FF2B5EF4-FFF2-40B4-BE49-F238E27FC236}">
                      <a16:creationId xmlns:a16="http://schemas.microsoft.com/office/drawing/2014/main" id="{FCE50B92-C2B6-427E-97BD-7C3DABF21C68}"/>
                    </a:ext>
                  </a:extLst>
                </p:cNvPr>
                <p:cNvSpPr/>
                <p:nvPr/>
              </p:nvSpPr>
              <p:spPr>
                <a:xfrm>
                  <a:off x="710462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4" name="Rectangle 73">
                  <a:extLst>
                    <a:ext uri="{FF2B5EF4-FFF2-40B4-BE49-F238E27FC236}">
                      <a16:creationId xmlns:a16="http://schemas.microsoft.com/office/drawing/2014/main" id="{5D64F964-B429-4343-90D4-0DD487DAEB4A}"/>
                    </a:ext>
                  </a:extLst>
                </p:cNvPr>
                <p:cNvSpPr/>
                <p:nvPr/>
              </p:nvSpPr>
              <p:spPr>
                <a:xfrm>
                  <a:off x="710462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79" name="Group 78">
              <a:extLst>
                <a:ext uri="{FF2B5EF4-FFF2-40B4-BE49-F238E27FC236}">
                  <a16:creationId xmlns:a16="http://schemas.microsoft.com/office/drawing/2014/main" id="{CCC78711-43C8-49D4-96D2-AFB784607435}"/>
                </a:ext>
              </a:extLst>
            </p:cNvPr>
            <p:cNvGrpSpPr/>
            <p:nvPr/>
          </p:nvGrpSpPr>
          <p:grpSpPr>
            <a:xfrm>
              <a:off x="7746708" y="5875045"/>
              <a:ext cx="478259" cy="731520"/>
              <a:chOff x="7758283" y="5047794"/>
              <a:chExt cx="478259" cy="731520"/>
            </a:xfrm>
          </p:grpSpPr>
          <p:grpSp>
            <p:nvGrpSpPr>
              <p:cNvPr id="80" name="Group 79">
                <a:extLst>
                  <a:ext uri="{FF2B5EF4-FFF2-40B4-BE49-F238E27FC236}">
                    <a16:creationId xmlns:a16="http://schemas.microsoft.com/office/drawing/2014/main" id="{21E3AB81-FE50-4A78-B1E3-038F2AA99E74}"/>
                  </a:ext>
                </a:extLst>
              </p:cNvPr>
              <p:cNvGrpSpPr/>
              <p:nvPr/>
            </p:nvGrpSpPr>
            <p:grpSpPr>
              <a:xfrm>
                <a:off x="7758283" y="5047794"/>
                <a:ext cx="228600" cy="731520"/>
                <a:chOff x="7758283" y="5047794"/>
                <a:chExt cx="228600" cy="731520"/>
              </a:xfrm>
            </p:grpSpPr>
            <p:sp>
              <p:nvSpPr>
                <p:cNvPr id="86" name="Rectangle 85">
                  <a:extLst>
                    <a:ext uri="{FF2B5EF4-FFF2-40B4-BE49-F238E27FC236}">
                      <a16:creationId xmlns:a16="http://schemas.microsoft.com/office/drawing/2014/main" id="{A3B1A74D-7884-4DC7-980D-7D3C94275926}"/>
                    </a:ext>
                  </a:extLst>
                </p:cNvPr>
                <p:cNvSpPr/>
                <p:nvPr/>
              </p:nvSpPr>
              <p:spPr>
                <a:xfrm>
                  <a:off x="775828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a:extLst>
                    <a:ext uri="{FF2B5EF4-FFF2-40B4-BE49-F238E27FC236}">
                      <a16:creationId xmlns:a16="http://schemas.microsoft.com/office/drawing/2014/main" id="{AD69F91C-6332-4C63-80F0-AC37A5E48D92}"/>
                    </a:ext>
                  </a:extLst>
                </p:cNvPr>
                <p:cNvSpPr/>
                <p:nvPr/>
              </p:nvSpPr>
              <p:spPr>
                <a:xfrm>
                  <a:off x="775828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8" name="Rectangle 87">
                  <a:extLst>
                    <a:ext uri="{FF2B5EF4-FFF2-40B4-BE49-F238E27FC236}">
                      <a16:creationId xmlns:a16="http://schemas.microsoft.com/office/drawing/2014/main" id="{D0CFC07F-1937-4C44-8D96-129672CD47BE}"/>
                    </a:ext>
                  </a:extLst>
                </p:cNvPr>
                <p:cNvSpPr/>
                <p:nvPr/>
              </p:nvSpPr>
              <p:spPr>
                <a:xfrm>
                  <a:off x="775828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89" name="Rectangle 88">
                  <a:extLst>
                    <a:ext uri="{FF2B5EF4-FFF2-40B4-BE49-F238E27FC236}">
                      <a16:creationId xmlns:a16="http://schemas.microsoft.com/office/drawing/2014/main" id="{484A49F0-25D3-4CF0-8915-BA3248CC5227}"/>
                    </a:ext>
                  </a:extLst>
                </p:cNvPr>
                <p:cNvSpPr/>
                <p:nvPr/>
              </p:nvSpPr>
              <p:spPr>
                <a:xfrm>
                  <a:off x="775828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81" name="Group 80">
                <a:extLst>
                  <a:ext uri="{FF2B5EF4-FFF2-40B4-BE49-F238E27FC236}">
                    <a16:creationId xmlns:a16="http://schemas.microsoft.com/office/drawing/2014/main" id="{548F1F6F-8CBB-4055-9B8D-5BED90CBF0F3}"/>
                  </a:ext>
                </a:extLst>
              </p:cNvPr>
              <p:cNvGrpSpPr/>
              <p:nvPr/>
            </p:nvGrpSpPr>
            <p:grpSpPr>
              <a:xfrm>
                <a:off x="8007942" y="5047794"/>
                <a:ext cx="228600" cy="731520"/>
                <a:chOff x="7758283" y="5047794"/>
                <a:chExt cx="228600" cy="731520"/>
              </a:xfrm>
            </p:grpSpPr>
            <p:sp>
              <p:nvSpPr>
                <p:cNvPr id="82" name="Rectangle 81">
                  <a:extLst>
                    <a:ext uri="{FF2B5EF4-FFF2-40B4-BE49-F238E27FC236}">
                      <a16:creationId xmlns:a16="http://schemas.microsoft.com/office/drawing/2014/main" id="{7369DBC1-8537-4F90-A7E2-518E672C09BE}"/>
                    </a:ext>
                  </a:extLst>
                </p:cNvPr>
                <p:cNvSpPr/>
                <p:nvPr/>
              </p:nvSpPr>
              <p:spPr>
                <a:xfrm>
                  <a:off x="775828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3" name="Rectangle 82">
                  <a:extLst>
                    <a:ext uri="{FF2B5EF4-FFF2-40B4-BE49-F238E27FC236}">
                      <a16:creationId xmlns:a16="http://schemas.microsoft.com/office/drawing/2014/main" id="{790FBF09-1CB1-4DA4-B99A-4B552FDAAFD1}"/>
                    </a:ext>
                  </a:extLst>
                </p:cNvPr>
                <p:cNvSpPr/>
                <p:nvPr/>
              </p:nvSpPr>
              <p:spPr>
                <a:xfrm>
                  <a:off x="775828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a:extLst>
                    <a:ext uri="{FF2B5EF4-FFF2-40B4-BE49-F238E27FC236}">
                      <a16:creationId xmlns:a16="http://schemas.microsoft.com/office/drawing/2014/main" id="{B2356A69-0F4C-43C6-BFDF-50E61759B724}"/>
                    </a:ext>
                  </a:extLst>
                </p:cNvPr>
                <p:cNvSpPr/>
                <p:nvPr/>
              </p:nvSpPr>
              <p:spPr>
                <a:xfrm>
                  <a:off x="775828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85" name="Rectangle 84">
                  <a:extLst>
                    <a:ext uri="{FF2B5EF4-FFF2-40B4-BE49-F238E27FC236}">
                      <a16:creationId xmlns:a16="http://schemas.microsoft.com/office/drawing/2014/main" id="{E0463756-A97E-47D9-84F1-777318D64433}"/>
                    </a:ext>
                  </a:extLst>
                </p:cNvPr>
                <p:cNvSpPr/>
                <p:nvPr/>
              </p:nvSpPr>
              <p:spPr>
                <a:xfrm>
                  <a:off x="775828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90" name="Group 89">
              <a:extLst>
                <a:ext uri="{FF2B5EF4-FFF2-40B4-BE49-F238E27FC236}">
                  <a16:creationId xmlns:a16="http://schemas.microsoft.com/office/drawing/2014/main" id="{D45E3FB7-7976-48DA-A5C9-9FAE17E2AF24}"/>
                </a:ext>
              </a:extLst>
            </p:cNvPr>
            <p:cNvGrpSpPr/>
            <p:nvPr/>
          </p:nvGrpSpPr>
          <p:grpSpPr>
            <a:xfrm>
              <a:off x="8400368" y="5875045"/>
              <a:ext cx="478259" cy="731520"/>
              <a:chOff x="8411943" y="5047794"/>
              <a:chExt cx="478259" cy="731520"/>
            </a:xfrm>
          </p:grpSpPr>
          <p:grpSp>
            <p:nvGrpSpPr>
              <p:cNvPr id="91" name="Group 90">
                <a:extLst>
                  <a:ext uri="{FF2B5EF4-FFF2-40B4-BE49-F238E27FC236}">
                    <a16:creationId xmlns:a16="http://schemas.microsoft.com/office/drawing/2014/main" id="{ECBD4F5E-5DEC-4CEC-B5AA-FBC8A8CF797D}"/>
                  </a:ext>
                </a:extLst>
              </p:cNvPr>
              <p:cNvGrpSpPr/>
              <p:nvPr/>
            </p:nvGrpSpPr>
            <p:grpSpPr>
              <a:xfrm>
                <a:off x="8411943" y="5047794"/>
                <a:ext cx="228600" cy="731520"/>
                <a:chOff x="8411943" y="5047794"/>
                <a:chExt cx="228600" cy="731520"/>
              </a:xfrm>
            </p:grpSpPr>
            <p:sp>
              <p:nvSpPr>
                <p:cNvPr id="97" name="Rectangle 96">
                  <a:extLst>
                    <a:ext uri="{FF2B5EF4-FFF2-40B4-BE49-F238E27FC236}">
                      <a16:creationId xmlns:a16="http://schemas.microsoft.com/office/drawing/2014/main" id="{1DDA6CE0-35DD-447D-BF3A-21EF6BE38B4F}"/>
                    </a:ext>
                  </a:extLst>
                </p:cNvPr>
                <p:cNvSpPr/>
                <p:nvPr/>
              </p:nvSpPr>
              <p:spPr>
                <a:xfrm>
                  <a:off x="84119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98" name="Rectangle 97">
                  <a:extLst>
                    <a:ext uri="{FF2B5EF4-FFF2-40B4-BE49-F238E27FC236}">
                      <a16:creationId xmlns:a16="http://schemas.microsoft.com/office/drawing/2014/main" id="{51127A84-FB6B-4486-8027-726407ECA72B}"/>
                    </a:ext>
                  </a:extLst>
                </p:cNvPr>
                <p:cNvSpPr/>
                <p:nvPr/>
              </p:nvSpPr>
              <p:spPr>
                <a:xfrm>
                  <a:off x="84119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9" name="Rectangle 98">
                  <a:extLst>
                    <a:ext uri="{FF2B5EF4-FFF2-40B4-BE49-F238E27FC236}">
                      <a16:creationId xmlns:a16="http://schemas.microsoft.com/office/drawing/2014/main" id="{4723A795-3955-42D5-8185-15B98658DD40}"/>
                    </a:ext>
                  </a:extLst>
                </p:cNvPr>
                <p:cNvSpPr/>
                <p:nvPr/>
              </p:nvSpPr>
              <p:spPr>
                <a:xfrm>
                  <a:off x="84119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a:extLst>
                    <a:ext uri="{FF2B5EF4-FFF2-40B4-BE49-F238E27FC236}">
                      <a16:creationId xmlns:a16="http://schemas.microsoft.com/office/drawing/2014/main" id="{8263F14B-59AC-4606-B5F4-5A9C79D3BFC4}"/>
                    </a:ext>
                  </a:extLst>
                </p:cNvPr>
                <p:cNvSpPr/>
                <p:nvPr/>
              </p:nvSpPr>
              <p:spPr>
                <a:xfrm>
                  <a:off x="84119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92" name="Group 91">
                <a:extLst>
                  <a:ext uri="{FF2B5EF4-FFF2-40B4-BE49-F238E27FC236}">
                    <a16:creationId xmlns:a16="http://schemas.microsoft.com/office/drawing/2014/main" id="{DB7F1C01-24C7-48E2-B499-E3D995EF4863}"/>
                  </a:ext>
                </a:extLst>
              </p:cNvPr>
              <p:cNvGrpSpPr/>
              <p:nvPr/>
            </p:nvGrpSpPr>
            <p:grpSpPr>
              <a:xfrm>
                <a:off x="8661602" y="5047794"/>
                <a:ext cx="228600" cy="731520"/>
                <a:chOff x="8411943" y="5047794"/>
                <a:chExt cx="228600" cy="731520"/>
              </a:xfrm>
            </p:grpSpPr>
            <p:sp>
              <p:nvSpPr>
                <p:cNvPr id="93" name="Rectangle 92">
                  <a:extLst>
                    <a:ext uri="{FF2B5EF4-FFF2-40B4-BE49-F238E27FC236}">
                      <a16:creationId xmlns:a16="http://schemas.microsoft.com/office/drawing/2014/main" id="{3FE89D87-4EF1-4464-A11D-534539693A9A}"/>
                    </a:ext>
                  </a:extLst>
                </p:cNvPr>
                <p:cNvSpPr/>
                <p:nvPr/>
              </p:nvSpPr>
              <p:spPr>
                <a:xfrm>
                  <a:off x="84119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94" name="Rectangle 93">
                  <a:extLst>
                    <a:ext uri="{FF2B5EF4-FFF2-40B4-BE49-F238E27FC236}">
                      <a16:creationId xmlns:a16="http://schemas.microsoft.com/office/drawing/2014/main" id="{776FA31A-2578-4B83-826D-C18B34153E19}"/>
                    </a:ext>
                  </a:extLst>
                </p:cNvPr>
                <p:cNvSpPr/>
                <p:nvPr/>
              </p:nvSpPr>
              <p:spPr>
                <a:xfrm>
                  <a:off x="84119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5" name="Rectangle 94">
                  <a:extLst>
                    <a:ext uri="{FF2B5EF4-FFF2-40B4-BE49-F238E27FC236}">
                      <a16:creationId xmlns:a16="http://schemas.microsoft.com/office/drawing/2014/main" id="{F9B85D5B-BEEE-43E7-8444-FD654DB63978}"/>
                    </a:ext>
                  </a:extLst>
                </p:cNvPr>
                <p:cNvSpPr/>
                <p:nvPr/>
              </p:nvSpPr>
              <p:spPr>
                <a:xfrm>
                  <a:off x="84119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6" name="Rectangle 95">
                  <a:extLst>
                    <a:ext uri="{FF2B5EF4-FFF2-40B4-BE49-F238E27FC236}">
                      <a16:creationId xmlns:a16="http://schemas.microsoft.com/office/drawing/2014/main" id="{07907ECA-3007-4D4C-A95D-506789A874F9}"/>
                    </a:ext>
                  </a:extLst>
                </p:cNvPr>
                <p:cNvSpPr/>
                <p:nvPr/>
              </p:nvSpPr>
              <p:spPr>
                <a:xfrm>
                  <a:off x="84119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101" name="Group 100">
              <a:extLst>
                <a:ext uri="{FF2B5EF4-FFF2-40B4-BE49-F238E27FC236}">
                  <a16:creationId xmlns:a16="http://schemas.microsoft.com/office/drawing/2014/main" id="{CE680C58-E65A-43E0-91D5-A0FCFA268006}"/>
                </a:ext>
              </a:extLst>
            </p:cNvPr>
            <p:cNvGrpSpPr/>
            <p:nvPr/>
          </p:nvGrpSpPr>
          <p:grpSpPr>
            <a:xfrm>
              <a:off x="3824748" y="5875045"/>
              <a:ext cx="478259" cy="731520"/>
              <a:chOff x="3836323" y="5047794"/>
              <a:chExt cx="478259" cy="731520"/>
            </a:xfrm>
          </p:grpSpPr>
          <p:grpSp>
            <p:nvGrpSpPr>
              <p:cNvPr id="102" name="Group 101">
                <a:extLst>
                  <a:ext uri="{FF2B5EF4-FFF2-40B4-BE49-F238E27FC236}">
                    <a16:creationId xmlns:a16="http://schemas.microsoft.com/office/drawing/2014/main" id="{B19905EA-BB0D-405C-A845-DBEEC9FA04CB}"/>
                  </a:ext>
                </a:extLst>
              </p:cNvPr>
              <p:cNvGrpSpPr/>
              <p:nvPr/>
            </p:nvGrpSpPr>
            <p:grpSpPr>
              <a:xfrm>
                <a:off x="3836323" y="5047794"/>
                <a:ext cx="228600" cy="731520"/>
                <a:chOff x="1403479" y="1733952"/>
                <a:chExt cx="182880" cy="731520"/>
              </a:xfrm>
            </p:grpSpPr>
            <p:sp>
              <p:nvSpPr>
                <p:cNvPr id="108" name="Rectangle 107">
                  <a:extLst>
                    <a:ext uri="{FF2B5EF4-FFF2-40B4-BE49-F238E27FC236}">
                      <a16:creationId xmlns:a16="http://schemas.microsoft.com/office/drawing/2014/main" id="{22F8FD23-C3DD-403E-A621-1E5351C5DFF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09" name="Rectangle 108">
                  <a:extLst>
                    <a:ext uri="{FF2B5EF4-FFF2-40B4-BE49-F238E27FC236}">
                      <a16:creationId xmlns:a16="http://schemas.microsoft.com/office/drawing/2014/main" id="{32FC17BB-45ED-4E70-8539-7BC6C4BB589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a:extLst>
                    <a:ext uri="{FF2B5EF4-FFF2-40B4-BE49-F238E27FC236}">
                      <a16:creationId xmlns:a16="http://schemas.microsoft.com/office/drawing/2014/main" id="{3A4B2448-29D8-4C1D-B9A1-B7FE4B3D1B2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1" name="Rectangle 110">
                  <a:extLst>
                    <a:ext uri="{FF2B5EF4-FFF2-40B4-BE49-F238E27FC236}">
                      <a16:creationId xmlns:a16="http://schemas.microsoft.com/office/drawing/2014/main" id="{6006648D-0D7C-4414-8067-C95ABE6F467D}"/>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03" name="Group 102">
                <a:extLst>
                  <a:ext uri="{FF2B5EF4-FFF2-40B4-BE49-F238E27FC236}">
                    <a16:creationId xmlns:a16="http://schemas.microsoft.com/office/drawing/2014/main" id="{D562CF43-8E32-4C9C-937F-4B6D31AAC333}"/>
                  </a:ext>
                </a:extLst>
              </p:cNvPr>
              <p:cNvGrpSpPr/>
              <p:nvPr/>
            </p:nvGrpSpPr>
            <p:grpSpPr>
              <a:xfrm>
                <a:off x="4085982" y="5047794"/>
                <a:ext cx="228600" cy="731520"/>
                <a:chOff x="1403479" y="1733952"/>
                <a:chExt cx="182880" cy="731520"/>
              </a:xfrm>
            </p:grpSpPr>
            <p:sp>
              <p:nvSpPr>
                <p:cNvPr id="104" name="Rectangle 103">
                  <a:extLst>
                    <a:ext uri="{FF2B5EF4-FFF2-40B4-BE49-F238E27FC236}">
                      <a16:creationId xmlns:a16="http://schemas.microsoft.com/office/drawing/2014/main" id="{CA197DF1-4EED-477E-8704-E1053F49B75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05" name="Rectangle 104">
                  <a:extLst>
                    <a:ext uri="{FF2B5EF4-FFF2-40B4-BE49-F238E27FC236}">
                      <a16:creationId xmlns:a16="http://schemas.microsoft.com/office/drawing/2014/main" id="{EB3A3DA0-002F-4B72-9D60-BB1235559E7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a:extLst>
                    <a:ext uri="{FF2B5EF4-FFF2-40B4-BE49-F238E27FC236}">
                      <a16:creationId xmlns:a16="http://schemas.microsoft.com/office/drawing/2014/main" id="{B535EBB8-09F3-4229-8CF5-611B4AF4F39E}"/>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a:extLst>
                    <a:ext uri="{FF2B5EF4-FFF2-40B4-BE49-F238E27FC236}">
                      <a16:creationId xmlns:a16="http://schemas.microsoft.com/office/drawing/2014/main" id="{5DCF47BE-00E2-4D0A-A154-85C5B318721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cxnSp>
          <p:nvCxnSpPr>
            <p:cNvPr id="112" name="Straight Arrow Connector 111">
              <a:extLst>
                <a:ext uri="{FF2B5EF4-FFF2-40B4-BE49-F238E27FC236}">
                  <a16:creationId xmlns:a16="http://schemas.microsoft.com/office/drawing/2014/main" id="{E668F7DA-1A78-4EBE-9302-92D15F99288C}"/>
                </a:ext>
              </a:extLst>
            </p:cNvPr>
            <p:cNvCxnSpPr>
              <a:cxnSpLocks/>
              <a:stCxn id="104" idx="0"/>
              <a:endCxn id="7" idx="4"/>
            </p:cNvCxnSpPr>
            <p:nvPr/>
          </p:nvCxnSpPr>
          <p:spPr>
            <a:xfrm flipH="1" flipV="1">
              <a:off x="4063877" y="5691762"/>
              <a:ext cx="12483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D430BC7-8372-4169-BA4B-C1E8B059E7FC}"/>
                </a:ext>
              </a:extLst>
            </p:cNvPr>
            <p:cNvCxnSpPr>
              <a:cxnSpLocks/>
              <a:stCxn id="27" idx="0"/>
              <a:endCxn id="8" idx="4"/>
            </p:cNvCxnSpPr>
            <p:nvPr/>
          </p:nvCxnSpPr>
          <p:spPr>
            <a:xfrm flipH="1" flipV="1">
              <a:off x="471462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D1BB6FA-490D-4A6E-9730-40AF78F4EBAF}"/>
                </a:ext>
              </a:extLst>
            </p:cNvPr>
            <p:cNvCxnSpPr>
              <a:cxnSpLocks/>
              <a:stCxn id="38" idx="0"/>
              <a:endCxn id="10" idx="4"/>
            </p:cNvCxnSpPr>
            <p:nvPr/>
          </p:nvCxnSpPr>
          <p:spPr>
            <a:xfrm flipH="1" flipV="1">
              <a:off x="536828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E636E8B-404D-40BC-ABA2-632D65BB1F90}"/>
                </a:ext>
              </a:extLst>
            </p:cNvPr>
            <p:cNvCxnSpPr>
              <a:cxnSpLocks/>
              <a:stCxn id="49" idx="0"/>
              <a:endCxn id="11" idx="4"/>
            </p:cNvCxnSpPr>
            <p:nvPr/>
          </p:nvCxnSpPr>
          <p:spPr>
            <a:xfrm flipH="1" flipV="1">
              <a:off x="602194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6F94F0C-1DF4-4F06-8F1F-450F112686E0}"/>
                </a:ext>
              </a:extLst>
            </p:cNvPr>
            <p:cNvCxnSpPr>
              <a:cxnSpLocks/>
              <a:stCxn id="60" idx="0"/>
              <a:endCxn id="12" idx="4"/>
            </p:cNvCxnSpPr>
            <p:nvPr/>
          </p:nvCxnSpPr>
          <p:spPr>
            <a:xfrm flipH="1" flipV="1">
              <a:off x="667560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88B286-B434-4F16-9DA2-A1AFCE6E33BF}"/>
                </a:ext>
              </a:extLst>
            </p:cNvPr>
            <p:cNvCxnSpPr>
              <a:cxnSpLocks/>
              <a:stCxn id="71" idx="0"/>
              <a:endCxn id="13" idx="4"/>
            </p:cNvCxnSpPr>
            <p:nvPr/>
          </p:nvCxnSpPr>
          <p:spPr>
            <a:xfrm flipH="1" flipV="1">
              <a:off x="732926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AB433F8-FCEE-4BD3-A35D-A413B714FA14}"/>
                </a:ext>
              </a:extLst>
            </p:cNvPr>
            <p:cNvCxnSpPr>
              <a:cxnSpLocks/>
              <a:stCxn id="82" idx="0"/>
              <a:endCxn id="14" idx="4"/>
            </p:cNvCxnSpPr>
            <p:nvPr/>
          </p:nvCxnSpPr>
          <p:spPr>
            <a:xfrm flipH="1" flipV="1">
              <a:off x="798292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EB1623F-12FE-4A66-BBBD-9A38A01DE634}"/>
                </a:ext>
              </a:extLst>
            </p:cNvPr>
            <p:cNvCxnSpPr>
              <a:cxnSpLocks/>
              <a:stCxn id="93" idx="0"/>
              <a:endCxn id="15" idx="4"/>
            </p:cNvCxnSpPr>
            <p:nvPr/>
          </p:nvCxnSpPr>
          <p:spPr>
            <a:xfrm flipH="1" flipV="1">
              <a:off x="8639497" y="5691762"/>
              <a:ext cx="12483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C976DAB9-AEF0-4E46-A830-C2458AE708F0}"/>
                </a:ext>
              </a:extLst>
            </p:cNvPr>
            <p:cNvGrpSpPr/>
            <p:nvPr/>
          </p:nvGrpSpPr>
          <p:grpSpPr>
            <a:xfrm>
              <a:off x="4580377" y="4630449"/>
              <a:ext cx="274320" cy="274320"/>
              <a:chOff x="7725396" y="3762963"/>
              <a:chExt cx="274320" cy="274320"/>
            </a:xfrm>
          </p:grpSpPr>
          <p:sp>
            <p:nvSpPr>
              <p:cNvPr id="121" name="Oval 120">
                <a:extLst>
                  <a:ext uri="{FF2B5EF4-FFF2-40B4-BE49-F238E27FC236}">
                    <a16:creationId xmlns:a16="http://schemas.microsoft.com/office/drawing/2014/main" id="{A9E58093-657E-427F-9BF5-D21CCB3F3119}"/>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22" name="Straight Connector 121">
                <a:extLst>
                  <a:ext uri="{FF2B5EF4-FFF2-40B4-BE49-F238E27FC236}">
                    <a16:creationId xmlns:a16="http://schemas.microsoft.com/office/drawing/2014/main" id="{C2A27B80-EBF5-414A-97EC-ABD68D2FDEC0}"/>
                  </a:ext>
                </a:extLst>
              </p:cNvPr>
              <p:cNvCxnSpPr>
                <a:stCxn id="121" idx="2"/>
                <a:endCxn id="121"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28701B2-2A65-46C6-A27F-D63D5B34B9BF}"/>
                  </a:ext>
                </a:extLst>
              </p:cNvPr>
              <p:cNvCxnSpPr>
                <a:cxnSpLocks/>
                <a:stCxn id="121" idx="0"/>
                <a:endCxn id="121"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BDB8EC6-C869-4D09-B9D1-245441B916A9}"/>
                </a:ext>
              </a:extLst>
            </p:cNvPr>
            <p:cNvGrpSpPr/>
            <p:nvPr/>
          </p:nvGrpSpPr>
          <p:grpSpPr>
            <a:xfrm>
              <a:off x="5234037" y="4630449"/>
              <a:ext cx="274320" cy="274320"/>
              <a:chOff x="7725396" y="3762963"/>
              <a:chExt cx="274320" cy="274320"/>
            </a:xfrm>
          </p:grpSpPr>
          <p:sp>
            <p:nvSpPr>
              <p:cNvPr id="125" name="Oval 124">
                <a:extLst>
                  <a:ext uri="{FF2B5EF4-FFF2-40B4-BE49-F238E27FC236}">
                    <a16:creationId xmlns:a16="http://schemas.microsoft.com/office/drawing/2014/main" id="{5FA8F567-1D9F-42FA-A63A-91891A012355}"/>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26" name="Straight Connector 125">
                <a:extLst>
                  <a:ext uri="{FF2B5EF4-FFF2-40B4-BE49-F238E27FC236}">
                    <a16:creationId xmlns:a16="http://schemas.microsoft.com/office/drawing/2014/main" id="{E4483913-032C-4678-90ED-C902205E9360}"/>
                  </a:ext>
                </a:extLst>
              </p:cNvPr>
              <p:cNvCxnSpPr>
                <a:stCxn id="125" idx="2"/>
                <a:endCxn id="125"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564CE4-4047-4B8F-A7A6-1A767C0F7861}"/>
                  </a:ext>
                </a:extLst>
              </p:cNvPr>
              <p:cNvCxnSpPr>
                <a:cxnSpLocks/>
                <a:stCxn id="125" idx="0"/>
                <a:endCxn id="125"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DA265FBF-FCA8-4437-B03E-5F7411FD6567}"/>
                </a:ext>
              </a:extLst>
            </p:cNvPr>
            <p:cNvGrpSpPr/>
            <p:nvPr/>
          </p:nvGrpSpPr>
          <p:grpSpPr>
            <a:xfrm>
              <a:off x="5887697" y="4630449"/>
              <a:ext cx="274320" cy="274320"/>
              <a:chOff x="7725396" y="3762963"/>
              <a:chExt cx="274320" cy="274320"/>
            </a:xfrm>
          </p:grpSpPr>
          <p:sp>
            <p:nvSpPr>
              <p:cNvPr id="129" name="Oval 128">
                <a:extLst>
                  <a:ext uri="{FF2B5EF4-FFF2-40B4-BE49-F238E27FC236}">
                    <a16:creationId xmlns:a16="http://schemas.microsoft.com/office/drawing/2014/main" id="{7DDE2DBB-E575-4100-82AE-A96A00DB4BFC}"/>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0" name="Straight Connector 129">
                <a:extLst>
                  <a:ext uri="{FF2B5EF4-FFF2-40B4-BE49-F238E27FC236}">
                    <a16:creationId xmlns:a16="http://schemas.microsoft.com/office/drawing/2014/main" id="{AF5811A3-A170-4033-8AAA-97EE36F0CD27}"/>
                  </a:ext>
                </a:extLst>
              </p:cNvPr>
              <p:cNvCxnSpPr>
                <a:stCxn id="129" idx="2"/>
                <a:endCxn id="129"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604231-81F8-4897-94AA-9644B18643B3}"/>
                  </a:ext>
                </a:extLst>
              </p:cNvPr>
              <p:cNvCxnSpPr>
                <a:cxnSpLocks/>
                <a:stCxn id="129" idx="0"/>
                <a:endCxn id="129"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3FF11005-6439-4341-AEB7-0232EE86AF06}"/>
                </a:ext>
              </a:extLst>
            </p:cNvPr>
            <p:cNvGrpSpPr/>
            <p:nvPr/>
          </p:nvGrpSpPr>
          <p:grpSpPr>
            <a:xfrm>
              <a:off x="6541357" y="4630449"/>
              <a:ext cx="274320" cy="274320"/>
              <a:chOff x="7725396" y="3762963"/>
              <a:chExt cx="274320" cy="274320"/>
            </a:xfrm>
          </p:grpSpPr>
          <p:sp>
            <p:nvSpPr>
              <p:cNvPr id="133" name="Oval 132">
                <a:extLst>
                  <a:ext uri="{FF2B5EF4-FFF2-40B4-BE49-F238E27FC236}">
                    <a16:creationId xmlns:a16="http://schemas.microsoft.com/office/drawing/2014/main" id="{707EE73F-5FC8-45C4-BE77-1D77355DDEBA}"/>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4" name="Straight Connector 133">
                <a:extLst>
                  <a:ext uri="{FF2B5EF4-FFF2-40B4-BE49-F238E27FC236}">
                    <a16:creationId xmlns:a16="http://schemas.microsoft.com/office/drawing/2014/main" id="{13739ECE-E735-4085-9950-B21548E0670D}"/>
                  </a:ext>
                </a:extLst>
              </p:cNvPr>
              <p:cNvCxnSpPr>
                <a:stCxn id="133" idx="2"/>
                <a:endCxn id="133"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E19721C-9642-4616-B5C7-00AD04430278}"/>
                  </a:ext>
                </a:extLst>
              </p:cNvPr>
              <p:cNvCxnSpPr>
                <a:cxnSpLocks/>
                <a:stCxn id="133" idx="0"/>
                <a:endCxn id="133"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5573CE5B-72FA-4029-8275-50EF9671E3EB}"/>
                </a:ext>
              </a:extLst>
            </p:cNvPr>
            <p:cNvGrpSpPr/>
            <p:nvPr/>
          </p:nvGrpSpPr>
          <p:grpSpPr>
            <a:xfrm>
              <a:off x="7195017" y="4630449"/>
              <a:ext cx="274320" cy="274320"/>
              <a:chOff x="7725396" y="3762963"/>
              <a:chExt cx="274320" cy="274320"/>
            </a:xfrm>
          </p:grpSpPr>
          <p:sp>
            <p:nvSpPr>
              <p:cNvPr id="137" name="Oval 136">
                <a:extLst>
                  <a:ext uri="{FF2B5EF4-FFF2-40B4-BE49-F238E27FC236}">
                    <a16:creationId xmlns:a16="http://schemas.microsoft.com/office/drawing/2014/main" id="{FE21BAA4-530B-4492-BF3A-B99A8235EE7A}"/>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8" name="Straight Connector 137">
                <a:extLst>
                  <a:ext uri="{FF2B5EF4-FFF2-40B4-BE49-F238E27FC236}">
                    <a16:creationId xmlns:a16="http://schemas.microsoft.com/office/drawing/2014/main" id="{0BD4E761-4F01-4AB0-96C7-D52FF788847C}"/>
                  </a:ext>
                </a:extLst>
              </p:cNvPr>
              <p:cNvCxnSpPr>
                <a:stCxn id="137" idx="2"/>
                <a:endCxn id="137"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DA5B7D4-844D-474A-B813-8267F4AD5136}"/>
                  </a:ext>
                </a:extLst>
              </p:cNvPr>
              <p:cNvCxnSpPr>
                <a:cxnSpLocks/>
                <a:stCxn id="137" idx="0"/>
                <a:endCxn id="137"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026D844-1364-4A3B-BFCE-525F126ED5EA}"/>
                </a:ext>
              </a:extLst>
            </p:cNvPr>
            <p:cNvGrpSpPr/>
            <p:nvPr/>
          </p:nvGrpSpPr>
          <p:grpSpPr>
            <a:xfrm>
              <a:off x="7848677" y="4630449"/>
              <a:ext cx="274320" cy="274320"/>
              <a:chOff x="7725396" y="3762963"/>
              <a:chExt cx="274320" cy="274320"/>
            </a:xfrm>
          </p:grpSpPr>
          <p:sp>
            <p:nvSpPr>
              <p:cNvPr id="141" name="Oval 140">
                <a:extLst>
                  <a:ext uri="{FF2B5EF4-FFF2-40B4-BE49-F238E27FC236}">
                    <a16:creationId xmlns:a16="http://schemas.microsoft.com/office/drawing/2014/main" id="{147F6989-1782-4A24-B4AE-4F55B170B1EF}"/>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42" name="Straight Connector 141">
                <a:extLst>
                  <a:ext uri="{FF2B5EF4-FFF2-40B4-BE49-F238E27FC236}">
                    <a16:creationId xmlns:a16="http://schemas.microsoft.com/office/drawing/2014/main" id="{555EFCB8-BDCD-4B2C-A1B7-F06E29710ED8}"/>
                  </a:ext>
                </a:extLst>
              </p:cNvPr>
              <p:cNvCxnSpPr>
                <a:stCxn id="141" idx="2"/>
                <a:endCxn id="141"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CAC4550-47D4-4229-AA21-123C4F0161AB}"/>
                  </a:ext>
                </a:extLst>
              </p:cNvPr>
              <p:cNvCxnSpPr>
                <a:cxnSpLocks/>
                <a:stCxn id="141" idx="0"/>
                <a:endCxn id="141"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FAC3D9F-4ED0-4F8F-B6FD-C3A113EE054B}"/>
                </a:ext>
              </a:extLst>
            </p:cNvPr>
            <p:cNvGrpSpPr/>
            <p:nvPr/>
          </p:nvGrpSpPr>
          <p:grpSpPr>
            <a:xfrm>
              <a:off x="8502337" y="4630449"/>
              <a:ext cx="274320" cy="274320"/>
              <a:chOff x="7725396" y="3762963"/>
              <a:chExt cx="274320" cy="274320"/>
            </a:xfrm>
          </p:grpSpPr>
          <p:sp>
            <p:nvSpPr>
              <p:cNvPr id="145" name="Oval 144">
                <a:extLst>
                  <a:ext uri="{FF2B5EF4-FFF2-40B4-BE49-F238E27FC236}">
                    <a16:creationId xmlns:a16="http://schemas.microsoft.com/office/drawing/2014/main" id="{6319AB2B-DC52-406A-918F-F314F29DB08D}"/>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46" name="Straight Connector 145">
                <a:extLst>
                  <a:ext uri="{FF2B5EF4-FFF2-40B4-BE49-F238E27FC236}">
                    <a16:creationId xmlns:a16="http://schemas.microsoft.com/office/drawing/2014/main" id="{BB38C3E2-0801-4EDE-AE70-490A8D83AE7E}"/>
                  </a:ext>
                </a:extLst>
              </p:cNvPr>
              <p:cNvCxnSpPr>
                <a:stCxn id="145" idx="2"/>
                <a:endCxn id="145"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5DB4F5-E18B-4FCC-916F-9B52A80AEBD3}"/>
                  </a:ext>
                </a:extLst>
              </p:cNvPr>
              <p:cNvCxnSpPr>
                <a:cxnSpLocks/>
                <a:stCxn id="145" idx="0"/>
                <a:endCxn id="145"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63A1508C-8797-4E0E-A543-EE7D0F4422AF}"/>
                </a:ext>
              </a:extLst>
            </p:cNvPr>
            <p:cNvGrpSpPr/>
            <p:nvPr/>
          </p:nvGrpSpPr>
          <p:grpSpPr>
            <a:xfrm>
              <a:off x="3946894" y="4906653"/>
              <a:ext cx="233967" cy="208732"/>
              <a:chOff x="3939048" y="4904769"/>
              <a:chExt cx="233967" cy="208732"/>
            </a:xfrm>
          </p:grpSpPr>
          <p:cxnSp>
            <p:nvCxnSpPr>
              <p:cNvPr id="149" name="Straight Arrow Connector 148">
                <a:extLst>
                  <a:ext uri="{FF2B5EF4-FFF2-40B4-BE49-F238E27FC236}">
                    <a16:creationId xmlns:a16="http://schemas.microsoft.com/office/drawing/2014/main" id="{35480FD7-5980-4F51-9355-BF6E42380B05}"/>
                  </a:ext>
                </a:extLst>
              </p:cNvPr>
              <p:cNvCxnSpPr>
                <a:cxnSpLocks/>
                <a:endCxn id="4" idx="4"/>
              </p:cNvCxnSpPr>
              <p:nvPr/>
            </p:nvCxnSpPr>
            <p:spPr>
              <a:xfrm flipV="1">
                <a:off x="3939048" y="4904769"/>
                <a:ext cx="124829" cy="1645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19CF368-E900-40CC-A72F-6BDBC1608315}"/>
                  </a:ext>
                </a:extLst>
              </p:cNvPr>
              <p:cNvCxnSpPr>
                <a:cxnSpLocks/>
                <a:endCxn id="4" idx="4"/>
              </p:cNvCxnSpPr>
              <p:nvPr/>
            </p:nvCxnSpPr>
            <p:spPr>
              <a:xfrm flipH="1" flipV="1">
                <a:off x="4063877" y="4904769"/>
                <a:ext cx="109138" cy="1645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5BC9956-4B2E-43C5-997C-DDAC45693FC2}"/>
                  </a:ext>
                </a:extLst>
              </p:cNvPr>
              <p:cNvCxnSpPr>
                <a:cxnSpLocks/>
                <a:endCxn id="4" idx="4"/>
              </p:cNvCxnSpPr>
              <p:nvPr/>
            </p:nvCxnSpPr>
            <p:spPr>
              <a:xfrm flipV="1">
                <a:off x="3991306" y="4904769"/>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9170F4E-DE14-40F7-B7A7-FAFB997EAF5F}"/>
                  </a:ext>
                </a:extLst>
              </p:cNvPr>
              <p:cNvCxnSpPr>
                <a:cxnSpLocks/>
                <a:endCxn id="4" idx="4"/>
              </p:cNvCxnSpPr>
              <p:nvPr/>
            </p:nvCxnSpPr>
            <p:spPr>
              <a:xfrm flipH="1" flipV="1">
                <a:off x="4063877" y="4904769"/>
                <a:ext cx="58258"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416D9D1-9B86-4607-8E35-F016326DF33E}"/>
                  </a:ext>
                </a:extLst>
              </p:cNvPr>
              <p:cNvCxnSpPr>
                <a:cxnSpLocks/>
                <a:endCxn id="4" idx="4"/>
              </p:cNvCxnSpPr>
              <p:nvPr/>
            </p:nvCxnSpPr>
            <p:spPr>
              <a:xfrm flipV="1">
                <a:off x="4063877" y="4904769"/>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386B8EB-482B-4386-8DFD-A6EB6B217D22}"/>
                </a:ext>
              </a:extLst>
            </p:cNvPr>
            <p:cNvGrpSpPr/>
            <p:nvPr/>
          </p:nvGrpSpPr>
          <p:grpSpPr>
            <a:xfrm>
              <a:off x="7860600" y="4905301"/>
              <a:ext cx="233966" cy="208732"/>
              <a:chOff x="3950623" y="4077518"/>
              <a:chExt cx="233966" cy="208732"/>
            </a:xfrm>
          </p:grpSpPr>
          <p:cxnSp>
            <p:nvCxnSpPr>
              <p:cNvPr id="155" name="Straight Arrow Connector 154">
                <a:extLst>
                  <a:ext uri="{FF2B5EF4-FFF2-40B4-BE49-F238E27FC236}">
                    <a16:creationId xmlns:a16="http://schemas.microsoft.com/office/drawing/2014/main" id="{1D7A040E-4625-433D-9797-230800415B01}"/>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1487328-FD6B-4FC9-A0D4-3AF0683792E1}"/>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BA96982-922D-4FE3-951C-293EDF4BAEE4}"/>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41C6480-AD4D-48BF-9475-954C9E0520D1}"/>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D03C209-8616-4057-8E76-1772BB54F61A}"/>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4D5F5CA8-B8C0-40C7-BA35-97669FC5570A}"/>
                </a:ext>
              </a:extLst>
            </p:cNvPr>
            <p:cNvGrpSpPr/>
            <p:nvPr/>
          </p:nvGrpSpPr>
          <p:grpSpPr>
            <a:xfrm>
              <a:off x="5254215" y="4906653"/>
              <a:ext cx="233966" cy="208732"/>
              <a:chOff x="3950623" y="4077518"/>
              <a:chExt cx="233966" cy="208732"/>
            </a:xfrm>
          </p:grpSpPr>
          <p:cxnSp>
            <p:nvCxnSpPr>
              <p:cNvPr id="161" name="Straight Arrow Connector 160">
                <a:extLst>
                  <a:ext uri="{FF2B5EF4-FFF2-40B4-BE49-F238E27FC236}">
                    <a16:creationId xmlns:a16="http://schemas.microsoft.com/office/drawing/2014/main" id="{26A5A423-1D56-4599-843F-DD149BC52056}"/>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9F1D6F9-C354-49C0-8B6E-BDB778C01770}"/>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D67CE9A-22AF-44D9-9753-725CFAAA1A75}"/>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BAB123D-DADA-4CD9-8476-4CCA725D0FD4}"/>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EBDCA5D-4310-4021-BF1B-3DB299A4CDAD}"/>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AFE06C2B-5D0D-447C-AC0B-574A52643521}"/>
                </a:ext>
              </a:extLst>
            </p:cNvPr>
            <p:cNvGrpSpPr/>
            <p:nvPr/>
          </p:nvGrpSpPr>
          <p:grpSpPr>
            <a:xfrm>
              <a:off x="5907875" y="4906653"/>
              <a:ext cx="233966" cy="208732"/>
              <a:chOff x="3950623" y="4077518"/>
              <a:chExt cx="233966" cy="208732"/>
            </a:xfrm>
          </p:grpSpPr>
          <p:cxnSp>
            <p:nvCxnSpPr>
              <p:cNvPr id="167" name="Straight Arrow Connector 166">
                <a:extLst>
                  <a:ext uri="{FF2B5EF4-FFF2-40B4-BE49-F238E27FC236}">
                    <a16:creationId xmlns:a16="http://schemas.microsoft.com/office/drawing/2014/main" id="{3F686264-37B6-4707-89D4-F4E0AA877735}"/>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E247B5-4D01-45EB-BC4B-4C4A8506C6DE}"/>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25711921-A7D8-4BDF-B413-2C947A2568E3}"/>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B685F43-EB63-4BE4-97E4-5AADA1B30B40}"/>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04A1219-EACF-4BAF-8946-289F26097AB6}"/>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74E2AA81-11AE-465D-AAB8-97CA7F8D15C9}"/>
                </a:ext>
              </a:extLst>
            </p:cNvPr>
            <p:cNvGrpSpPr/>
            <p:nvPr/>
          </p:nvGrpSpPr>
          <p:grpSpPr>
            <a:xfrm>
              <a:off x="6561535" y="4906653"/>
              <a:ext cx="233966" cy="208732"/>
              <a:chOff x="3950623" y="4077518"/>
              <a:chExt cx="233966" cy="208732"/>
            </a:xfrm>
          </p:grpSpPr>
          <p:cxnSp>
            <p:nvCxnSpPr>
              <p:cNvPr id="173" name="Straight Arrow Connector 172">
                <a:extLst>
                  <a:ext uri="{FF2B5EF4-FFF2-40B4-BE49-F238E27FC236}">
                    <a16:creationId xmlns:a16="http://schemas.microsoft.com/office/drawing/2014/main" id="{1178F90B-B09F-4140-B92D-4D1DF53EF1E6}"/>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2161C66-D1A8-4B21-A801-5C7C0B20F6D7}"/>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9F33E46B-CB4E-49EF-8BFC-CDC4AC7B1A8D}"/>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B229469-A54B-4111-8F00-0216F43653E8}"/>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8CB12BE-4A94-4F57-886B-9168862547AA}"/>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6695D64A-CF58-4AC7-B387-E5CD6375751E}"/>
                </a:ext>
              </a:extLst>
            </p:cNvPr>
            <p:cNvGrpSpPr/>
            <p:nvPr/>
          </p:nvGrpSpPr>
          <p:grpSpPr>
            <a:xfrm>
              <a:off x="7215195" y="4906653"/>
              <a:ext cx="233966" cy="208732"/>
              <a:chOff x="3950623" y="4077518"/>
              <a:chExt cx="233966" cy="208732"/>
            </a:xfrm>
          </p:grpSpPr>
          <p:cxnSp>
            <p:nvCxnSpPr>
              <p:cNvPr id="179" name="Straight Arrow Connector 178">
                <a:extLst>
                  <a:ext uri="{FF2B5EF4-FFF2-40B4-BE49-F238E27FC236}">
                    <a16:creationId xmlns:a16="http://schemas.microsoft.com/office/drawing/2014/main" id="{9D1C9E00-0D72-45D0-8CD4-A880FD468CEA}"/>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034B6452-FA43-4507-ACA4-C5E8744B9A63}"/>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CFAB758-33D9-451B-9308-145DCFFC9056}"/>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5AE6974-9A88-4A57-B1CD-9997F2434640}"/>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81FBC4B6-49DF-4979-8123-95BD72207396}"/>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84" name="Straight Arrow Connector 183">
              <a:extLst>
                <a:ext uri="{FF2B5EF4-FFF2-40B4-BE49-F238E27FC236}">
                  <a16:creationId xmlns:a16="http://schemas.microsoft.com/office/drawing/2014/main" id="{B401C533-2FEA-4420-BB0A-4794E6C76C99}"/>
                </a:ext>
              </a:extLst>
            </p:cNvPr>
            <p:cNvCxnSpPr>
              <a:cxnSpLocks/>
              <a:stCxn id="7" idx="0"/>
              <a:endCxn id="121" idx="4"/>
            </p:cNvCxnSpPr>
            <p:nvPr/>
          </p:nvCxnSpPr>
          <p:spPr>
            <a:xfrm flipV="1">
              <a:off x="4063877" y="4904769"/>
              <a:ext cx="653660"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72AC27F-6F71-4F40-B7F1-746E578DCA8A}"/>
                </a:ext>
              </a:extLst>
            </p:cNvPr>
            <p:cNvCxnSpPr>
              <a:cxnSpLocks/>
              <a:stCxn id="13" idx="0"/>
              <a:endCxn id="121" idx="4"/>
            </p:cNvCxnSpPr>
            <p:nvPr/>
          </p:nvCxnSpPr>
          <p:spPr>
            <a:xfrm flipH="1" flipV="1">
              <a:off x="4717537" y="4904769"/>
              <a:ext cx="261173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77FCBBE-E1A4-43AF-9476-DBFF43581FA0}"/>
                </a:ext>
              </a:extLst>
            </p:cNvPr>
            <p:cNvCxnSpPr>
              <a:cxnSpLocks/>
              <a:stCxn id="15" idx="0"/>
              <a:endCxn id="121" idx="4"/>
            </p:cNvCxnSpPr>
            <p:nvPr/>
          </p:nvCxnSpPr>
          <p:spPr>
            <a:xfrm flipH="1" flipV="1">
              <a:off x="4717537" y="4904769"/>
              <a:ext cx="3921960"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5D5278CA-25D8-4404-8DCA-4156BEBFDF4C}"/>
                </a:ext>
              </a:extLst>
            </p:cNvPr>
            <p:cNvCxnSpPr>
              <a:cxnSpLocks/>
              <a:stCxn id="8" idx="0"/>
              <a:endCxn id="121" idx="4"/>
            </p:cNvCxnSpPr>
            <p:nvPr/>
          </p:nvCxnSpPr>
          <p:spPr>
            <a:xfrm flipV="1">
              <a:off x="4714628" y="4904769"/>
              <a:ext cx="2909" cy="512673"/>
            </a:xfrm>
            <a:prstGeom prst="straightConnector1">
              <a:avLst/>
            </a:prstGeom>
            <a:ln w="15875">
              <a:solidFill>
                <a:srgbClr val="C00000"/>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59AB90C3-D9A0-4E7F-907A-73EDF3498B3F}"/>
                </a:ext>
              </a:extLst>
            </p:cNvPr>
            <p:cNvGrpSpPr/>
            <p:nvPr/>
          </p:nvGrpSpPr>
          <p:grpSpPr>
            <a:xfrm flipV="1">
              <a:off x="4077902" y="2917152"/>
              <a:ext cx="1958071" cy="503369"/>
              <a:chOff x="2108470" y="3955747"/>
              <a:chExt cx="1958071" cy="341382"/>
            </a:xfrm>
          </p:grpSpPr>
          <p:cxnSp>
            <p:nvCxnSpPr>
              <p:cNvPr id="189" name="Straight Arrow Connector 188">
                <a:extLst>
                  <a:ext uri="{FF2B5EF4-FFF2-40B4-BE49-F238E27FC236}">
                    <a16:creationId xmlns:a16="http://schemas.microsoft.com/office/drawing/2014/main" id="{DDB891A1-3DEB-497B-BDB9-535370A9A239}"/>
                  </a:ext>
                </a:extLst>
              </p:cNvPr>
              <p:cNvCxnSpPr>
                <a:cxnSpLocks/>
                <a:stCxn id="245" idx="0"/>
              </p:cNvCxnSpPr>
              <p:nvPr/>
            </p:nvCxnSpPr>
            <p:spPr>
              <a:xfrm flipV="1">
                <a:off x="2108470" y="3955748"/>
                <a:ext cx="1955407" cy="34138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DBBCA28-C4D2-44B5-A99E-5AFFDD105D80}"/>
                  </a:ext>
                </a:extLst>
              </p:cNvPr>
              <p:cNvCxnSpPr>
                <a:cxnSpLocks/>
                <a:stCxn id="246" idx="0"/>
              </p:cNvCxnSpPr>
              <p:nvPr/>
            </p:nvCxnSpPr>
            <p:spPr>
              <a:xfrm flipV="1">
                <a:off x="2759221" y="3955747"/>
                <a:ext cx="1304656" cy="341376"/>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9E7D8A1-E74B-4B5D-AED1-42284AD21AA4}"/>
                  </a:ext>
                </a:extLst>
              </p:cNvPr>
              <p:cNvCxnSpPr>
                <a:cxnSpLocks/>
                <a:stCxn id="249" idx="0"/>
              </p:cNvCxnSpPr>
              <p:nvPr/>
            </p:nvCxnSpPr>
            <p:spPr>
              <a:xfrm flipH="1" flipV="1">
                <a:off x="4063879" y="3955748"/>
                <a:ext cx="2662" cy="341376"/>
              </a:xfrm>
              <a:prstGeom prst="straightConnector1">
                <a:avLst/>
              </a:prstGeom>
              <a:ln w="15875">
                <a:solidFill>
                  <a:srgbClr val="C00000"/>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894E1D9-3497-4B1E-8E49-757BD4730E6B}"/>
                  </a:ext>
                </a:extLst>
              </p:cNvPr>
              <p:cNvCxnSpPr>
                <a:cxnSpLocks/>
                <a:stCxn id="248" idx="0"/>
              </p:cNvCxnSpPr>
              <p:nvPr/>
            </p:nvCxnSpPr>
            <p:spPr>
              <a:xfrm flipV="1">
                <a:off x="3412881" y="3955748"/>
                <a:ext cx="650996" cy="341376"/>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93" name="Straight Arrow Connector 192">
              <a:extLst>
                <a:ext uri="{FF2B5EF4-FFF2-40B4-BE49-F238E27FC236}">
                  <a16:creationId xmlns:a16="http://schemas.microsoft.com/office/drawing/2014/main" id="{22CFDF77-5B7C-4341-AABA-85B395845B74}"/>
                </a:ext>
              </a:extLst>
            </p:cNvPr>
            <p:cNvCxnSpPr>
              <a:cxnSpLocks/>
              <a:stCxn id="14" idx="0"/>
              <a:endCxn id="121" idx="4"/>
            </p:cNvCxnSpPr>
            <p:nvPr/>
          </p:nvCxnSpPr>
          <p:spPr>
            <a:xfrm flipH="1" flipV="1">
              <a:off x="4717537" y="4904769"/>
              <a:ext cx="326539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97F476E-FAE0-4323-87B7-CABD5E673A50}"/>
                </a:ext>
              </a:extLst>
            </p:cNvPr>
            <p:cNvCxnSpPr>
              <a:cxnSpLocks/>
              <a:endCxn id="121" idx="4"/>
            </p:cNvCxnSpPr>
            <p:nvPr/>
          </p:nvCxnSpPr>
          <p:spPr>
            <a:xfrm flipH="1" flipV="1">
              <a:off x="4717537" y="4904769"/>
              <a:ext cx="673442" cy="536548"/>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40CBD62-EE47-4AEB-B328-73E55DE2B8CB}"/>
                </a:ext>
              </a:extLst>
            </p:cNvPr>
            <p:cNvCxnSpPr>
              <a:cxnSpLocks/>
              <a:stCxn id="11" idx="0"/>
              <a:endCxn id="121" idx="4"/>
            </p:cNvCxnSpPr>
            <p:nvPr/>
          </p:nvCxnSpPr>
          <p:spPr>
            <a:xfrm flipH="1" flipV="1">
              <a:off x="4717537" y="4904769"/>
              <a:ext cx="130441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EF8F0F8B-DBCC-4D24-AB23-E98F60A74AFB}"/>
                </a:ext>
              </a:extLst>
            </p:cNvPr>
            <p:cNvCxnSpPr>
              <a:cxnSpLocks/>
              <a:stCxn id="12" idx="0"/>
              <a:endCxn id="121" idx="4"/>
            </p:cNvCxnSpPr>
            <p:nvPr/>
          </p:nvCxnSpPr>
          <p:spPr>
            <a:xfrm flipH="1" flipV="1">
              <a:off x="4717537" y="4904769"/>
              <a:ext cx="195807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197" name="Freeform 246">
              <a:extLst>
                <a:ext uri="{FF2B5EF4-FFF2-40B4-BE49-F238E27FC236}">
                  <a16:creationId xmlns:a16="http://schemas.microsoft.com/office/drawing/2014/main" id="{AF76C01E-093A-4BED-89BD-31F7E614E771}"/>
                </a:ext>
              </a:extLst>
            </p:cNvPr>
            <p:cNvSpPr/>
            <p:nvPr/>
          </p:nvSpPr>
          <p:spPr>
            <a:xfrm flipH="1">
              <a:off x="6337483" y="2744746"/>
              <a:ext cx="384159" cy="1050589"/>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 name="connsiteX0" fmla="*/ 931054 w 931264"/>
                <a:gd name="connsiteY0" fmla="*/ 754380 h 754380"/>
                <a:gd name="connsiteX1" fmla="*/ 696928 w 931264"/>
                <a:gd name="connsiteY1" fmla="*/ 613580 h 754380"/>
                <a:gd name="connsiteX2" fmla="*/ 138574 w 931264"/>
                <a:gd name="connsiteY2" fmla="*/ 342900 h 754380"/>
                <a:gd name="connsiteX3" fmla="*/ 1414 w 931264"/>
                <a:gd name="connsiteY3" fmla="*/ 0 h 754380"/>
                <a:gd name="connsiteX0" fmla="*/ 930110 w 930309"/>
                <a:gd name="connsiteY0" fmla="*/ 754380 h 754380"/>
                <a:gd name="connsiteX1" fmla="*/ 695984 w 930309"/>
                <a:gd name="connsiteY1" fmla="*/ 613580 h 754380"/>
                <a:gd name="connsiteX2" fmla="*/ 171149 w 930309"/>
                <a:gd name="connsiteY2" fmla="*/ 533112 h 754380"/>
                <a:gd name="connsiteX3" fmla="*/ 470 w 930309"/>
                <a:gd name="connsiteY3" fmla="*/ 0 h 754380"/>
                <a:gd name="connsiteX0" fmla="*/ 930110 w 930342"/>
                <a:gd name="connsiteY0" fmla="*/ 754380 h 754380"/>
                <a:gd name="connsiteX1" fmla="*/ 712744 w 930342"/>
                <a:gd name="connsiteY1" fmla="*/ 640753 h 754380"/>
                <a:gd name="connsiteX2" fmla="*/ 171149 w 930342"/>
                <a:gd name="connsiteY2" fmla="*/ 533112 h 754380"/>
                <a:gd name="connsiteX3" fmla="*/ 470 w 930342"/>
                <a:gd name="connsiteY3" fmla="*/ 0 h 754380"/>
                <a:gd name="connsiteX0" fmla="*/ 930110 w 930265"/>
                <a:gd name="connsiteY0" fmla="*/ 754380 h 754380"/>
                <a:gd name="connsiteX1" fmla="*/ 712744 w 930265"/>
                <a:gd name="connsiteY1" fmla="*/ 640753 h 754380"/>
                <a:gd name="connsiteX2" fmla="*/ 171149 w 930265"/>
                <a:gd name="connsiteY2" fmla="*/ 533112 h 754380"/>
                <a:gd name="connsiteX3" fmla="*/ 470 w 930265"/>
                <a:gd name="connsiteY3" fmla="*/ 0 h 754380"/>
                <a:gd name="connsiteX0" fmla="*/ 930110 w 930184"/>
                <a:gd name="connsiteY0" fmla="*/ 754380 h 754380"/>
                <a:gd name="connsiteX1" fmla="*/ 545145 w 930184"/>
                <a:gd name="connsiteY1" fmla="*/ 622071 h 754380"/>
                <a:gd name="connsiteX2" fmla="*/ 171149 w 930184"/>
                <a:gd name="connsiteY2" fmla="*/ 533112 h 754380"/>
                <a:gd name="connsiteX3" fmla="*/ 470 w 930184"/>
                <a:gd name="connsiteY3"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843990 w 843989"/>
                <a:gd name="connsiteY0" fmla="*/ 749285 h 749285"/>
                <a:gd name="connsiteX1" fmla="*/ 85029 w 843989"/>
                <a:gd name="connsiteY1" fmla="*/ 528017 h 749285"/>
                <a:gd name="connsiteX2" fmla="*/ 3387 w 843989"/>
                <a:gd name="connsiteY2" fmla="*/ 0 h 749285"/>
                <a:gd name="connsiteX0" fmla="*/ 841381 w 841380"/>
                <a:gd name="connsiteY0" fmla="*/ 749285 h 749285"/>
                <a:gd name="connsiteX1" fmla="*/ 82420 w 841380"/>
                <a:gd name="connsiteY1" fmla="*/ 528017 h 749285"/>
                <a:gd name="connsiteX2" fmla="*/ 778 w 841380"/>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5"/>
                <a:gd name="connsiteY0" fmla="*/ 749285 h 749285"/>
                <a:gd name="connsiteX1" fmla="*/ 85985 w 844945"/>
                <a:gd name="connsiteY1" fmla="*/ 528017 h 749285"/>
                <a:gd name="connsiteX2" fmla="*/ 4343 w 844945"/>
                <a:gd name="connsiteY2" fmla="*/ 0 h 749285"/>
              </a:gdLst>
              <a:ahLst/>
              <a:cxnLst>
                <a:cxn ang="0">
                  <a:pos x="connsiteX0" y="connsiteY0"/>
                </a:cxn>
                <a:cxn ang="0">
                  <a:pos x="connsiteX1" y="connsiteY1"/>
                </a:cxn>
                <a:cxn ang="0">
                  <a:pos x="connsiteX2" y="connsiteY2"/>
                </a:cxn>
              </a:cxnLst>
              <a:rect l="l" t="t" r="r" b="b"/>
              <a:pathLst>
                <a:path w="844945" h="749285">
                  <a:moveTo>
                    <a:pt x="844946" y="749285"/>
                  </a:moveTo>
                  <a:cubicBezTo>
                    <a:pt x="828240" y="546942"/>
                    <a:pt x="136178" y="621479"/>
                    <a:pt x="85985" y="528017"/>
                  </a:cubicBezTo>
                  <a:cubicBezTo>
                    <a:pt x="-18410" y="367218"/>
                    <a:pt x="-737" y="125730"/>
                    <a:pt x="4343"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198" name="Group 197">
              <a:extLst>
                <a:ext uri="{FF2B5EF4-FFF2-40B4-BE49-F238E27FC236}">
                  <a16:creationId xmlns:a16="http://schemas.microsoft.com/office/drawing/2014/main" id="{204DC649-D5B1-47E0-96AD-16FBB42456C4}"/>
                </a:ext>
              </a:extLst>
            </p:cNvPr>
            <p:cNvGrpSpPr/>
            <p:nvPr/>
          </p:nvGrpSpPr>
          <p:grpSpPr>
            <a:xfrm>
              <a:off x="4042644" y="3960844"/>
              <a:ext cx="2294395" cy="650068"/>
              <a:chOff x="3912522" y="4327657"/>
              <a:chExt cx="2294395" cy="650068"/>
            </a:xfrm>
          </p:grpSpPr>
          <p:cxnSp>
            <p:nvCxnSpPr>
              <p:cNvPr id="199" name="Straight Arrow Connector 198">
                <a:extLst>
                  <a:ext uri="{FF2B5EF4-FFF2-40B4-BE49-F238E27FC236}">
                    <a16:creationId xmlns:a16="http://schemas.microsoft.com/office/drawing/2014/main" id="{C26E0363-803E-499A-A80E-42CF893E4AE1}"/>
                  </a:ext>
                </a:extLst>
              </p:cNvPr>
              <p:cNvCxnSpPr/>
              <p:nvPr/>
            </p:nvCxnSpPr>
            <p:spPr>
              <a:xfrm flipV="1">
                <a:off x="3912522" y="4531021"/>
                <a:ext cx="229439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9E898291-AC4B-4B83-88E1-78C97FACCB09}"/>
                  </a:ext>
                </a:extLst>
              </p:cNvPr>
              <p:cNvGrpSpPr/>
              <p:nvPr/>
            </p:nvGrpSpPr>
            <p:grpSpPr>
              <a:xfrm>
                <a:off x="4919730" y="4327657"/>
                <a:ext cx="275101" cy="412330"/>
                <a:chOff x="3029212" y="3931060"/>
                <a:chExt cx="275101" cy="412330"/>
              </a:xfrm>
            </p:grpSpPr>
            <p:sp>
              <p:nvSpPr>
                <p:cNvPr id="201" name="Freeform 261">
                  <a:extLst>
                    <a:ext uri="{FF2B5EF4-FFF2-40B4-BE49-F238E27FC236}">
                      <a16:creationId xmlns:a16="http://schemas.microsoft.com/office/drawing/2014/main" id="{36CCA145-B2F5-44CA-9C8F-13E6B2C85CF0}"/>
                    </a:ext>
                  </a:extLst>
                </p:cNvPr>
                <p:cNvSpPr/>
                <p:nvPr/>
              </p:nvSpPr>
              <p:spPr>
                <a:xfrm>
                  <a:off x="3029212" y="3931060"/>
                  <a:ext cx="197381" cy="274227"/>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02" name="Straight Connector 201">
                  <a:extLst>
                    <a:ext uri="{FF2B5EF4-FFF2-40B4-BE49-F238E27FC236}">
                      <a16:creationId xmlns:a16="http://schemas.microsoft.com/office/drawing/2014/main" id="{2A3FA2FE-685A-47C0-B683-A69243755EFA}"/>
                    </a:ext>
                  </a:extLst>
                </p:cNvPr>
                <p:cNvCxnSpPr>
                  <a:cxnSpLocks/>
                  <a:stCxn id="20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86BC36C-B003-49C8-BA21-1352647DF949}"/>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04" name="Group 203">
              <a:extLst>
                <a:ext uri="{FF2B5EF4-FFF2-40B4-BE49-F238E27FC236}">
                  <a16:creationId xmlns:a16="http://schemas.microsoft.com/office/drawing/2014/main" id="{05A70728-53D9-4068-9298-E02EA3732453}"/>
                </a:ext>
              </a:extLst>
            </p:cNvPr>
            <p:cNvGrpSpPr/>
            <p:nvPr/>
          </p:nvGrpSpPr>
          <p:grpSpPr>
            <a:xfrm>
              <a:off x="4696304" y="3733321"/>
              <a:ext cx="3921961" cy="877592"/>
              <a:chOff x="4566182" y="4100134"/>
              <a:chExt cx="3921961" cy="877592"/>
            </a:xfrm>
          </p:grpSpPr>
          <p:grpSp>
            <p:nvGrpSpPr>
              <p:cNvPr id="205" name="Group 204">
                <a:extLst>
                  <a:ext uri="{FF2B5EF4-FFF2-40B4-BE49-F238E27FC236}">
                    <a16:creationId xmlns:a16="http://schemas.microsoft.com/office/drawing/2014/main" id="{38E36905-780B-4FE4-A856-776EEF9AA7A1}"/>
                  </a:ext>
                </a:extLst>
              </p:cNvPr>
              <p:cNvGrpSpPr/>
              <p:nvPr/>
            </p:nvGrpSpPr>
            <p:grpSpPr>
              <a:xfrm>
                <a:off x="4566182" y="4369849"/>
                <a:ext cx="1640735" cy="607877"/>
                <a:chOff x="4566182" y="4369849"/>
                <a:chExt cx="1640735" cy="607877"/>
              </a:xfrm>
            </p:grpSpPr>
            <p:cxnSp>
              <p:nvCxnSpPr>
                <p:cNvPr id="239" name="Straight Arrow Connector 238">
                  <a:extLst>
                    <a:ext uri="{FF2B5EF4-FFF2-40B4-BE49-F238E27FC236}">
                      <a16:creationId xmlns:a16="http://schemas.microsoft.com/office/drawing/2014/main" id="{51AD9FF3-5377-431D-A0E8-D8DDCC44FB30}"/>
                    </a:ext>
                  </a:extLst>
                </p:cNvPr>
                <p:cNvCxnSpPr>
                  <a:endCxn id="207" idx="2"/>
                </p:cNvCxnSpPr>
                <p:nvPr/>
              </p:nvCxnSpPr>
              <p:spPr>
                <a:xfrm flipV="1">
                  <a:off x="4566182" y="4580492"/>
                  <a:ext cx="1640735" cy="39723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0E13C921-3B75-498D-A2C6-BA90EEE06819}"/>
                    </a:ext>
                  </a:extLst>
                </p:cNvPr>
                <p:cNvGrpSpPr/>
                <p:nvPr/>
              </p:nvGrpSpPr>
              <p:grpSpPr>
                <a:xfrm>
                  <a:off x="5216178" y="4369849"/>
                  <a:ext cx="201717" cy="396802"/>
                  <a:chOff x="3102596" y="3946588"/>
                  <a:chExt cx="201717" cy="396802"/>
                </a:xfrm>
              </p:grpSpPr>
              <p:sp>
                <p:nvSpPr>
                  <p:cNvPr id="241" name="Freeform 307">
                    <a:extLst>
                      <a:ext uri="{FF2B5EF4-FFF2-40B4-BE49-F238E27FC236}">
                        <a16:creationId xmlns:a16="http://schemas.microsoft.com/office/drawing/2014/main" id="{5FA145A3-B32D-4305-9E3E-BDA9384FC8B1}"/>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42" name="Straight Connector 241">
                    <a:extLst>
                      <a:ext uri="{FF2B5EF4-FFF2-40B4-BE49-F238E27FC236}">
                        <a16:creationId xmlns:a16="http://schemas.microsoft.com/office/drawing/2014/main" id="{AAD13367-1443-4F76-9CCC-830C72008C79}"/>
                      </a:ext>
                    </a:extLst>
                  </p:cNvPr>
                  <p:cNvCxnSpPr>
                    <a:stCxn id="24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E405190-0916-4C06-BDF8-77EB19C778E4}"/>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06" name="Group 205">
                <a:extLst>
                  <a:ext uri="{FF2B5EF4-FFF2-40B4-BE49-F238E27FC236}">
                    <a16:creationId xmlns:a16="http://schemas.microsoft.com/office/drawing/2014/main" id="{3ABCA043-E331-4516-B059-875B1CC345E5}"/>
                  </a:ext>
                </a:extLst>
              </p:cNvPr>
              <p:cNvGrpSpPr/>
              <p:nvPr/>
            </p:nvGrpSpPr>
            <p:grpSpPr>
              <a:xfrm>
                <a:off x="5219842" y="4100134"/>
                <a:ext cx="3268301" cy="877592"/>
                <a:chOff x="5219842" y="4100134"/>
                <a:chExt cx="3268301" cy="877592"/>
              </a:xfrm>
            </p:grpSpPr>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F177978F-97F6-4B4E-8129-44F1E3008004}"/>
                        </a:ext>
                      </a:extLst>
                    </p:cNvPr>
                    <p:cNvSpPr txBox="1"/>
                    <p:nvPr/>
                  </p:nvSpPr>
                  <p:spPr>
                    <a:xfrm>
                      <a:off x="6023831" y="4100134"/>
                      <a:ext cx="366171" cy="480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45" i="1">
                                <a:solidFill>
                                  <a:srgbClr val="7030A0"/>
                                </a:solidFill>
                                <a:latin typeface="Cambria Math" panose="02040503050406030204" pitchFamily="18" charset="0"/>
                                <a:ea typeface="Cambria Math" panose="02040503050406030204" pitchFamily="18" charset="0"/>
                              </a:rPr>
                              <m:t>⊕</m:t>
                            </m:r>
                          </m:oMath>
                        </m:oMathPara>
                      </a14:m>
                      <a:endParaRPr lang="en-US" sz="2745" dirty="0">
                        <a:solidFill>
                          <a:srgbClr val="7030A0"/>
                        </a:solidFill>
                      </a:endParaRPr>
                    </a:p>
                  </p:txBody>
                </p:sp>
              </mc:Choice>
              <mc:Fallback xmlns="">
                <p:sp>
                  <p:nvSpPr>
                    <p:cNvPr id="207" name="TextBox 206">
                      <a:extLst>
                        <a:ext uri="{FF2B5EF4-FFF2-40B4-BE49-F238E27FC236}">
                          <a16:creationId xmlns:a16="http://schemas.microsoft.com/office/drawing/2014/main" id="{F177978F-97F6-4B4E-8129-44F1E3008004}"/>
                        </a:ext>
                      </a:extLst>
                    </p:cNvPr>
                    <p:cNvSpPr txBox="1">
                      <a:spLocks noRot="1" noChangeAspect="1" noMove="1" noResize="1" noEditPoints="1" noAdjustHandles="1" noChangeArrowheads="1" noChangeShapeType="1" noTextEdit="1"/>
                    </p:cNvSpPr>
                    <p:nvPr/>
                  </p:nvSpPr>
                  <p:spPr>
                    <a:xfrm>
                      <a:off x="6023831" y="4100134"/>
                      <a:ext cx="366171" cy="480358"/>
                    </a:xfrm>
                    <a:prstGeom prst="rect">
                      <a:avLst/>
                    </a:prstGeom>
                    <a:blipFill>
                      <a:blip r:embed="rId3"/>
                      <a:stretch>
                        <a:fillRect/>
                      </a:stretch>
                    </a:blipFill>
                  </p:spPr>
                  <p:txBody>
                    <a:bodyPr/>
                    <a:lstStyle/>
                    <a:p>
                      <a:r>
                        <a:rPr lang="en-US">
                          <a:noFill/>
                        </a:rPr>
                        <a:t> </a:t>
                      </a:r>
                    </a:p>
                  </p:txBody>
                </p:sp>
              </mc:Fallback>
            </mc:AlternateContent>
            <p:grpSp>
              <p:nvGrpSpPr>
                <p:cNvPr id="208" name="Group 207">
                  <a:extLst>
                    <a:ext uri="{FF2B5EF4-FFF2-40B4-BE49-F238E27FC236}">
                      <a16:creationId xmlns:a16="http://schemas.microsoft.com/office/drawing/2014/main" id="{51863200-DD20-48DB-AF0E-9B5ED333A796}"/>
                    </a:ext>
                  </a:extLst>
                </p:cNvPr>
                <p:cNvGrpSpPr/>
                <p:nvPr/>
              </p:nvGrpSpPr>
              <p:grpSpPr>
                <a:xfrm>
                  <a:off x="5219842" y="4382714"/>
                  <a:ext cx="3268301" cy="595012"/>
                  <a:chOff x="5219842" y="4382714"/>
                  <a:chExt cx="3268301" cy="595012"/>
                </a:xfrm>
              </p:grpSpPr>
              <p:cxnSp>
                <p:nvCxnSpPr>
                  <p:cNvPr id="209" name="Straight Arrow Connector 208">
                    <a:extLst>
                      <a:ext uri="{FF2B5EF4-FFF2-40B4-BE49-F238E27FC236}">
                        <a16:creationId xmlns:a16="http://schemas.microsoft.com/office/drawing/2014/main" id="{6BD7D5BD-7331-460F-89D7-2BE6301C3FF3}"/>
                      </a:ext>
                    </a:extLst>
                  </p:cNvPr>
                  <p:cNvCxnSpPr>
                    <a:endCxn id="207" idx="2"/>
                  </p:cNvCxnSpPr>
                  <p:nvPr/>
                </p:nvCxnSpPr>
                <p:spPr>
                  <a:xfrm flipV="1">
                    <a:off x="5219842" y="4580493"/>
                    <a:ext cx="98707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E17571C-F6D1-4C82-B2AE-0BB8EDF453E8}"/>
                      </a:ext>
                    </a:extLst>
                  </p:cNvPr>
                  <p:cNvCxnSpPr>
                    <a:endCxn id="207" idx="2"/>
                  </p:cNvCxnSpPr>
                  <p:nvPr/>
                </p:nvCxnSpPr>
                <p:spPr>
                  <a:xfrm flipV="1">
                    <a:off x="5873502" y="4580493"/>
                    <a:ext cx="33341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2A2E6BE-8F4F-4105-99AF-872F76A35175}"/>
                      </a:ext>
                    </a:extLst>
                  </p:cNvPr>
                  <p:cNvCxnSpPr>
                    <a:endCxn id="207" idx="2"/>
                  </p:cNvCxnSpPr>
                  <p:nvPr/>
                </p:nvCxnSpPr>
                <p:spPr>
                  <a:xfrm flipH="1" flipV="1">
                    <a:off x="6206917" y="4580493"/>
                    <a:ext cx="320248"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22D81CA-06CB-4725-8812-E3537A26ACF0}"/>
                      </a:ext>
                    </a:extLst>
                  </p:cNvPr>
                  <p:cNvCxnSpPr>
                    <a:endCxn id="207" idx="2"/>
                  </p:cNvCxnSpPr>
                  <p:nvPr/>
                </p:nvCxnSpPr>
                <p:spPr>
                  <a:xfrm flipH="1" flipV="1">
                    <a:off x="6206917" y="4580493"/>
                    <a:ext cx="97390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D0DE574-579E-4627-BA47-ABE0B10BBA21}"/>
                      </a:ext>
                    </a:extLst>
                  </p:cNvPr>
                  <p:cNvCxnSpPr>
                    <a:endCxn id="207" idx="2"/>
                  </p:cNvCxnSpPr>
                  <p:nvPr/>
                </p:nvCxnSpPr>
                <p:spPr>
                  <a:xfrm flipH="1" flipV="1">
                    <a:off x="6206917" y="4580493"/>
                    <a:ext cx="1627567"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93C7DB1A-C3A3-4747-B7BF-E7782D76B389}"/>
                      </a:ext>
                    </a:extLst>
                  </p:cNvPr>
                  <p:cNvCxnSpPr>
                    <a:endCxn id="207" idx="2"/>
                  </p:cNvCxnSpPr>
                  <p:nvPr/>
                </p:nvCxnSpPr>
                <p:spPr>
                  <a:xfrm flipH="1" flipV="1">
                    <a:off x="6206917" y="4580493"/>
                    <a:ext cx="2281226"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16A035D8-0648-4E49-8437-64F7F57E3F26}"/>
                      </a:ext>
                    </a:extLst>
                  </p:cNvPr>
                  <p:cNvGrpSpPr/>
                  <p:nvPr/>
                </p:nvGrpSpPr>
                <p:grpSpPr>
                  <a:xfrm rot="21108999">
                    <a:off x="5477159" y="4394601"/>
                    <a:ext cx="201717" cy="396802"/>
                    <a:chOff x="3102596" y="3946588"/>
                    <a:chExt cx="201717" cy="396802"/>
                  </a:xfrm>
                </p:grpSpPr>
                <p:sp>
                  <p:nvSpPr>
                    <p:cNvPr id="236" name="Freeform 302">
                      <a:extLst>
                        <a:ext uri="{FF2B5EF4-FFF2-40B4-BE49-F238E27FC236}">
                          <a16:creationId xmlns:a16="http://schemas.microsoft.com/office/drawing/2014/main" id="{853EC6A7-F872-4F5E-B828-F28B138DDB4D}"/>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7" name="Straight Connector 236">
                      <a:extLst>
                        <a:ext uri="{FF2B5EF4-FFF2-40B4-BE49-F238E27FC236}">
                          <a16:creationId xmlns:a16="http://schemas.microsoft.com/office/drawing/2014/main" id="{898F9091-E8C4-4C38-9EEB-6063AE684D1A}"/>
                        </a:ext>
                      </a:extLst>
                    </p:cNvPr>
                    <p:cNvCxnSpPr>
                      <a:stCxn id="236"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8ADB91B-171F-4AE0-B3E1-ACFAFB0291B1}"/>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87B9AFF0-C4B1-4F09-9949-C2748EEE8FC9}"/>
                      </a:ext>
                    </a:extLst>
                  </p:cNvPr>
                  <p:cNvGrpSpPr/>
                  <p:nvPr/>
                </p:nvGrpSpPr>
                <p:grpSpPr>
                  <a:xfrm rot="19527855">
                    <a:off x="5830855" y="4412924"/>
                    <a:ext cx="123440" cy="406368"/>
                    <a:chOff x="3180873" y="3934612"/>
                    <a:chExt cx="123440" cy="406368"/>
                  </a:xfrm>
                </p:grpSpPr>
                <p:sp>
                  <p:nvSpPr>
                    <p:cNvPr id="233" name="Freeform 299">
                      <a:extLst>
                        <a:ext uri="{FF2B5EF4-FFF2-40B4-BE49-F238E27FC236}">
                          <a16:creationId xmlns:a16="http://schemas.microsoft.com/office/drawing/2014/main" id="{24133184-B8F5-47AF-845F-201E574990DD}"/>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4" name="Straight Connector 233">
                      <a:extLst>
                        <a:ext uri="{FF2B5EF4-FFF2-40B4-BE49-F238E27FC236}">
                          <a16:creationId xmlns:a16="http://schemas.microsoft.com/office/drawing/2014/main" id="{C1C4ED83-5EFB-40A0-A499-602AE3D2A3FC}"/>
                        </a:ext>
                      </a:extLst>
                    </p:cNvPr>
                    <p:cNvCxnSpPr>
                      <a:stCxn id="233"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09F919-E605-49C7-9AB7-7B47214ACFD5}"/>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18EB4BBE-A661-4A6B-9A03-92F5F5C4E4EB}"/>
                      </a:ext>
                    </a:extLst>
                  </p:cNvPr>
                  <p:cNvGrpSpPr/>
                  <p:nvPr/>
                </p:nvGrpSpPr>
                <p:grpSpPr>
                  <a:xfrm rot="2543870" flipH="1">
                    <a:off x="6444391" y="4409435"/>
                    <a:ext cx="126681" cy="406368"/>
                    <a:chOff x="3180873" y="3934612"/>
                    <a:chExt cx="123440" cy="406368"/>
                  </a:xfrm>
                </p:grpSpPr>
                <p:sp>
                  <p:nvSpPr>
                    <p:cNvPr id="230" name="Freeform 296">
                      <a:extLst>
                        <a:ext uri="{FF2B5EF4-FFF2-40B4-BE49-F238E27FC236}">
                          <a16:creationId xmlns:a16="http://schemas.microsoft.com/office/drawing/2014/main" id="{90541BC3-BB4E-4C82-AC31-59415CBEAD9E}"/>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1" name="Straight Connector 230">
                      <a:extLst>
                        <a:ext uri="{FF2B5EF4-FFF2-40B4-BE49-F238E27FC236}">
                          <a16:creationId xmlns:a16="http://schemas.microsoft.com/office/drawing/2014/main" id="{757A3C3C-D9E6-4F6F-B118-611936611403}"/>
                        </a:ext>
                      </a:extLst>
                    </p:cNvPr>
                    <p:cNvCxnSpPr>
                      <a:stCxn id="230"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14C4FA-1A85-4798-AB0E-876D06D9FB6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B1AAE5AE-26D7-4734-AA20-9F0A6F18BE13}"/>
                      </a:ext>
                    </a:extLst>
                  </p:cNvPr>
                  <p:cNvGrpSpPr/>
                  <p:nvPr/>
                </p:nvGrpSpPr>
                <p:grpSpPr>
                  <a:xfrm rot="1411830" flipH="1">
                    <a:off x="6698668" y="4397525"/>
                    <a:ext cx="211321" cy="396802"/>
                    <a:chOff x="3102596" y="3946588"/>
                    <a:chExt cx="201717" cy="396802"/>
                  </a:xfrm>
                </p:grpSpPr>
                <p:sp>
                  <p:nvSpPr>
                    <p:cNvPr id="227" name="Freeform 293">
                      <a:extLst>
                        <a:ext uri="{FF2B5EF4-FFF2-40B4-BE49-F238E27FC236}">
                          <a16:creationId xmlns:a16="http://schemas.microsoft.com/office/drawing/2014/main" id="{DD44DB79-2781-4EB6-BB8E-129F4E8CFE02}"/>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8" name="Straight Connector 227">
                      <a:extLst>
                        <a:ext uri="{FF2B5EF4-FFF2-40B4-BE49-F238E27FC236}">
                          <a16:creationId xmlns:a16="http://schemas.microsoft.com/office/drawing/2014/main" id="{DE5C6781-9CF6-4BAD-87AB-A6BD51E3915A}"/>
                        </a:ext>
                      </a:extLst>
                    </p:cNvPr>
                    <p:cNvCxnSpPr>
                      <a:stCxn id="227"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B85A56D-91C7-46D1-8FD9-2D00C4A547A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11A7830-FA0E-47FD-A892-AF159B7B0FF8}"/>
                      </a:ext>
                    </a:extLst>
                  </p:cNvPr>
                  <p:cNvGrpSpPr/>
                  <p:nvPr/>
                </p:nvGrpSpPr>
                <p:grpSpPr>
                  <a:xfrm rot="426856" flipH="1">
                    <a:off x="7006594" y="4382714"/>
                    <a:ext cx="221118" cy="396802"/>
                    <a:chOff x="3102596" y="3946588"/>
                    <a:chExt cx="201717" cy="396802"/>
                  </a:xfrm>
                </p:grpSpPr>
                <p:sp>
                  <p:nvSpPr>
                    <p:cNvPr id="224" name="Freeform 290">
                      <a:extLst>
                        <a:ext uri="{FF2B5EF4-FFF2-40B4-BE49-F238E27FC236}">
                          <a16:creationId xmlns:a16="http://schemas.microsoft.com/office/drawing/2014/main" id="{323B2DF2-15D0-4E3F-A1BD-2464AF4A4ECA}"/>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5" name="Straight Connector 224">
                      <a:extLst>
                        <a:ext uri="{FF2B5EF4-FFF2-40B4-BE49-F238E27FC236}">
                          <a16:creationId xmlns:a16="http://schemas.microsoft.com/office/drawing/2014/main" id="{E1CFD409-057C-4321-8236-8EEC068BEB0E}"/>
                        </a:ext>
                      </a:extLst>
                    </p:cNvPr>
                    <p:cNvCxnSpPr>
                      <a:stCxn id="224"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E565A41-1C68-4B3B-A7F3-3B84BB244C0C}"/>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5B2BE611-9936-48B8-9698-09261753AE71}"/>
                      </a:ext>
                    </a:extLst>
                  </p:cNvPr>
                  <p:cNvGrpSpPr/>
                  <p:nvPr/>
                </p:nvGrpSpPr>
                <p:grpSpPr>
                  <a:xfrm flipH="1">
                    <a:off x="7363908" y="4383847"/>
                    <a:ext cx="233064" cy="396802"/>
                    <a:chOff x="3102596" y="3946588"/>
                    <a:chExt cx="201717" cy="396802"/>
                  </a:xfrm>
                </p:grpSpPr>
                <p:sp>
                  <p:nvSpPr>
                    <p:cNvPr id="221" name="Freeform 287">
                      <a:extLst>
                        <a:ext uri="{FF2B5EF4-FFF2-40B4-BE49-F238E27FC236}">
                          <a16:creationId xmlns:a16="http://schemas.microsoft.com/office/drawing/2014/main" id="{465D78C0-E1FA-4816-9D0C-18593F06C11D}"/>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2" name="Straight Connector 221">
                      <a:extLst>
                        <a:ext uri="{FF2B5EF4-FFF2-40B4-BE49-F238E27FC236}">
                          <a16:creationId xmlns:a16="http://schemas.microsoft.com/office/drawing/2014/main" id="{77D44D65-1BDB-4BC9-90D1-285D90DE1A62}"/>
                        </a:ext>
                      </a:extLst>
                    </p:cNvPr>
                    <p:cNvCxnSpPr>
                      <a:stCxn id="22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B5A9F4-6C9C-447E-858F-48A0F3ABF1AF}"/>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grpSp>
        <p:sp>
          <p:nvSpPr>
            <p:cNvPr id="244" name="TextBox 243">
              <a:extLst>
                <a:ext uri="{FF2B5EF4-FFF2-40B4-BE49-F238E27FC236}">
                  <a16:creationId xmlns:a16="http://schemas.microsoft.com/office/drawing/2014/main" id="{60CC5D2A-BC86-437D-8564-D6691F55B5A9}"/>
                </a:ext>
              </a:extLst>
            </p:cNvPr>
            <p:cNvSpPr txBox="1"/>
            <p:nvPr/>
          </p:nvSpPr>
          <p:spPr>
            <a:xfrm>
              <a:off x="3835796" y="1212849"/>
              <a:ext cx="5068431" cy="343109"/>
            </a:xfrm>
            <a:prstGeom prst="rect">
              <a:avLst/>
            </a:prstGeom>
            <a:noFill/>
          </p:spPr>
          <p:txBody>
            <a:bodyPr wrap="square" rtlCol="0">
              <a:spAutoFit/>
            </a:bodyPr>
            <a:lstStyle/>
            <a:p>
              <a:r>
                <a:rPr lang="zh-CN" altLang="en-US" sz="1372" dirty="0"/>
                <a:t>近</a:t>
              </a:r>
              <a:r>
                <a:rPr lang="en-US" altLang="zh-CN" sz="1372" dirty="0"/>
                <a:t>/0</a:t>
              </a:r>
              <a:r>
                <a:rPr lang="zh-CN" altLang="en-US" sz="1372" dirty="0"/>
                <a:t>     几年</a:t>
              </a:r>
              <a:r>
                <a:rPr lang="en-US" altLang="zh-CN" sz="1372" dirty="0"/>
                <a:t>/1</a:t>
              </a:r>
              <a:r>
                <a:rPr lang="zh-CN" altLang="en-US" sz="1372" dirty="0"/>
                <a:t>      </a:t>
              </a:r>
              <a:r>
                <a:rPr lang="en-US" altLang="zh-CN" sz="1372" dirty="0"/>
                <a:t>,/2    </a:t>
              </a:r>
              <a:r>
                <a:rPr lang="zh-CN" altLang="en-US" sz="1372" dirty="0"/>
                <a:t>经济</a:t>
              </a:r>
              <a:r>
                <a:rPr lang="en-US" altLang="zh-CN" sz="1372" dirty="0"/>
                <a:t>/3  </a:t>
              </a:r>
              <a:r>
                <a:rPr lang="zh-CN" altLang="en-US" sz="1372" dirty="0"/>
                <a:t>发展</a:t>
              </a:r>
              <a:r>
                <a:rPr lang="en-US" altLang="zh-CN" sz="1372" dirty="0"/>
                <a:t>/4</a:t>
              </a:r>
              <a:endParaRPr lang="en-US" sz="1372" dirty="0"/>
            </a:p>
          </p:txBody>
        </p:sp>
        <p:sp>
          <p:nvSpPr>
            <p:cNvPr id="245" name="Oval 244">
              <a:extLst>
                <a:ext uri="{FF2B5EF4-FFF2-40B4-BE49-F238E27FC236}">
                  <a16:creationId xmlns:a16="http://schemas.microsoft.com/office/drawing/2014/main" id="{08FD7080-FE15-405A-A603-D67A77D923B9}"/>
                </a:ext>
              </a:extLst>
            </p:cNvPr>
            <p:cNvSpPr/>
            <p:nvPr/>
          </p:nvSpPr>
          <p:spPr>
            <a:xfrm flipV="1">
              <a:off x="3952317"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46" name="Oval 245">
              <a:extLst>
                <a:ext uri="{FF2B5EF4-FFF2-40B4-BE49-F238E27FC236}">
                  <a16:creationId xmlns:a16="http://schemas.microsoft.com/office/drawing/2014/main" id="{DD74223D-F0AD-46BA-8A17-F7C06360133B}"/>
                </a:ext>
              </a:extLst>
            </p:cNvPr>
            <p:cNvSpPr/>
            <p:nvPr/>
          </p:nvSpPr>
          <p:spPr>
            <a:xfrm flipV="1">
              <a:off x="460306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47" name="Straight Arrow Connector 246">
              <a:extLst>
                <a:ext uri="{FF2B5EF4-FFF2-40B4-BE49-F238E27FC236}">
                  <a16:creationId xmlns:a16="http://schemas.microsoft.com/office/drawing/2014/main" id="{46AD70FA-85A8-45EC-B8F9-297203307B08}"/>
                </a:ext>
              </a:extLst>
            </p:cNvPr>
            <p:cNvCxnSpPr>
              <a:cxnSpLocks/>
              <a:stCxn id="268" idx="0"/>
              <a:endCxn id="246" idx="4"/>
            </p:cNvCxnSpPr>
            <p:nvPr/>
          </p:nvCxnSpPr>
          <p:spPr>
            <a:xfrm>
              <a:off x="461830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E0E969E0-39E1-4FE5-8949-46A0535D6AD4}"/>
                </a:ext>
              </a:extLst>
            </p:cNvPr>
            <p:cNvSpPr/>
            <p:nvPr/>
          </p:nvSpPr>
          <p:spPr>
            <a:xfrm flipV="1">
              <a:off x="525672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49" name="Oval 248">
              <a:extLst>
                <a:ext uri="{FF2B5EF4-FFF2-40B4-BE49-F238E27FC236}">
                  <a16:creationId xmlns:a16="http://schemas.microsoft.com/office/drawing/2014/main" id="{773C39BD-7452-475C-AA3E-BDFCAEE383B1}"/>
                </a:ext>
              </a:extLst>
            </p:cNvPr>
            <p:cNvSpPr/>
            <p:nvPr/>
          </p:nvSpPr>
          <p:spPr>
            <a:xfrm flipV="1">
              <a:off x="591038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0" name="Oval 249">
              <a:extLst>
                <a:ext uri="{FF2B5EF4-FFF2-40B4-BE49-F238E27FC236}">
                  <a16:creationId xmlns:a16="http://schemas.microsoft.com/office/drawing/2014/main" id="{B1CDF4BB-3923-402E-8A2B-2E9EF3166110}"/>
                </a:ext>
              </a:extLst>
            </p:cNvPr>
            <p:cNvSpPr/>
            <p:nvPr/>
          </p:nvSpPr>
          <p:spPr>
            <a:xfrm flipV="1">
              <a:off x="656404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1" name="Oval 250">
              <a:extLst>
                <a:ext uri="{FF2B5EF4-FFF2-40B4-BE49-F238E27FC236}">
                  <a16:creationId xmlns:a16="http://schemas.microsoft.com/office/drawing/2014/main" id="{8D927087-6CF2-4308-BF05-AE6CB606C863}"/>
                </a:ext>
              </a:extLst>
            </p:cNvPr>
            <p:cNvSpPr/>
            <p:nvPr/>
          </p:nvSpPr>
          <p:spPr>
            <a:xfrm flipV="1">
              <a:off x="7217708"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2" name="Oval 251">
              <a:extLst>
                <a:ext uri="{FF2B5EF4-FFF2-40B4-BE49-F238E27FC236}">
                  <a16:creationId xmlns:a16="http://schemas.microsoft.com/office/drawing/2014/main" id="{32FDCD5D-FE9E-479A-9ECE-C1CF627EE7DC}"/>
                </a:ext>
              </a:extLst>
            </p:cNvPr>
            <p:cNvSpPr/>
            <p:nvPr/>
          </p:nvSpPr>
          <p:spPr>
            <a:xfrm flipV="1">
              <a:off x="7871368"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3" name="Oval 252">
              <a:extLst>
                <a:ext uri="{FF2B5EF4-FFF2-40B4-BE49-F238E27FC236}">
                  <a16:creationId xmlns:a16="http://schemas.microsoft.com/office/drawing/2014/main" id="{5CA0703C-A751-4F6D-9814-1458CC169FC6}"/>
                </a:ext>
              </a:extLst>
            </p:cNvPr>
            <p:cNvSpPr/>
            <p:nvPr/>
          </p:nvSpPr>
          <p:spPr>
            <a:xfrm flipV="1">
              <a:off x="8527937"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54" name="Straight Arrow Connector 253">
              <a:extLst>
                <a:ext uri="{FF2B5EF4-FFF2-40B4-BE49-F238E27FC236}">
                  <a16:creationId xmlns:a16="http://schemas.microsoft.com/office/drawing/2014/main" id="{865D41E0-F4B9-461A-B4E1-59CF439C57E8}"/>
                </a:ext>
              </a:extLst>
            </p:cNvPr>
            <p:cNvCxnSpPr>
              <a:cxnSpLocks/>
              <a:stCxn id="279" idx="0"/>
              <a:endCxn id="248" idx="4"/>
            </p:cNvCxnSpPr>
            <p:nvPr/>
          </p:nvCxnSpPr>
          <p:spPr>
            <a:xfrm>
              <a:off x="527196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908366F-51D4-47E9-97A3-11CA777A88DD}"/>
                </a:ext>
              </a:extLst>
            </p:cNvPr>
            <p:cNvCxnSpPr>
              <a:cxnSpLocks/>
              <a:stCxn id="290" idx="0"/>
              <a:endCxn id="249" idx="4"/>
            </p:cNvCxnSpPr>
            <p:nvPr/>
          </p:nvCxnSpPr>
          <p:spPr>
            <a:xfrm>
              <a:off x="592562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2A1C6A3-7AB3-43B3-9EDE-39C5EBBCD86A}"/>
                </a:ext>
              </a:extLst>
            </p:cNvPr>
            <p:cNvCxnSpPr>
              <a:cxnSpLocks/>
              <a:stCxn id="301" idx="0"/>
              <a:endCxn id="250" idx="4"/>
            </p:cNvCxnSpPr>
            <p:nvPr/>
          </p:nvCxnSpPr>
          <p:spPr>
            <a:xfrm>
              <a:off x="6579288" y="2280154"/>
              <a:ext cx="121920" cy="183221"/>
            </a:xfrm>
            <a:prstGeom prst="straightConnector1">
              <a:avLst/>
            </a:prstGeom>
            <a:ln w="15875">
              <a:solidFill>
                <a:schemeClr val="tx1">
                  <a:alpha val="40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7085150D-6A3A-441B-90BD-52DB80541FCB}"/>
                </a:ext>
              </a:extLst>
            </p:cNvPr>
            <p:cNvCxnSpPr>
              <a:cxnSpLocks/>
              <a:stCxn id="312" idx="0"/>
              <a:endCxn id="251" idx="4"/>
            </p:cNvCxnSpPr>
            <p:nvPr/>
          </p:nvCxnSpPr>
          <p:spPr>
            <a:xfrm>
              <a:off x="7232948" y="2280154"/>
              <a:ext cx="12192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7C48B83-2519-42F9-8118-5ABB53C53B0F}"/>
                </a:ext>
              </a:extLst>
            </p:cNvPr>
            <p:cNvCxnSpPr>
              <a:cxnSpLocks/>
              <a:stCxn id="323" idx="0"/>
              <a:endCxn id="252" idx="4"/>
            </p:cNvCxnSpPr>
            <p:nvPr/>
          </p:nvCxnSpPr>
          <p:spPr>
            <a:xfrm>
              <a:off x="7886608" y="2280154"/>
              <a:ext cx="12192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BF26A06-07C9-4E02-B23D-CF07FF975704}"/>
                </a:ext>
              </a:extLst>
            </p:cNvPr>
            <p:cNvCxnSpPr>
              <a:cxnSpLocks/>
              <a:stCxn id="334" idx="0"/>
              <a:endCxn id="253" idx="4"/>
            </p:cNvCxnSpPr>
            <p:nvPr/>
          </p:nvCxnSpPr>
          <p:spPr>
            <a:xfrm>
              <a:off x="8540268" y="2280154"/>
              <a:ext cx="12482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77381AB-3BE8-468E-B01C-2D3D6C14BE84}"/>
                </a:ext>
              </a:extLst>
            </p:cNvPr>
            <p:cNvCxnSpPr>
              <a:cxnSpLocks/>
              <a:stCxn id="345" idx="0"/>
              <a:endCxn id="245" idx="4"/>
            </p:cNvCxnSpPr>
            <p:nvPr/>
          </p:nvCxnSpPr>
          <p:spPr>
            <a:xfrm>
              <a:off x="3964648" y="2280154"/>
              <a:ext cx="12482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D6B13553-073D-463E-8437-FAC2F65D4356}"/>
                </a:ext>
              </a:extLst>
            </p:cNvPr>
            <p:cNvGrpSpPr/>
            <p:nvPr/>
          </p:nvGrpSpPr>
          <p:grpSpPr>
            <a:xfrm flipV="1">
              <a:off x="4504008" y="1548882"/>
              <a:ext cx="478259" cy="731272"/>
              <a:chOff x="4489983" y="5047794"/>
              <a:chExt cx="478259" cy="731520"/>
            </a:xfrm>
          </p:grpSpPr>
          <p:grpSp>
            <p:nvGrpSpPr>
              <p:cNvPr id="262" name="Group 261">
                <a:extLst>
                  <a:ext uri="{FF2B5EF4-FFF2-40B4-BE49-F238E27FC236}">
                    <a16:creationId xmlns:a16="http://schemas.microsoft.com/office/drawing/2014/main" id="{6B940B23-351F-4161-9EA7-BAF8B48F4C2A}"/>
                  </a:ext>
                </a:extLst>
              </p:cNvPr>
              <p:cNvGrpSpPr/>
              <p:nvPr/>
            </p:nvGrpSpPr>
            <p:grpSpPr>
              <a:xfrm>
                <a:off x="4489983" y="5047794"/>
                <a:ext cx="228600" cy="731520"/>
                <a:chOff x="1403479" y="1733952"/>
                <a:chExt cx="182880" cy="731520"/>
              </a:xfrm>
            </p:grpSpPr>
            <p:sp>
              <p:nvSpPr>
                <p:cNvPr id="268" name="Rectangle 267">
                  <a:extLst>
                    <a:ext uri="{FF2B5EF4-FFF2-40B4-BE49-F238E27FC236}">
                      <a16:creationId xmlns:a16="http://schemas.microsoft.com/office/drawing/2014/main" id="{C15B03FD-AE18-42B8-980D-F8F983ECD43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9" name="Rectangle 268">
                  <a:extLst>
                    <a:ext uri="{FF2B5EF4-FFF2-40B4-BE49-F238E27FC236}">
                      <a16:creationId xmlns:a16="http://schemas.microsoft.com/office/drawing/2014/main" id="{7AAD5E31-9A1B-4178-828F-77D7713A9015}"/>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0" name="Rectangle 269">
                  <a:extLst>
                    <a:ext uri="{FF2B5EF4-FFF2-40B4-BE49-F238E27FC236}">
                      <a16:creationId xmlns:a16="http://schemas.microsoft.com/office/drawing/2014/main" id="{C02C9B95-8E95-425E-967E-4D6653D31F6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1" name="Rectangle 270">
                  <a:extLst>
                    <a:ext uri="{FF2B5EF4-FFF2-40B4-BE49-F238E27FC236}">
                      <a16:creationId xmlns:a16="http://schemas.microsoft.com/office/drawing/2014/main" id="{5B74591B-89AF-423B-A1DF-E91EDF15BD7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63" name="Group 262">
                <a:extLst>
                  <a:ext uri="{FF2B5EF4-FFF2-40B4-BE49-F238E27FC236}">
                    <a16:creationId xmlns:a16="http://schemas.microsoft.com/office/drawing/2014/main" id="{3D404D0A-6450-4C44-B926-CFEB80AB182B}"/>
                  </a:ext>
                </a:extLst>
              </p:cNvPr>
              <p:cNvGrpSpPr/>
              <p:nvPr/>
            </p:nvGrpSpPr>
            <p:grpSpPr>
              <a:xfrm>
                <a:off x="4739642" y="5047794"/>
                <a:ext cx="228600" cy="731520"/>
                <a:chOff x="1403479" y="1733952"/>
                <a:chExt cx="182880" cy="731520"/>
              </a:xfrm>
            </p:grpSpPr>
            <p:sp>
              <p:nvSpPr>
                <p:cNvPr id="264" name="Rectangle 263">
                  <a:extLst>
                    <a:ext uri="{FF2B5EF4-FFF2-40B4-BE49-F238E27FC236}">
                      <a16:creationId xmlns:a16="http://schemas.microsoft.com/office/drawing/2014/main" id="{0F1617A8-8169-4EC3-8D67-C13A29C5DE4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5" name="Rectangle 264">
                  <a:extLst>
                    <a:ext uri="{FF2B5EF4-FFF2-40B4-BE49-F238E27FC236}">
                      <a16:creationId xmlns:a16="http://schemas.microsoft.com/office/drawing/2014/main" id="{AB3FBE00-FF7D-488A-9787-03BD3E1E2624}"/>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6" name="Rectangle 265">
                  <a:extLst>
                    <a:ext uri="{FF2B5EF4-FFF2-40B4-BE49-F238E27FC236}">
                      <a16:creationId xmlns:a16="http://schemas.microsoft.com/office/drawing/2014/main" id="{D75C162B-ECF8-4022-87CA-FB6B02A84AF3}"/>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7" name="Rectangle 266">
                  <a:extLst>
                    <a:ext uri="{FF2B5EF4-FFF2-40B4-BE49-F238E27FC236}">
                      <a16:creationId xmlns:a16="http://schemas.microsoft.com/office/drawing/2014/main" id="{211DDEDE-9996-4970-B231-0018F42639F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72" name="Group 271">
              <a:extLst>
                <a:ext uri="{FF2B5EF4-FFF2-40B4-BE49-F238E27FC236}">
                  <a16:creationId xmlns:a16="http://schemas.microsoft.com/office/drawing/2014/main" id="{B947CA3D-9E7D-4F23-9A8E-4D2354616DD0}"/>
                </a:ext>
              </a:extLst>
            </p:cNvPr>
            <p:cNvGrpSpPr/>
            <p:nvPr/>
          </p:nvGrpSpPr>
          <p:grpSpPr>
            <a:xfrm flipV="1">
              <a:off x="5157668" y="1548882"/>
              <a:ext cx="478259" cy="731272"/>
              <a:chOff x="5143643" y="5047794"/>
              <a:chExt cx="478259" cy="731520"/>
            </a:xfrm>
          </p:grpSpPr>
          <p:grpSp>
            <p:nvGrpSpPr>
              <p:cNvPr id="273" name="Group 272">
                <a:extLst>
                  <a:ext uri="{FF2B5EF4-FFF2-40B4-BE49-F238E27FC236}">
                    <a16:creationId xmlns:a16="http://schemas.microsoft.com/office/drawing/2014/main" id="{07896885-3DDE-4838-A9E6-22CCB09F4A59}"/>
                  </a:ext>
                </a:extLst>
              </p:cNvPr>
              <p:cNvGrpSpPr/>
              <p:nvPr/>
            </p:nvGrpSpPr>
            <p:grpSpPr>
              <a:xfrm>
                <a:off x="5143643" y="5047794"/>
                <a:ext cx="228600" cy="731520"/>
                <a:chOff x="5143643" y="5047794"/>
                <a:chExt cx="228600" cy="731520"/>
              </a:xfrm>
            </p:grpSpPr>
            <p:sp>
              <p:nvSpPr>
                <p:cNvPr id="279" name="Rectangle 278">
                  <a:extLst>
                    <a:ext uri="{FF2B5EF4-FFF2-40B4-BE49-F238E27FC236}">
                      <a16:creationId xmlns:a16="http://schemas.microsoft.com/office/drawing/2014/main" id="{812C6E12-E954-4DAA-B76B-BCBBD7B0DBF7}"/>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0" name="Rectangle 279">
                  <a:extLst>
                    <a:ext uri="{FF2B5EF4-FFF2-40B4-BE49-F238E27FC236}">
                      <a16:creationId xmlns:a16="http://schemas.microsoft.com/office/drawing/2014/main" id="{2436385A-5D11-4AEB-81C1-0F48873F4752}"/>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1" name="Rectangle 280">
                  <a:extLst>
                    <a:ext uri="{FF2B5EF4-FFF2-40B4-BE49-F238E27FC236}">
                      <a16:creationId xmlns:a16="http://schemas.microsoft.com/office/drawing/2014/main" id="{24885489-0DE1-4CFA-B61B-9187E9095953}"/>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2" name="Rectangle 281">
                  <a:extLst>
                    <a:ext uri="{FF2B5EF4-FFF2-40B4-BE49-F238E27FC236}">
                      <a16:creationId xmlns:a16="http://schemas.microsoft.com/office/drawing/2014/main" id="{899A53AC-BED9-4DDC-8B03-10A8A3CCFBB1}"/>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74" name="Group 273">
                <a:extLst>
                  <a:ext uri="{FF2B5EF4-FFF2-40B4-BE49-F238E27FC236}">
                    <a16:creationId xmlns:a16="http://schemas.microsoft.com/office/drawing/2014/main" id="{322ED7AE-FF89-4D93-B5EB-B66A6FAB04D6}"/>
                  </a:ext>
                </a:extLst>
              </p:cNvPr>
              <p:cNvGrpSpPr/>
              <p:nvPr/>
            </p:nvGrpSpPr>
            <p:grpSpPr>
              <a:xfrm>
                <a:off x="5393302" y="5047794"/>
                <a:ext cx="228600" cy="731520"/>
                <a:chOff x="5143643" y="5047794"/>
                <a:chExt cx="228600" cy="731520"/>
              </a:xfrm>
            </p:grpSpPr>
            <p:sp>
              <p:nvSpPr>
                <p:cNvPr id="275" name="Rectangle 274">
                  <a:extLst>
                    <a:ext uri="{FF2B5EF4-FFF2-40B4-BE49-F238E27FC236}">
                      <a16:creationId xmlns:a16="http://schemas.microsoft.com/office/drawing/2014/main" id="{FA5D79D0-53A8-4760-A842-93CA5F1CE26C}"/>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6" name="Rectangle 275">
                  <a:extLst>
                    <a:ext uri="{FF2B5EF4-FFF2-40B4-BE49-F238E27FC236}">
                      <a16:creationId xmlns:a16="http://schemas.microsoft.com/office/drawing/2014/main" id="{4F375E53-A583-4F3C-A52A-1C1BDA555874}"/>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7" name="Rectangle 276">
                  <a:extLst>
                    <a:ext uri="{FF2B5EF4-FFF2-40B4-BE49-F238E27FC236}">
                      <a16:creationId xmlns:a16="http://schemas.microsoft.com/office/drawing/2014/main" id="{7CE2B7E4-3E43-42DF-9D78-E2FDF404E666}"/>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8" name="Rectangle 277">
                  <a:extLst>
                    <a:ext uri="{FF2B5EF4-FFF2-40B4-BE49-F238E27FC236}">
                      <a16:creationId xmlns:a16="http://schemas.microsoft.com/office/drawing/2014/main" id="{2D2F6345-F414-4878-A139-59501AAE021B}"/>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83" name="Group 282">
              <a:extLst>
                <a:ext uri="{FF2B5EF4-FFF2-40B4-BE49-F238E27FC236}">
                  <a16:creationId xmlns:a16="http://schemas.microsoft.com/office/drawing/2014/main" id="{FF24458A-44EC-4D3E-976E-2FD776178746}"/>
                </a:ext>
              </a:extLst>
            </p:cNvPr>
            <p:cNvGrpSpPr/>
            <p:nvPr/>
          </p:nvGrpSpPr>
          <p:grpSpPr>
            <a:xfrm flipV="1">
              <a:off x="5811328" y="1548882"/>
              <a:ext cx="478259" cy="731272"/>
              <a:chOff x="5797303" y="5047794"/>
              <a:chExt cx="478259" cy="731520"/>
            </a:xfrm>
          </p:grpSpPr>
          <p:grpSp>
            <p:nvGrpSpPr>
              <p:cNvPr id="284" name="Group 283">
                <a:extLst>
                  <a:ext uri="{FF2B5EF4-FFF2-40B4-BE49-F238E27FC236}">
                    <a16:creationId xmlns:a16="http://schemas.microsoft.com/office/drawing/2014/main" id="{9A08A686-609E-431B-927C-13359995FBA8}"/>
                  </a:ext>
                </a:extLst>
              </p:cNvPr>
              <p:cNvGrpSpPr/>
              <p:nvPr/>
            </p:nvGrpSpPr>
            <p:grpSpPr>
              <a:xfrm>
                <a:off x="5797303" y="5047794"/>
                <a:ext cx="228600" cy="731520"/>
                <a:chOff x="5797303" y="5047794"/>
                <a:chExt cx="228600" cy="731520"/>
              </a:xfrm>
            </p:grpSpPr>
            <p:sp>
              <p:nvSpPr>
                <p:cNvPr id="290" name="Rectangle 289">
                  <a:extLst>
                    <a:ext uri="{FF2B5EF4-FFF2-40B4-BE49-F238E27FC236}">
                      <a16:creationId xmlns:a16="http://schemas.microsoft.com/office/drawing/2014/main" id="{84EB76AF-7D97-40C8-AAD7-78A1CB00E5FF}"/>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1" name="Rectangle 290">
                  <a:extLst>
                    <a:ext uri="{FF2B5EF4-FFF2-40B4-BE49-F238E27FC236}">
                      <a16:creationId xmlns:a16="http://schemas.microsoft.com/office/drawing/2014/main" id="{A940A70F-CB5F-4260-A559-EED795720EF3}"/>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2" name="Rectangle 291">
                  <a:extLst>
                    <a:ext uri="{FF2B5EF4-FFF2-40B4-BE49-F238E27FC236}">
                      <a16:creationId xmlns:a16="http://schemas.microsoft.com/office/drawing/2014/main" id="{14223924-3584-4C7B-882E-99237D497EF7}"/>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3" name="Rectangle 292">
                  <a:extLst>
                    <a:ext uri="{FF2B5EF4-FFF2-40B4-BE49-F238E27FC236}">
                      <a16:creationId xmlns:a16="http://schemas.microsoft.com/office/drawing/2014/main" id="{1E8416CE-ED44-45FB-9D45-E0DC662786EC}"/>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85" name="Group 284">
                <a:extLst>
                  <a:ext uri="{FF2B5EF4-FFF2-40B4-BE49-F238E27FC236}">
                    <a16:creationId xmlns:a16="http://schemas.microsoft.com/office/drawing/2014/main" id="{821DF4D9-BE62-4F88-93E7-20EBD12328C1}"/>
                  </a:ext>
                </a:extLst>
              </p:cNvPr>
              <p:cNvGrpSpPr/>
              <p:nvPr/>
            </p:nvGrpSpPr>
            <p:grpSpPr>
              <a:xfrm>
                <a:off x="6046962" y="5047794"/>
                <a:ext cx="228600" cy="731520"/>
                <a:chOff x="5797303" y="5047794"/>
                <a:chExt cx="228600" cy="731520"/>
              </a:xfrm>
            </p:grpSpPr>
            <p:sp>
              <p:nvSpPr>
                <p:cNvPr id="286" name="Rectangle 285">
                  <a:extLst>
                    <a:ext uri="{FF2B5EF4-FFF2-40B4-BE49-F238E27FC236}">
                      <a16:creationId xmlns:a16="http://schemas.microsoft.com/office/drawing/2014/main" id="{F76DE2DC-16F4-44A2-8A0B-BED6AD02EB40}"/>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7" name="Rectangle 286">
                  <a:extLst>
                    <a:ext uri="{FF2B5EF4-FFF2-40B4-BE49-F238E27FC236}">
                      <a16:creationId xmlns:a16="http://schemas.microsoft.com/office/drawing/2014/main" id="{E57A2493-B436-4D75-8A7A-AE3B2A33E3FD}"/>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8" name="Rectangle 287">
                  <a:extLst>
                    <a:ext uri="{FF2B5EF4-FFF2-40B4-BE49-F238E27FC236}">
                      <a16:creationId xmlns:a16="http://schemas.microsoft.com/office/drawing/2014/main" id="{C2131756-9ECB-469D-ADEA-4E485947E56B}"/>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9" name="Rectangle 288">
                  <a:extLst>
                    <a:ext uri="{FF2B5EF4-FFF2-40B4-BE49-F238E27FC236}">
                      <a16:creationId xmlns:a16="http://schemas.microsoft.com/office/drawing/2014/main" id="{F27BE02F-9AC6-416E-83E9-46B6C54D0731}"/>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94" name="Group 293">
              <a:extLst>
                <a:ext uri="{FF2B5EF4-FFF2-40B4-BE49-F238E27FC236}">
                  <a16:creationId xmlns:a16="http://schemas.microsoft.com/office/drawing/2014/main" id="{CEECA54F-5895-4A41-A8FE-9A942C31A9D7}"/>
                </a:ext>
              </a:extLst>
            </p:cNvPr>
            <p:cNvGrpSpPr/>
            <p:nvPr/>
          </p:nvGrpSpPr>
          <p:grpSpPr>
            <a:xfrm flipV="1">
              <a:off x="6464988" y="1548882"/>
              <a:ext cx="478259" cy="731272"/>
              <a:chOff x="6450963" y="5047794"/>
              <a:chExt cx="478259" cy="731520"/>
            </a:xfrm>
          </p:grpSpPr>
          <p:grpSp>
            <p:nvGrpSpPr>
              <p:cNvPr id="295" name="Group 294">
                <a:extLst>
                  <a:ext uri="{FF2B5EF4-FFF2-40B4-BE49-F238E27FC236}">
                    <a16:creationId xmlns:a16="http://schemas.microsoft.com/office/drawing/2014/main" id="{B218FA3C-6AD4-4163-935D-875E3431C738}"/>
                  </a:ext>
                </a:extLst>
              </p:cNvPr>
              <p:cNvGrpSpPr/>
              <p:nvPr/>
            </p:nvGrpSpPr>
            <p:grpSpPr>
              <a:xfrm>
                <a:off x="6450963" y="5047794"/>
                <a:ext cx="228600" cy="731520"/>
                <a:chOff x="6450963" y="5047794"/>
                <a:chExt cx="228600" cy="731520"/>
              </a:xfrm>
            </p:grpSpPr>
            <p:sp>
              <p:nvSpPr>
                <p:cNvPr id="301" name="Rectangle 300">
                  <a:extLst>
                    <a:ext uri="{FF2B5EF4-FFF2-40B4-BE49-F238E27FC236}">
                      <a16:creationId xmlns:a16="http://schemas.microsoft.com/office/drawing/2014/main" id="{9DCCCE8B-8AAB-45D8-93AE-13C3427C36D0}"/>
                    </a:ext>
                  </a:extLst>
                </p:cNvPr>
                <p:cNvSpPr/>
                <p:nvPr/>
              </p:nvSpPr>
              <p:spPr>
                <a:xfrm>
                  <a:off x="6450963" y="504779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2" name="Rectangle 301">
                  <a:extLst>
                    <a:ext uri="{FF2B5EF4-FFF2-40B4-BE49-F238E27FC236}">
                      <a16:creationId xmlns:a16="http://schemas.microsoft.com/office/drawing/2014/main" id="{F7E7FB6D-C0D3-4023-8358-5674A0CBE5B1}"/>
                    </a:ext>
                  </a:extLst>
                </p:cNvPr>
                <p:cNvSpPr/>
                <p:nvPr/>
              </p:nvSpPr>
              <p:spPr>
                <a:xfrm>
                  <a:off x="6450963" y="523067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3" name="Rectangle 302">
                  <a:extLst>
                    <a:ext uri="{FF2B5EF4-FFF2-40B4-BE49-F238E27FC236}">
                      <a16:creationId xmlns:a16="http://schemas.microsoft.com/office/drawing/2014/main" id="{B75461A1-A800-4E4C-96C1-D9BD7CB13389}"/>
                    </a:ext>
                  </a:extLst>
                </p:cNvPr>
                <p:cNvSpPr/>
                <p:nvPr/>
              </p:nvSpPr>
              <p:spPr>
                <a:xfrm>
                  <a:off x="6450963" y="541355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4" name="Rectangle 303">
                  <a:extLst>
                    <a:ext uri="{FF2B5EF4-FFF2-40B4-BE49-F238E27FC236}">
                      <a16:creationId xmlns:a16="http://schemas.microsoft.com/office/drawing/2014/main" id="{46985D8D-EDB7-4E61-BA53-4DED12B6ECE2}"/>
                    </a:ext>
                  </a:extLst>
                </p:cNvPr>
                <p:cNvSpPr/>
                <p:nvPr/>
              </p:nvSpPr>
              <p:spPr>
                <a:xfrm>
                  <a:off x="6450963" y="559643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96" name="Group 295">
                <a:extLst>
                  <a:ext uri="{FF2B5EF4-FFF2-40B4-BE49-F238E27FC236}">
                    <a16:creationId xmlns:a16="http://schemas.microsoft.com/office/drawing/2014/main" id="{6A318983-3F95-4E43-8AF9-DFF59A2DD1C0}"/>
                  </a:ext>
                </a:extLst>
              </p:cNvPr>
              <p:cNvGrpSpPr/>
              <p:nvPr/>
            </p:nvGrpSpPr>
            <p:grpSpPr>
              <a:xfrm>
                <a:off x="6700622" y="5047794"/>
                <a:ext cx="228600" cy="731520"/>
                <a:chOff x="6450963" y="5047794"/>
                <a:chExt cx="228600" cy="731520"/>
              </a:xfrm>
            </p:grpSpPr>
            <p:sp>
              <p:nvSpPr>
                <p:cNvPr id="297" name="Rectangle 296">
                  <a:extLst>
                    <a:ext uri="{FF2B5EF4-FFF2-40B4-BE49-F238E27FC236}">
                      <a16:creationId xmlns:a16="http://schemas.microsoft.com/office/drawing/2014/main" id="{78684A52-594C-40D9-A1D2-D97E168296DB}"/>
                    </a:ext>
                  </a:extLst>
                </p:cNvPr>
                <p:cNvSpPr/>
                <p:nvPr/>
              </p:nvSpPr>
              <p:spPr>
                <a:xfrm>
                  <a:off x="6450963" y="504779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8" name="Rectangle 297">
                  <a:extLst>
                    <a:ext uri="{FF2B5EF4-FFF2-40B4-BE49-F238E27FC236}">
                      <a16:creationId xmlns:a16="http://schemas.microsoft.com/office/drawing/2014/main" id="{7BB41E62-1CFF-4108-A893-300CC0D7E6B8}"/>
                    </a:ext>
                  </a:extLst>
                </p:cNvPr>
                <p:cNvSpPr/>
                <p:nvPr/>
              </p:nvSpPr>
              <p:spPr>
                <a:xfrm>
                  <a:off x="6450963" y="523067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9" name="Rectangle 298">
                  <a:extLst>
                    <a:ext uri="{FF2B5EF4-FFF2-40B4-BE49-F238E27FC236}">
                      <a16:creationId xmlns:a16="http://schemas.microsoft.com/office/drawing/2014/main" id="{178F92D9-A16E-454B-95B0-0CABCC1A80FF}"/>
                    </a:ext>
                  </a:extLst>
                </p:cNvPr>
                <p:cNvSpPr/>
                <p:nvPr/>
              </p:nvSpPr>
              <p:spPr>
                <a:xfrm>
                  <a:off x="6450963" y="541355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0" name="Rectangle 299">
                  <a:extLst>
                    <a:ext uri="{FF2B5EF4-FFF2-40B4-BE49-F238E27FC236}">
                      <a16:creationId xmlns:a16="http://schemas.microsoft.com/office/drawing/2014/main" id="{E251BDAA-C738-40A6-881D-916384F0416F}"/>
                    </a:ext>
                  </a:extLst>
                </p:cNvPr>
                <p:cNvSpPr/>
                <p:nvPr/>
              </p:nvSpPr>
              <p:spPr>
                <a:xfrm>
                  <a:off x="6450963" y="559643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05" name="Group 304">
              <a:extLst>
                <a:ext uri="{FF2B5EF4-FFF2-40B4-BE49-F238E27FC236}">
                  <a16:creationId xmlns:a16="http://schemas.microsoft.com/office/drawing/2014/main" id="{94B3CC2F-4E20-41EB-B609-719CD00D7A9D}"/>
                </a:ext>
              </a:extLst>
            </p:cNvPr>
            <p:cNvGrpSpPr/>
            <p:nvPr/>
          </p:nvGrpSpPr>
          <p:grpSpPr>
            <a:xfrm flipV="1">
              <a:off x="7118648" y="1548882"/>
              <a:ext cx="478259" cy="731272"/>
              <a:chOff x="7104623" y="5047794"/>
              <a:chExt cx="478259" cy="731520"/>
            </a:xfrm>
          </p:grpSpPr>
          <p:grpSp>
            <p:nvGrpSpPr>
              <p:cNvPr id="306" name="Group 305">
                <a:extLst>
                  <a:ext uri="{FF2B5EF4-FFF2-40B4-BE49-F238E27FC236}">
                    <a16:creationId xmlns:a16="http://schemas.microsoft.com/office/drawing/2014/main" id="{153E1891-2316-4A2F-B577-9B1A84C2FDE3}"/>
                  </a:ext>
                </a:extLst>
              </p:cNvPr>
              <p:cNvGrpSpPr/>
              <p:nvPr/>
            </p:nvGrpSpPr>
            <p:grpSpPr>
              <a:xfrm>
                <a:off x="7104623" y="5047794"/>
                <a:ext cx="228600" cy="731520"/>
                <a:chOff x="7104623" y="5047794"/>
                <a:chExt cx="228600" cy="731520"/>
              </a:xfrm>
            </p:grpSpPr>
            <p:sp>
              <p:nvSpPr>
                <p:cNvPr id="312" name="Rectangle 311">
                  <a:extLst>
                    <a:ext uri="{FF2B5EF4-FFF2-40B4-BE49-F238E27FC236}">
                      <a16:creationId xmlns:a16="http://schemas.microsoft.com/office/drawing/2014/main" id="{C57F4285-BC3B-49C5-8F0E-0517D49B09AB}"/>
                    </a:ext>
                  </a:extLst>
                </p:cNvPr>
                <p:cNvSpPr/>
                <p:nvPr/>
              </p:nvSpPr>
              <p:spPr>
                <a:xfrm>
                  <a:off x="710462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3" name="Rectangle 312">
                  <a:extLst>
                    <a:ext uri="{FF2B5EF4-FFF2-40B4-BE49-F238E27FC236}">
                      <a16:creationId xmlns:a16="http://schemas.microsoft.com/office/drawing/2014/main" id="{376F52CD-2150-4DE3-BAEF-6FB9245BC2D6}"/>
                    </a:ext>
                  </a:extLst>
                </p:cNvPr>
                <p:cNvSpPr/>
                <p:nvPr/>
              </p:nvSpPr>
              <p:spPr>
                <a:xfrm>
                  <a:off x="710462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4" name="Rectangle 313">
                  <a:extLst>
                    <a:ext uri="{FF2B5EF4-FFF2-40B4-BE49-F238E27FC236}">
                      <a16:creationId xmlns:a16="http://schemas.microsoft.com/office/drawing/2014/main" id="{A92CE8E2-0ACB-434E-948E-BF8E9CAA81A7}"/>
                    </a:ext>
                  </a:extLst>
                </p:cNvPr>
                <p:cNvSpPr/>
                <p:nvPr/>
              </p:nvSpPr>
              <p:spPr>
                <a:xfrm>
                  <a:off x="710462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5" name="Rectangle 314">
                  <a:extLst>
                    <a:ext uri="{FF2B5EF4-FFF2-40B4-BE49-F238E27FC236}">
                      <a16:creationId xmlns:a16="http://schemas.microsoft.com/office/drawing/2014/main" id="{7164CC5B-DE70-4B13-89FC-9EE961D01343}"/>
                    </a:ext>
                  </a:extLst>
                </p:cNvPr>
                <p:cNvSpPr/>
                <p:nvPr/>
              </p:nvSpPr>
              <p:spPr>
                <a:xfrm>
                  <a:off x="710462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07" name="Group 306">
                <a:extLst>
                  <a:ext uri="{FF2B5EF4-FFF2-40B4-BE49-F238E27FC236}">
                    <a16:creationId xmlns:a16="http://schemas.microsoft.com/office/drawing/2014/main" id="{4138A5AC-2648-4B5E-A323-C5324B76F508}"/>
                  </a:ext>
                </a:extLst>
              </p:cNvPr>
              <p:cNvGrpSpPr/>
              <p:nvPr/>
            </p:nvGrpSpPr>
            <p:grpSpPr>
              <a:xfrm>
                <a:off x="7354282" y="5047794"/>
                <a:ext cx="228600" cy="731520"/>
                <a:chOff x="7104623" y="5047794"/>
                <a:chExt cx="228600" cy="731520"/>
              </a:xfrm>
            </p:grpSpPr>
            <p:sp>
              <p:nvSpPr>
                <p:cNvPr id="308" name="Rectangle 307">
                  <a:extLst>
                    <a:ext uri="{FF2B5EF4-FFF2-40B4-BE49-F238E27FC236}">
                      <a16:creationId xmlns:a16="http://schemas.microsoft.com/office/drawing/2014/main" id="{D4A98DB2-B3A1-4F77-9797-9FC1ECF85395}"/>
                    </a:ext>
                  </a:extLst>
                </p:cNvPr>
                <p:cNvSpPr/>
                <p:nvPr/>
              </p:nvSpPr>
              <p:spPr>
                <a:xfrm>
                  <a:off x="710462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9" name="Rectangle 308">
                  <a:extLst>
                    <a:ext uri="{FF2B5EF4-FFF2-40B4-BE49-F238E27FC236}">
                      <a16:creationId xmlns:a16="http://schemas.microsoft.com/office/drawing/2014/main" id="{A1D32CDF-F83C-481E-A298-DF3AF8DA9E8A}"/>
                    </a:ext>
                  </a:extLst>
                </p:cNvPr>
                <p:cNvSpPr/>
                <p:nvPr/>
              </p:nvSpPr>
              <p:spPr>
                <a:xfrm>
                  <a:off x="710462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0" name="Rectangle 309">
                  <a:extLst>
                    <a:ext uri="{FF2B5EF4-FFF2-40B4-BE49-F238E27FC236}">
                      <a16:creationId xmlns:a16="http://schemas.microsoft.com/office/drawing/2014/main" id="{DB2CD696-66F7-4A11-8B50-11CDEADE451B}"/>
                    </a:ext>
                  </a:extLst>
                </p:cNvPr>
                <p:cNvSpPr/>
                <p:nvPr/>
              </p:nvSpPr>
              <p:spPr>
                <a:xfrm>
                  <a:off x="710462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1" name="Rectangle 310">
                  <a:extLst>
                    <a:ext uri="{FF2B5EF4-FFF2-40B4-BE49-F238E27FC236}">
                      <a16:creationId xmlns:a16="http://schemas.microsoft.com/office/drawing/2014/main" id="{9D9BFFC5-BD92-4BAB-96AF-11B3399D8857}"/>
                    </a:ext>
                  </a:extLst>
                </p:cNvPr>
                <p:cNvSpPr/>
                <p:nvPr/>
              </p:nvSpPr>
              <p:spPr>
                <a:xfrm>
                  <a:off x="710462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16" name="Group 315">
              <a:extLst>
                <a:ext uri="{FF2B5EF4-FFF2-40B4-BE49-F238E27FC236}">
                  <a16:creationId xmlns:a16="http://schemas.microsoft.com/office/drawing/2014/main" id="{20A3F586-1D4D-411C-9ACE-5BC9160C2F4D}"/>
                </a:ext>
              </a:extLst>
            </p:cNvPr>
            <p:cNvGrpSpPr/>
            <p:nvPr/>
          </p:nvGrpSpPr>
          <p:grpSpPr>
            <a:xfrm flipV="1">
              <a:off x="7772308" y="1548882"/>
              <a:ext cx="478259" cy="731272"/>
              <a:chOff x="7758283" y="5047794"/>
              <a:chExt cx="478259" cy="731520"/>
            </a:xfrm>
          </p:grpSpPr>
          <p:grpSp>
            <p:nvGrpSpPr>
              <p:cNvPr id="317" name="Group 316">
                <a:extLst>
                  <a:ext uri="{FF2B5EF4-FFF2-40B4-BE49-F238E27FC236}">
                    <a16:creationId xmlns:a16="http://schemas.microsoft.com/office/drawing/2014/main" id="{E64B9E6E-5ED8-4D7A-8C81-7295C53F66D1}"/>
                  </a:ext>
                </a:extLst>
              </p:cNvPr>
              <p:cNvGrpSpPr/>
              <p:nvPr/>
            </p:nvGrpSpPr>
            <p:grpSpPr>
              <a:xfrm>
                <a:off x="7758283" y="5047794"/>
                <a:ext cx="228600" cy="731520"/>
                <a:chOff x="7758283" y="5047794"/>
                <a:chExt cx="228600" cy="731520"/>
              </a:xfrm>
            </p:grpSpPr>
            <p:sp>
              <p:nvSpPr>
                <p:cNvPr id="323" name="Rectangle 322">
                  <a:extLst>
                    <a:ext uri="{FF2B5EF4-FFF2-40B4-BE49-F238E27FC236}">
                      <a16:creationId xmlns:a16="http://schemas.microsoft.com/office/drawing/2014/main" id="{6B818A8B-9D97-46CC-BF30-46E7404A4554}"/>
                    </a:ext>
                  </a:extLst>
                </p:cNvPr>
                <p:cNvSpPr/>
                <p:nvPr/>
              </p:nvSpPr>
              <p:spPr>
                <a:xfrm>
                  <a:off x="775828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4" name="Rectangle 323">
                  <a:extLst>
                    <a:ext uri="{FF2B5EF4-FFF2-40B4-BE49-F238E27FC236}">
                      <a16:creationId xmlns:a16="http://schemas.microsoft.com/office/drawing/2014/main" id="{804E38E5-0ED4-40B5-BC80-3813029B8C07}"/>
                    </a:ext>
                  </a:extLst>
                </p:cNvPr>
                <p:cNvSpPr/>
                <p:nvPr/>
              </p:nvSpPr>
              <p:spPr>
                <a:xfrm>
                  <a:off x="775828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5" name="Rectangle 324">
                  <a:extLst>
                    <a:ext uri="{FF2B5EF4-FFF2-40B4-BE49-F238E27FC236}">
                      <a16:creationId xmlns:a16="http://schemas.microsoft.com/office/drawing/2014/main" id="{2DBF2C77-9956-4057-A594-57ED2103624F}"/>
                    </a:ext>
                  </a:extLst>
                </p:cNvPr>
                <p:cNvSpPr/>
                <p:nvPr/>
              </p:nvSpPr>
              <p:spPr>
                <a:xfrm>
                  <a:off x="775828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26" name="Rectangle 325">
                  <a:extLst>
                    <a:ext uri="{FF2B5EF4-FFF2-40B4-BE49-F238E27FC236}">
                      <a16:creationId xmlns:a16="http://schemas.microsoft.com/office/drawing/2014/main" id="{CBD3F6E4-ADFB-4E70-B9CD-9BD0244DCA4E}"/>
                    </a:ext>
                  </a:extLst>
                </p:cNvPr>
                <p:cNvSpPr/>
                <p:nvPr/>
              </p:nvSpPr>
              <p:spPr>
                <a:xfrm>
                  <a:off x="775828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18" name="Group 317">
                <a:extLst>
                  <a:ext uri="{FF2B5EF4-FFF2-40B4-BE49-F238E27FC236}">
                    <a16:creationId xmlns:a16="http://schemas.microsoft.com/office/drawing/2014/main" id="{A42AB6E0-EF32-46DB-860A-7625492FA8D9}"/>
                  </a:ext>
                </a:extLst>
              </p:cNvPr>
              <p:cNvGrpSpPr/>
              <p:nvPr/>
            </p:nvGrpSpPr>
            <p:grpSpPr>
              <a:xfrm>
                <a:off x="8007942" y="5047794"/>
                <a:ext cx="228600" cy="731520"/>
                <a:chOff x="7758283" y="5047794"/>
                <a:chExt cx="228600" cy="731520"/>
              </a:xfrm>
            </p:grpSpPr>
            <p:sp>
              <p:nvSpPr>
                <p:cNvPr id="319" name="Rectangle 318">
                  <a:extLst>
                    <a:ext uri="{FF2B5EF4-FFF2-40B4-BE49-F238E27FC236}">
                      <a16:creationId xmlns:a16="http://schemas.microsoft.com/office/drawing/2014/main" id="{7F41003C-62B1-43B3-A1A9-450B52E89204}"/>
                    </a:ext>
                  </a:extLst>
                </p:cNvPr>
                <p:cNvSpPr/>
                <p:nvPr/>
              </p:nvSpPr>
              <p:spPr>
                <a:xfrm>
                  <a:off x="775828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0" name="Rectangle 319">
                  <a:extLst>
                    <a:ext uri="{FF2B5EF4-FFF2-40B4-BE49-F238E27FC236}">
                      <a16:creationId xmlns:a16="http://schemas.microsoft.com/office/drawing/2014/main" id="{C1B1F410-DF39-462B-AB1C-78D5DD3A6A01}"/>
                    </a:ext>
                  </a:extLst>
                </p:cNvPr>
                <p:cNvSpPr/>
                <p:nvPr/>
              </p:nvSpPr>
              <p:spPr>
                <a:xfrm>
                  <a:off x="775828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1" name="Rectangle 320">
                  <a:extLst>
                    <a:ext uri="{FF2B5EF4-FFF2-40B4-BE49-F238E27FC236}">
                      <a16:creationId xmlns:a16="http://schemas.microsoft.com/office/drawing/2014/main" id="{1C59828A-B6AC-444C-B834-3471BA6AA0E5}"/>
                    </a:ext>
                  </a:extLst>
                </p:cNvPr>
                <p:cNvSpPr/>
                <p:nvPr/>
              </p:nvSpPr>
              <p:spPr>
                <a:xfrm>
                  <a:off x="775828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22" name="Rectangle 321">
                  <a:extLst>
                    <a:ext uri="{FF2B5EF4-FFF2-40B4-BE49-F238E27FC236}">
                      <a16:creationId xmlns:a16="http://schemas.microsoft.com/office/drawing/2014/main" id="{856C3A01-6EB4-45A8-A79A-D9130DDEA2BC}"/>
                    </a:ext>
                  </a:extLst>
                </p:cNvPr>
                <p:cNvSpPr/>
                <p:nvPr/>
              </p:nvSpPr>
              <p:spPr>
                <a:xfrm>
                  <a:off x="775828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27" name="Group 326">
              <a:extLst>
                <a:ext uri="{FF2B5EF4-FFF2-40B4-BE49-F238E27FC236}">
                  <a16:creationId xmlns:a16="http://schemas.microsoft.com/office/drawing/2014/main" id="{276DC4CF-1565-438E-B00F-6EDFD6713C41}"/>
                </a:ext>
              </a:extLst>
            </p:cNvPr>
            <p:cNvGrpSpPr/>
            <p:nvPr/>
          </p:nvGrpSpPr>
          <p:grpSpPr>
            <a:xfrm flipV="1">
              <a:off x="8425968" y="1548882"/>
              <a:ext cx="478259" cy="731272"/>
              <a:chOff x="8411943" y="5047794"/>
              <a:chExt cx="478259" cy="731520"/>
            </a:xfrm>
          </p:grpSpPr>
          <p:grpSp>
            <p:nvGrpSpPr>
              <p:cNvPr id="328" name="Group 327">
                <a:extLst>
                  <a:ext uri="{FF2B5EF4-FFF2-40B4-BE49-F238E27FC236}">
                    <a16:creationId xmlns:a16="http://schemas.microsoft.com/office/drawing/2014/main" id="{616D6B5A-3A64-4B0E-B9A6-A1B80BF75922}"/>
                  </a:ext>
                </a:extLst>
              </p:cNvPr>
              <p:cNvGrpSpPr/>
              <p:nvPr/>
            </p:nvGrpSpPr>
            <p:grpSpPr>
              <a:xfrm>
                <a:off x="8411943" y="5047794"/>
                <a:ext cx="228600" cy="731520"/>
                <a:chOff x="8411943" y="5047794"/>
                <a:chExt cx="228600" cy="731520"/>
              </a:xfrm>
            </p:grpSpPr>
            <p:sp>
              <p:nvSpPr>
                <p:cNvPr id="334" name="Rectangle 333">
                  <a:extLst>
                    <a:ext uri="{FF2B5EF4-FFF2-40B4-BE49-F238E27FC236}">
                      <a16:creationId xmlns:a16="http://schemas.microsoft.com/office/drawing/2014/main" id="{E0E76ED2-9432-49CC-B4EC-B7049205D53E}"/>
                    </a:ext>
                  </a:extLst>
                </p:cNvPr>
                <p:cNvSpPr/>
                <p:nvPr/>
              </p:nvSpPr>
              <p:spPr>
                <a:xfrm>
                  <a:off x="841194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35" name="Rectangle 334">
                  <a:extLst>
                    <a:ext uri="{FF2B5EF4-FFF2-40B4-BE49-F238E27FC236}">
                      <a16:creationId xmlns:a16="http://schemas.microsoft.com/office/drawing/2014/main" id="{EE7201E5-9B3A-431B-903C-C8BE78BA1DB3}"/>
                    </a:ext>
                  </a:extLst>
                </p:cNvPr>
                <p:cNvSpPr/>
                <p:nvPr/>
              </p:nvSpPr>
              <p:spPr>
                <a:xfrm>
                  <a:off x="841194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6" name="Rectangle 335">
                  <a:extLst>
                    <a:ext uri="{FF2B5EF4-FFF2-40B4-BE49-F238E27FC236}">
                      <a16:creationId xmlns:a16="http://schemas.microsoft.com/office/drawing/2014/main" id="{A9B09BB6-4530-4906-A9DC-EF5E2AB7BA0A}"/>
                    </a:ext>
                  </a:extLst>
                </p:cNvPr>
                <p:cNvSpPr/>
                <p:nvPr/>
              </p:nvSpPr>
              <p:spPr>
                <a:xfrm>
                  <a:off x="841194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7" name="Rectangle 336">
                  <a:extLst>
                    <a:ext uri="{FF2B5EF4-FFF2-40B4-BE49-F238E27FC236}">
                      <a16:creationId xmlns:a16="http://schemas.microsoft.com/office/drawing/2014/main" id="{D34123D8-AA40-40B8-93F4-7C3568DA371F}"/>
                    </a:ext>
                  </a:extLst>
                </p:cNvPr>
                <p:cNvSpPr/>
                <p:nvPr/>
              </p:nvSpPr>
              <p:spPr>
                <a:xfrm>
                  <a:off x="841194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29" name="Group 328">
                <a:extLst>
                  <a:ext uri="{FF2B5EF4-FFF2-40B4-BE49-F238E27FC236}">
                    <a16:creationId xmlns:a16="http://schemas.microsoft.com/office/drawing/2014/main" id="{8B1DC216-034A-4AF8-93E1-870E807AD820}"/>
                  </a:ext>
                </a:extLst>
              </p:cNvPr>
              <p:cNvGrpSpPr/>
              <p:nvPr/>
            </p:nvGrpSpPr>
            <p:grpSpPr>
              <a:xfrm>
                <a:off x="8661602" y="5047794"/>
                <a:ext cx="228600" cy="731520"/>
                <a:chOff x="8411943" y="5047794"/>
                <a:chExt cx="228600" cy="731520"/>
              </a:xfrm>
            </p:grpSpPr>
            <p:sp>
              <p:nvSpPr>
                <p:cNvPr id="330" name="Rectangle 329">
                  <a:extLst>
                    <a:ext uri="{FF2B5EF4-FFF2-40B4-BE49-F238E27FC236}">
                      <a16:creationId xmlns:a16="http://schemas.microsoft.com/office/drawing/2014/main" id="{79ADB65F-BFCA-4687-B350-572152BDA457}"/>
                    </a:ext>
                  </a:extLst>
                </p:cNvPr>
                <p:cNvSpPr/>
                <p:nvPr/>
              </p:nvSpPr>
              <p:spPr>
                <a:xfrm>
                  <a:off x="841194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31" name="Rectangle 330">
                  <a:extLst>
                    <a:ext uri="{FF2B5EF4-FFF2-40B4-BE49-F238E27FC236}">
                      <a16:creationId xmlns:a16="http://schemas.microsoft.com/office/drawing/2014/main" id="{D075F64D-E29C-457A-8996-0878FA4DFAC1}"/>
                    </a:ext>
                  </a:extLst>
                </p:cNvPr>
                <p:cNvSpPr/>
                <p:nvPr/>
              </p:nvSpPr>
              <p:spPr>
                <a:xfrm>
                  <a:off x="841194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2" name="Rectangle 331">
                  <a:extLst>
                    <a:ext uri="{FF2B5EF4-FFF2-40B4-BE49-F238E27FC236}">
                      <a16:creationId xmlns:a16="http://schemas.microsoft.com/office/drawing/2014/main" id="{573ED0E0-DCE3-4119-B3A4-37EF2B754FEB}"/>
                    </a:ext>
                  </a:extLst>
                </p:cNvPr>
                <p:cNvSpPr/>
                <p:nvPr/>
              </p:nvSpPr>
              <p:spPr>
                <a:xfrm>
                  <a:off x="841194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3" name="Rectangle 332">
                  <a:extLst>
                    <a:ext uri="{FF2B5EF4-FFF2-40B4-BE49-F238E27FC236}">
                      <a16:creationId xmlns:a16="http://schemas.microsoft.com/office/drawing/2014/main" id="{21B97BAB-7092-4612-BD93-5AF692BA752A}"/>
                    </a:ext>
                  </a:extLst>
                </p:cNvPr>
                <p:cNvSpPr/>
                <p:nvPr/>
              </p:nvSpPr>
              <p:spPr>
                <a:xfrm>
                  <a:off x="841194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38" name="Group 337">
              <a:extLst>
                <a:ext uri="{FF2B5EF4-FFF2-40B4-BE49-F238E27FC236}">
                  <a16:creationId xmlns:a16="http://schemas.microsoft.com/office/drawing/2014/main" id="{02329C02-4B70-44D4-8819-A496A9FFCE10}"/>
                </a:ext>
              </a:extLst>
            </p:cNvPr>
            <p:cNvGrpSpPr/>
            <p:nvPr/>
          </p:nvGrpSpPr>
          <p:grpSpPr>
            <a:xfrm flipV="1">
              <a:off x="3850348" y="1548882"/>
              <a:ext cx="478259" cy="731272"/>
              <a:chOff x="3836323" y="5047794"/>
              <a:chExt cx="478259" cy="731520"/>
            </a:xfrm>
          </p:grpSpPr>
          <p:grpSp>
            <p:nvGrpSpPr>
              <p:cNvPr id="339" name="Group 338">
                <a:extLst>
                  <a:ext uri="{FF2B5EF4-FFF2-40B4-BE49-F238E27FC236}">
                    <a16:creationId xmlns:a16="http://schemas.microsoft.com/office/drawing/2014/main" id="{7A72B15A-79DF-4D97-BEFF-BA163B37C76B}"/>
                  </a:ext>
                </a:extLst>
              </p:cNvPr>
              <p:cNvGrpSpPr/>
              <p:nvPr/>
            </p:nvGrpSpPr>
            <p:grpSpPr>
              <a:xfrm>
                <a:off x="3836323" y="5047794"/>
                <a:ext cx="228600" cy="731520"/>
                <a:chOff x="1403479" y="1733952"/>
                <a:chExt cx="182880" cy="731520"/>
              </a:xfrm>
            </p:grpSpPr>
            <p:sp>
              <p:nvSpPr>
                <p:cNvPr id="345" name="Rectangle 344">
                  <a:extLst>
                    <a:ext uri="{FF2B5EF4-FFF2-40B4-BE49-F238E27FC236}">
                      <a16:creationId xmlns:a16="http://schemas.microsoft.com/office/drawing/2014/main" id="{6B31BB10-617E-4908-8A8D-A4FA46B671D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46" name="Rectangle 345">
                  <a:extLst>
                    <a:ext uri="{FF2B5EF4-FFF2-40B4-BE49-F238E27FC236}">
                      <a16:creationId xmlns:a16="http://schemas.microsoft.com/office/drawing/2014/main" id="{329E658B-AAD2-4822-8C83-B641FB91F78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7" name="Rectangle 346">
                  <a:extLst>
                    <a:ext uri="{FF2B5EF4-FFF2-40B4-BE49-F238E27FC236}">
                      <a16:creationId xmlns:a16="http://schemas.microsoft.com/office/drawing/2014/main" id="{9E1CF19A-21FD-4038-A9C6-90A0DF23B2E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8" name="Rectangle 347">
                  <a:extLst>
                    <a:ext uri="{FF2B5EF4-FFF2-40B4-BE49-F238E27FC236}">
                      <a16:creationId xmlns:a16="http://schemas.microsoft.com/office/drawing/2014/main" id="{AAFFA08A-8B27-4061-80F4-56CEC02FE2F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40" name="Group 339">
                <a:extLst>
                  <a:ext uri="{FF2B5EF4-FFF2-40B4-BE49-F238E27FC236}">
                    <a16:creationId xmlns:a16="http://schemas.microsoft.com/office/drawing/2014/main" id="{0C38CFDE-1242-44F4-97F7-6D2425CA1395}"/>
                  </a:ext>
                </a:extLst>
              </p:cNvPr>
              <p:cNvGrpSpPr/>
              <p:nvPr/>
            </p:nvGrpSpPr>
            <p:grpSpPr>
              <a:xfrm>
                <a:off x="4085982" y="5047794"/>
                <a:ext cx="228600" cy="731520"/>
                <a:chOff x="1403479" y="1733952"/>
                <a:chExt cx="182880" cy="731520"/>
              </a:xfrm>
            </p:grpSpPr>
            <p:sp>
              <p:nvSpPr>
                <p:cNvPr id="341" name="Rectangle 340">
                  <a:extLst>
                    <a:ext uri="{FF2B5EF4-FFF2-40B4-BE49-F238E27FC236}">
                      <a16:creationId xmlns:a16="http://schemas.microsoft.com/office/drawing/2014/main" id="{B93E13B2-B7B4-4C81-AF2A-8CD0B4886284}"/>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42" name="Rectangle 341">
                  <a:extLst>
                    <a:ext uri="{FF2B5EF4-FFF2-40B4-BE49-F238E27FC236}">
                      <a16:creationId xmlns:a16="http://schemas.microsoft.com/office/drawing/2014/main" id="{9168378F-EA31-443F-BAAD-5657F0FE4EB7}"/>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3" name="Rectangle 342">
                  <a:extLst>
                    <a:ext uri="{FF2B5EF4-FFF2-40B4-BE49-F238E27FC236}">
                      <a16:creationId xmlns:a16="http://schemas.microsoft.com/office/drawing/2014/main" id="{DFF76BF9-4C58-4C8A-BEC7-6A439BD7163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4" name="Rectangle 343">
                  <a:extLst>
                    <a:ext uri="{FF2B5EF4-FFF2-40B4-BE49-F238E27FC236}">
                      <a16:creationId xmlns:a16="http://schemas.microsoft.com/office/drawing/2014/main" id="{35C776E4-6635-4133-A660-46FD88DDFC3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cxnSp>
          <p:nvCxnSpPr>
            <p:cNvPr id="349" name="Straight Arrow Connector 348">
              <a:extLst>
                <a:ext uri="{FF2B5EF4-FFF2-40B4-BE49-F238E27FC236}">
                  <a16:creationId xmlns:a16="http://schemas.microsoft.com/office/drawing/2014/main" id="{6FC688DF-841D-45D2-B5C0-EA66CDB91A10}"/>
                </a:ext>
              </a:extLst>
            </p:cNvPr>
            <p:cNvCxnSpPr>
              <a:cxnSpLocks/>
              <a:stCxn id="341" idx="0"/>
              <a:endCxn id="245" idx="4"/>
            </p:cNvCxnSpPr>
            <p:nvPr/>
          </p:nvCxnSpPr>
          <p:spPr>
            <a:xfrm flipH="1">
              <a:off x="4089477" y="2280154"/>
              <a:ext cx="12483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B88BD999-66C0-40B2-BBF1-E1F0F2EEE538}"/>
                </a:ext>
              </a:extLst>
            </p:cNvPr>
            <p:cNvCxnSpPr>
              <a:cxnSpLocks/>
              <a:stCxn id="264" idx="0"/>
              <a:endCxn id="246" idx="4"/>
            </p:cNvCxnSpPr>
            <p:nvPr/>
          </p:nvCxnSpPr>
          <p:spPr>
            <a:xfrm flipH="1">
              <a:off x="474022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D3F3CB22-A9DD-4662-B90C-8511FC3029BA}"/>
                </a:ext>
              </a:extLst>
            </p:cNvPr>
            <p:cNvCxnSpPr>
              <a:cxnSpLocks/>
              <a:stCxn id="275" idx="0"/>
              <a:endCxn id="248" idx="4"/>
            </p:cNvCxnSpPr>
            <p:nvPr/>
          </p:nvCxnSpPr>
          <p:spPr>
            <a:xfrm flipH="1">
              <a:off x="539388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E7D869CB-628F-453F-9ED8-72AEDDB17491}"/>
                </a:ext>
              </a:extLst>
            </p:cNvPr>
            <p:cNvCxnSpPr>
              <a:cxnSpLocks/>
              <a:stCxn id="286" idx="0"/>
              <a:endCxn id="249" idx="4"/>
            </p:cNvCxnSpPr>
            <p:nvPr/>
          </p:nvCxnSpPr>
          <p:spPr>
            <a:xfrm flipH="1">
              <a:off x="604754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0AF7722C-40F2-49E9-8AE8-2C5905559099}"/>
                </a:ext>
              </a:extLst>
            </p:cNvPr>
            <p:cNvCxnSpPr>
              <a:cxnSpLocks/>
              <a:stCxn id="297" idx="0"/>
              <a:endCxn id="250" idx="4"/>
            </p:cNvCxnSpPr>
            <p:nvPr/>
          </p:nvCxnSpPr>
          <p:spPr>
            <a:xfrm flipH="1">
              <a:off x="6701208" y="2280154"/>
              <a:ext cx="127739" cy="183221"/>
            </a:xfrm>
            <a:prstGeom prst="straightConnector1">
              <a:avLst/>
            </a:prstGeom>
            <a:ln w="15875">
              <a:solidFill>
                <a:schemeClr val="tx1">
                  <a:alpha val="40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C140CB5A-D853-428F-B270-52AF9BAA7818}"/>
                </a:ext>
              </a:extLst>
            </p:cNvPr>
            <p:cNvCxnSpPr>
              <a:cxnSpLocks/>
              <a:stCxn id="308" idx="0"/>
              <a:endCxn id="251" idx="4"/>
            </p:cNvCxnSpPr>
            <p:nvPr/>
          </p:nvCxnSpPr>
          <p:spPr>
            <a:xfrm flipH="1">
              <a:off x="7354868" y="2280154"/>
              <a:ext cx="12773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55AD872-152E-4873-B772-40E2145BD137}"/>
                </a:ext>
              </a:extLst>
            </p:cNvPr>
            <p:cNvCxnSpPr>
              <a:cxnSpLocks/>
              <a:stCxn id="319" idx="0"/>
              <a:endCxn id="252" idx="4"/>
            </p:cNvCxnSpPr>
            <p:nvPr/>
          </p:nvCxnSpPr>
          <p:spPr>
            <a:xfrm flipH="1">
              <a:off x="8008528" y="2280154"/>
              <a:ext cx="12773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D22A7BE6-18AF-43A2-97B6-15938D9FBC8E}"/>
                </a:ext>
              </a:extLst>
            </p:cNvPr>
            <p:cNvCxnSpPr>
              <a:cxnSpLocks/>
              <a:stCxn id="330" idx="0"/>
              <a:endCxn id="253" idx="4"/>
            </p:cNvCxnSpPr>
            <p:nvPr/>
          </p:nvCxnSpPr>
          <p:spPr>
            <a:xfrm flipH="1">
              <a:off x="8665097" y="2280154"/>
              <a:ext cx="12483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357" name="Group 356">
              <a:extLst>
                <a:ext uri="{FF2B5EF4-FFF2-40B4-BE49-F238E27FC236}">
                  <a16:creationId xmlns:a16="http://schemas.microsoft.com/office/drawing/2014/main" id="{5404A121-BA30-4B76-A442-50EAAB07F617}"/>
                </a:ext>
              </a:extLst>
            </p:cNvPr>
            <p:cNvGrpSpPr/>
            <p:nvPr/>
          </p:nvGrpSpPr>
          <p:grpSpPr>
            <a:xfrm>
              <a:off x="5911074" y="3248390"/>
              <a:ext cx="274320" cy="274320"/>
              <a:chOff x="7725396" y="3762963"/>
              <a:chExt cx="274320" cy="274320"/>
            </a:xfrm>
          </p:grpSpPr>
          <p:sp>
            <p:nvSpPr>
              <p:cNvPr id="358" name="Oval 357">
                <a:extLst>
                  <a:ext uri="{FF2B5EF4-FFF2-40B4-BE49-F238E27FC236}">
                    <a16:creationId xmlns:a16="http://schemas.microsoft.com/office/drawing/2014/main" id="{CE058161-776E-4A31-A17E-5411F9B6C6AF}"/>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359" name="Straight Connector 358">
                <a:extLst>
                  <a:ext uri="{FF2B5EF4-FFF2-40B4-BE49-F238E27FC236}">
                    <a16:creationId xmlns:a16="http://schemas.microsoft.com/office/drawing/2014/main" id="{5E16E3DA-FC14-4B4E-8388-84C027CE79B1}"/>
                  </a:ext>
                </a:extLst>
              </p:cNvPr>
              <p:cNvCxnSpPr>
                <a:stCxn id="358" idx="2"/>
                <a:endCxn id="358"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1CA4975-A05D-40E3-B310-68A87257A879}"/>
                  </a:ext>
                </a:extLst>
              </p:cNvPr>
              <p:cNvCxnSpPr>
                <a:cxnSpLocks/>
                <a:stCxn id="358" idx="0"/>
                <a:endCxn id="358"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1" name="Freeform 246">
              <a:extLst>
                <a:ext uri="{FF2B5EF4-FFF2-40B4-BE49-F238E27FC236}">
                  <a16:creationId xmlns:a16="http://schemas.microsoft.com/office/drawing/2014/main" id="{8B382990-09AF-4481-AF0D-461FEFE80C0B}"/>
                </a:ext>
              </a:extLst>
            </p:cNvPr>
            <p:cNvSpPr/>
            <p:nvPr/>
          </p:nvSpPr>
          <p:spPr>
            <a:xfrm flipH="1">
              <a:off x="6191578" y="2754267"/>
              <a:ext cx="492171" cy="635539"/>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 name="connsiteX0" fmla="*/ 931054 w 931264"/>
                <a:gd name="connsiteY0" fmla="*/ 754380 h 754380"/>
                <a:gd name="connsiteX1" fmla="*/ 696928 w 931264"/>
                <a:gd name="connsiteY1" fmla="*/ 613580 h 754380"/>
                <a:gd name="connsiteX2" fmla="*/ 138574 w 931264"/>
                <a:gd name="connsiteY2" fmla="*/ 342900 h 754380"/>
                <a:gd name="connsiteX3" fmla="*/ 1414 w 931264"/>
                <a:gd name="connsiteY3" fmla="*/ 0 h 754380"/>
                <a:gd name="connsiteX0" fmla="*/ 930110 w 930309"/>
                <a:gd name="connsiteY0" fmla="*/ 754380 h 754380"/>
                <a:gd name="connsiteX1" fmla="*/ 695984 w 930309"/>
                <a:gd name="connsiteY1" fmla="*/ 613580 h 754380"/>
                <a:gd name="connsiteX2" fmla="*/ 171149 w 930309"/>
                <a:gd name="connsiteY2" fmla="*/ 533112 h 754380"/>
                <a:gd name="connsiteX3" fmla="*/ 470 w 930309"/>
                <a:gd name="connsiteY3" fmla="*/ 0 h 754380"/>
                <a:gd name="connsiteX0" fmla="*/ 930110 w 930342"/>
                <a:gd name="connsiteY0" fmla="*/ 754380 h 754380"/>
                <a:gd name="connsiteX1" fmla="*/ 712744 w 930342"/>
                <a:gd name="connsiteY1" fmla="*/ 640753 h 754380"/>
                <a:gd name="connsiteX2" fmla="*/ 171149 w 930342"/>
                <a:gd name="connsiteY2" fmla="*/ 533112 h 754380"/>
                <a:gd name="connsiteX3" fmla="*/ 470 w 930342"/>
                <a:gd name="connsiteY3" fmla="*/ 0 h 754380"/>
                <a:gd name="connsiteX0" fmla="*/ 930110 w 930265"/>
                <a:gd name="connsiteY0" fmla="*/ 754380 h 754380"/>
                <a:gd name="connsiteX1" fmla="*/ 712744 w 930265"/>
                <a:gd name="connsiteY1" fmla="*/ 640753 h 754380"/>
                <a:gd name="connsiteX2" fmla="*/ 171149 w 930265"/>
                <a:gd name="connsiteY2" fmla="*/ 533112 h 754380"/>
                <a:gd name="connsiteX3" fmla="*/ 470 w 930265"/>
                <a:gd name="connsiteY3" fmla="*/ 0 h 754380"/>
                <a:gd name="connsiteX0" fmla="*/ 930110 w 930184"/>
                <a:gd name="connsiteY0" fmla="*/ 754380 h 754380"/>
                <a:gd name="connsiteX1" fmla="*/ 545145 w 930184"/>
                <a:gd name="connsiteY1" fmla="*/ 622071 h 754380"/>
                <a:gd name="connsiteX2" fmla="*/ 171149 w 930184"/>
                <a:gd name="connsiteY2" fmla="*/ 533112 h 754380"/>
                <a:gd name="connsiteX3" fmla="*/ 470 w 930184"/>
                <a:gd name="connsiteY3"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843990 w 843989"/>
                <a:gd name="connsiteY0" fmla="*/ 749285 h 749285"/>
                <a:gd name="connsiteX1" fmla="*/ 85029 w 843989"/>
                <a:gd name="connsiteY1" fmla="*/ 528017 h 749285"/>
                <a:gd name="connsiteX2" fmla="*/ 3387 w 843989"/>
                <a:gd name="connsiteY2" fmla="*/ 0 h 749285"/>
                <a:gd name="connsiteX0" fmla="*/ 841381 w 841380"/>
                <a:gd name="connsiteY0" fmla="*/ 749285 h 749285"/>
                <a:gd name="connsiteX1" fmla="*/ 82420 w 841380"/>
                <a:gd name="connsiteY1" fmla="*/ 528017 h 749285"/>
                <a:gd name="connsiteX2" fmla="*/ 778 w 841380"/>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6"/>
                <a:gd name="connsiteY0" fmla="*/ 749285 h 866936"/>
                <a:gd name="connsiteX1" fmla="*/ 85985 w 844946"/>
                <a:gd name="connsiteY1" fmla="*/ 528017 h 866936"/>
                <a:gd name="connsiteX2" fmla="*/ 4343 w 844946"/>
                <a:gd name="connsiteY2" fmla="*/ 0 h 866936"/>
                <a:gd name="connsiteX0" fmla="*/ 893878 w 893878"/>
                <a:gd name="connsiteY0" fmla="*/ 749285 h 866936"/>
                <a:gd name="connsiteX1" fmla="*/ 85985 w 893878"/>
                <a:gd name="connsiteY1" fmla="*/ 528017 h 866936"/>
                <a:gd name="connsiteX2" fmla="*/ 4343 w 893878"/>
                <a:gd name="connsiteY2" fmla="*/ 0 h 866936"/>
                <a:gd name="connsiteX0" fmla="*/ 916747 w 916747"/>
                <a:gd name="connsiteY0" fmla="*/ 744740 h 862391"/>
                <a:gd name="connsiteX1" fmla="*/ 108854 w 916747"/>
                <a:gd name="connsiteY1" fmla="*/ 523472 h 862391"/>
                <a:gd name="connsiteX2" fmla="*/ 1115 w 916747"/>
                <a:gd name="connsiteY2" fmla="*/ 0 h 862391"/>
                <a:gd name="connsiteX0" fmla="*/ 915632 w 915632"/>
                <a:gd name="connsiteY0" fmla="*/ 744740 h 862391"/>
                <a:gd name="connsiteX1" fmla="*/ 107739 w 915632"/>
                <a:gd name="connsiteY1" fmla="*/ 523472 h 862391"/>
                <a:gd name="connsiteX2" fmla="*/ 0 w 915632"/>
                <a:gd name="connsiteY2" fmla="*/ 0 h 862391"/>
                <a:gd name="connsiteX0" fmla="*/ 915632 w 915632"/>
                <a:gd name="connsiteY0" fmla="*/ 744740 h 862016"/>
                <a:gd name="connsiteX1" fmla="*/ 267582 w 915632"/>
                <a:gd name="connsiteY1" fmla="*/ 521199 h 862016"/>
                <a:gd name="connsiteX2" fmla="*/ 0 w 915632"/>
                <a:gd name="connsiteY2" fmla="*/ 0 h 862016"/>
                <a:gd name="connsiteX0" fmla="*/ 915632 w 915632"/>
                <a:gd name="connsiteY0" fmla="*/ 744740 h 862016"/>
                <a:gd name="connsiteX1" fmla="*/ 267582 w 915632"/>
                <a:gd name="connsiteY1" fmla="*/ 521199 h 862016"/>
                <a:gd name="connsiteX2" fmla="*/ 0 w 915632"/>
                <a:gd name="connsiteY2" fmla="*/ 0 h 862016"/>
                <a:gd name="connsiteX0" fmla="*/ 915632 w 915632"/>
                <a:gd name="connsiteY0" fmla="*/ 744740 h 862016"/>
                <a:gd name="connsiteX1" fmla="*/ 267582 w 915632"/>
                <a:gd name="connsiteY1" fmla="*/ 521199 h 862016"/>
                <a:gd name="connsiteX2" fmla="*/ 0 w 915632"/>
                <a:gd name="connsiteY2" fmla="*/ 0 h 862016"/>
                <a:gd name="connsiteX0" fmla="*/ 869962 w 869962"/>
                <a:gd name="connsiteY0" fmla="*/ 740195 h 857471"/>
                <a:gd name="connsiteX1" fmla="*/ 221912 w 869962"/>
                <a:gd name="connsiteY1" fmla="*/ 516654 h 857471"/>
                <a:gd name="connsiteX2" fmla="*/ 0 w 869962"/>
                <a:gd name="connsiteY2" fmla="*/ 0 h 857471"/>
                <a:gd name="connsiteX0" fmla="*/ 869962 w 869962"/>
                <a:gd name="connsiteY0" fmla="*/ 740195 h 857471"/>
                <a:gd name="connsiteX1" fmla="*/ 221912 w 869962"/>
                <a:gd name="connsiteY1" fmla="*/ 516654 h 857471"/>
                <a:gd name="connsiteX2" fmla="*/ 0 w 869962"/>
                <a:gd name="connsiteY2" fmla="*/ 0 h 857471"/>
                <a:gd name="connsiteX0" fmla="*/ 869962 w 869962"/>
                <a:gd name="connsiteY0" fmla="*/ 740195 h 879517"/>
                <a:gd name="connsiteX1" fmla="*/ 238222 w 869962"/>
                <a:gd name="connsiteY1" fmla="*/ 630284 h 879517"/>
                <a:gd name="connsiteX2" fmla="*/ 0 w 869962"/>
                <a:gd name="connsiteY2" fmla="*/ 0 h 879517"/>
                <a:gd name="connsiteX0" fmla="*/ 674235 w 674235"/>
                <a:gd name="connsiteY0" fmla="*/ 606112 h 783868"/>
                <a:gd name="connsiteX1" fmla="*/ 238222 w 674235"/>
                <a:gd name="connsiteY1" fmla="*/ 630284 h 783868"/>
                <a:gd name="connsiteX2" fmla="*/ 0 w 674235"/>
                <a:gd name="connsiteY2" fmla="*/ 0 h 783868"/>
                <a:gd name="connsiteX0" fmla="*/ 674235 w 674235"/>
                <a:gd name="connsiteY0" fmla="*/ 606112 h 667153"/>
                <a:gd name="connsiteX1" fmla="*/ 238222 w 674235"/>
                <a:gd name="connsiteY1" fmla="*/ 630284 h 667153"/>
                <a:gd name="connsiteX2" fmla="*/ 0 w 674235"/>
                <a:gd name="connsiteY2" fmla="*/ 0 h 667153"/>
                <a:gd name="connsiteX0" fmla="*/ 674235 w 674235"/>
                <a:gd name="connsiteY0" fmla="*/ 606112 h 606437"/>
                <a:gd name="connsiteX1" fmla="*/ 127309 w 674235"/>
                <a:gd name="connsiteY1" fmla="*/ 475748 h 606437"/>
                <a:gd name="connsiteX2" fmla="*/ 0 w 674235"/>
                <a:gd name="connsiteY2" fmla="*/ 0 h 606437"/>
                <a:gd name="connsiteX0" fmla="*/ 674235 w 674235"/>
                <a:gd name="connsiteY0" fmla="*/ 606112 h 606538"/>
                <a:gd name="connsiteX1" fmla="*/ 153406 w 674235"/>
                <a:gd name="connsiteY1" fmla="*/ 487110 h 606538"/>
                <a:gd name="connsiteX2" fmla="*/ 0 w 674235"/>
                <a:gd name="connsiteY2" fmla="*/ 0 h 606538"/>
              </a:gdLst>
              <a:ahLst/>
              <a:cxnLst>
                <a:cxn ang="0">
                  <a:pos x="connsiteX0" y="connsiteY0"/>
                </a:cxn>
                <a:cxn ang="0">
                  <a:pos x="connsiteX1" y="connsiteY1"/>
                </a:cxn>
                <a:cxn ang="0">
                  <a:pos x="connsiteX2" y="connsiteY2"/>
                </a:cxn>
              </a:cxnLst>
              <a:rect l="l" t="t" r="r" b="b"/>
              <a:pathLst>
                <a:path w="674235" h="606538">
                  <a:moveTo>
                    <a:pt x="674235" y="606112"/>
                  </a:moveTo>
                  <a:cubicBezTo>
                    <a:pt x="412869" y="610577"/>
                    <a:pt x="203599" y="580572"/>
                    <a:pt x="153406" y="487110"/>
                  </a:cubicBezTo>
                  <a:cubicBezTo>
                    <a:pt x="68585" y="380854"/>
                    <a:pt x="82998" y="314354"/>
                    <a:pt x="0"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362" name="Group 361">
              <a:extLst>
                <a:ext uri="{FF2B5EF4-FFF2-40B4-BE49-F238E27FC236}">
                  <a16:creationId xmlns:a16="http://schemas.microsoft.com/office/drawing/2014/main" id="{32233206-81C9-48F9-B55D-0CC09E0D76E1}"/>
                </a:ext>
              </a:extLst>
            </p:cNvPr>
            <p:cNvGrpSpPr/>
            <p:nvPr/>
          </p:nvGrpSpPr>
          <p:grpSpPr>
            <a:xfrm>
              <a:off x="8506414" y="4907233"/>
              <a:ext cx="233966" cy="208732"/>
              <a:chOff x="3950623" y="4077518"/>
              <a:chExt cx="233966" cy="208732"/>
            </a:xfrm>
          </p:grpSpPr>
          <p:cxnSp>
            <p:nvCxnSpPr>
              <p:cNvPr id="363" name="Straight Arrow Connector 362">
                <a:extLst>
                  <a:ext uri="{FF2B5EF4-FFF2-40B4-BE49-F238E27FC236}">
                    <a16:creationId xmlns:a16="http://schemas.microsoft.com/office/drawing/2014/main" id="{51669053-63E0-4430-85A5-C0E619BB69EC}"/>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6DD48BF3-7050-4432-BDB1-3D63DD82F876}"/>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5580889D-310E-42C5-9BB2-F481797C134A}"/>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87A672F9-B8E3-4D23-9419-BD609CA6B2DD}"/>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F58B38A3-91EE-44E3-AA97-B13BC4238B63}"/>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sp>
          <p:nvSpPr>
            <p:cNvPr id="368" name="TextBox 367">
              <a:extLst>
                <a:ext uri="{FF2B5EF4-FFF2-40B4-BE49-F238E27FC236}">
                  <a16:creationId xmlns:a16="http://schemas.microsoft.com/office/drawing/2014/main" id="{930E9C7F-8155-42E8-B4A9-2DCE1C153FFF}"/>
                </a:ext>
              </a:extLst>
            </p:cNvPr>
            <p:cNvSpPr txBox="1"/>
            <p:nvPr/>
          </p:nvSpPr>
          <p:spPr>
            <a:xfrm rot="5400000">
              <a:off x="2485515" y="2035905"/>
              <a:ext cx="1388361" cy="488500"/>
            </a:xfrm>
            <a:prstGeom prst="rect">
              <a:avLst/>
            </a:prstGeom>
            <a:noFill/>
          </p:spPr>
          <p:txBody>
            <a:bodyPr wrap="none" rtlCol="0">
              <a:spAutoFit/>
            </a:bodyPr>
            <a:lstStyle/>
            <a:p>
              <a:r>
                <a:rPr lang="en-US" sz="2353" dirty="0"/>
                <a:t>Decoder</a:t>
              </a:r>
            </a:p>
          </p:txBody>
        </p:sp>
        <p:sp>
          <p:nvSpPr>
            <p:cNvPr id="369" name="TextBox 368">
              <a:extLst>
                <a:ext uri="{FF2B5EF4-FFF2-40B4-BE49-F238E27FC236}">
                  <a16:creationId xmlns:a16="http://schemas.microsoft.com/office/drawing/2014/main" id="{8DF47280-998E-4E55-B639-008E3AADF0F7}"/>
                </a:ext>
              </a:extLst>
            </p:cNvPr>
            <p:cNvSpPr txBox="1"/>
            <p:nvPr/>
          </p:nvSpPr>
          <p:spPr>
            <a:xfrm rot="5400000">
              <a:off x="2502831" y="5208863"/>
              <a:ext cx="1353725" cy="488500"/>
            </a:xfrm>
            <a:prstGeom prst="rect">
              <a:avLst/>
            </a:prstGeom>
            <a:noFill/>
          </p:spPr>
          <p:txBody>
            <a:bodyPr wrap="none" rtlCol="0">
              <a:spAutoFit/>
            </a:bodyPr>
            <a:lstStyle/>
            <a:p>
              <a:r>
                <a:rPr lang="en-US" sz="2353" dirty="0"/>
                <a:t>Encoder</a:t>
              </a:r>
            </a:p>
          </p:txBody>
        </p:sp>
        <p:sp>
          <p:nvSpPr>
            <p:cNvPr id="370" name="TextBox 369">
              <a:extLst>
                <a:ext uri="{FF2B5EF4-FFF2-40B4-BE49-F238E27FC236}">
                  <a16:creationId xmlns:a16="http://schemas.microsoft.com/office/drawing/2014/main" id="{383347D7-8FC4-4275-AB29-B70EAB9D485B}"/>
                </a:ext>
              </a:extLst>
            </p:cNvPr>
            <p:cNvSpPr txBox="1"/>
            <p:nvPr/>
          </p:nvSpPr>
          <p:spPr>
            <a:xfrm rot="5400000">
              <a:off x="2382366" y="3726033"/>
              <a:ext cx="1594654" cy="488500"/>
            </a:xfrm>
            <a:prstGeom prst="rect">
              <a:avLst/>
            </a:prstGeom>
            <a:noFill/>
          </p:spPr>
          <p:txBody>
            <a:bodyPr wrap="square" rtlCol="0">
              <a:spAutoFit/>
            </a:bodyPr>
            <a:lstStyle/>
            <a:p>
              <a:r>
                <a:rPr lang="en-US" sz="2353" dirty="0"/>
                <a:t>Attention</a:t>
              </a:r>
            </a:p>
          </p:txBody>
        </p:sp>
      </p:grpSp>
      <p:sp>
        <p:nvSpPr>
          <p:cNvPr id="372" name="Text Placeholder 1">
            <a:extLst>
              <a:ext uri="{FF2B5EF4-FFF2-40B4-BE49-F238E27FC236}">
                <a16:creationId xmlns:a16="http://schemas.microsoft.com/office/drawing/2014/main" id="{FD100C9B-C623-4591-A6FF-5BA8BE05282B}"/>
              </a:ext>
            </a:extLst>
          </p:cNvPr>
          <p:cNvSpPr txBox="1">
            <a:spLocks/>
          </p:cNvSpPr>
          <p:nvPr/>
        </p:nvSpPr>
        <p:spPr>
          <a:xfrm>
            <a:off x="99604" y="6613333"/>
            <a:ext cx="11948070" cy="162932"/>
          </a:xfrm>
          <a:prstGeom prst="rect">
            <a:avLst/>
          </a:prstGeom>
        </p:spPr>
        <p:txBody>
          <a:bodyPr vert="horz" wrap="square" lIns="0" tIns="0" rIns="0" bIns="0" rtlCol="0">
            <a:spAutoFit/>
          </a:bodyPr>
          <a:lstStyle>
            <a:lvl1pPr marL="282575" marR="0" indent="-28257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2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1176" dirty="0">
                <a:solidFill>
                  <a:srgbClr val="002060"/>
                </a:solidFill>
                <a:latin typeface="Arial" panose="020B0604020202020204" pitchFamily="34" charset="0"/>
                <a:cs typeface="Arial" panose="020B0604020202020204" pitchFamily="34" charset="0"/>
              </a:rPr>
              <a:t>Vaswani, et al.  </a:t>
            </a:r>
            <a:r>
              <a:rPr lang="en-US" sz="1176" b="1" i="1" dirty="0">
                <a:solidFill>
                  <a:srgbClr val="002060"/>
                </a:solidFill>
                <a:latin typeface="Arial" panose="020B0604020202020204" pitchFamily="34" charset="0"/>
                <a:cs typeface="Arial" panose="020B0604020202020204" pitchFamily="34" charset="0"/>
              </a:rPr>
              <a:t>Attention is all you need</a:t>
            </a:r>
            <a:r>
              <a:rPr lang="en-US" sz="1176" dirty="0">
                <a:solidFill>
                  <a:srgbClr val="002060"/>
                </a:solidFill>
                <a:latin typeface="Arial" panose="020B0604020202020204" pitchFamily="34" charset="0"/>
                <a:cs typeface="Arial" panose="020B0604020202020204" pitchFamily="34" charset="0"/>
              </a:rPr>
              <a:t>. </a:t>
            </a:r>
            <a:r>
              <a:rPr lang="en-US" sz="1176" dirty="0" err="1">
                <a:solidFill>
                  <a:srgbClr val="002060"/>
                </a:solidFill>
                <a:latin typeface="Arial" panose="020B0604020202020204" pitchFamily="34" charset="0"/>
                <a:cs typeface="Arial" panose="020B0604020202020204" pitchFamily="34" charset="0"/>
              </a:rPr>
              <a:t>NeurIPS</a:t>
            </a:r>
            <a:r>
              <a:rPr lang="en-US" sz="1176" dirty="0">
                <a:solidFill>
                  <a:srgbClr val="002060"/>
                </a:solidFill>
                <a:latin typeface="Arial" panose="020B0604020202020204" pitchFamily="34" charset="0"/>
                <a:cs typeface="Arial" panose="020B0604020202020204" pitchFamily="34" charset="0"/>
              </a:rPr>
              <a:t>, 2017</a:t>
            </a:r>
          </a:p>
        </p:txBody>
      </p:sp>
      <p:sp>
        <p:nvSpPr>
          <p:cNvPr id="373" name="Content Placeholder 2">
            <a:extLst>
              <a:ext uri="{FF2B5EF4-FFF2-40B4-BE49-F238E27FC236}">
                <a16:creationId xmlns:a16="http://schemas.microsoft.com/office/drawing/2014/main" id="{198797BF-BFE6-4C4A-9C5F-BD72A81B7CEF}"/>
              </a:ext>
            </a:extLst>
          </p:cNvPr>
          <p:cNvSpPr txBox="1">
            <a:spLocks/>
          </p:cNvSpPr>
          <p:nvPr/>
        </p:nvSpPr>
        <p:spPr>
          <a:xfrm>
            <a:off x="6982564" y="1966884"/>
            <a:ext cx="4609877" cy="43150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961" dirty="0">
                <a:solidFill>
                  <a:schemeClr val="tx1"/>
                </a:solidFill>
              </a:rPr>
              <a:t>Self-attention is used to replace the RNNs in the encoder and decoder.</a:t>
            </a:r>
          </a:p>
          <a:p>
            <a:pPr algn="just"/>
            <a:endParaRPr lang="en-US" sz="1961" dirty="0">
              <a:solidFill>
                <a:schemeClr val="tx1"/>
              </a:solidFill>
            </a:endParaRPr>
          </a:p>
          <a:p>
            <a:pPr algn="just"/>
            <a:r>
              <a:rPr lang="en-US" sz="1961" dirty="0">
                <a:solidFill>
                  <a:schemeClr val="tx1"/>
                </a:solidFill>
              </a:rPr>
              <a:t>Words with a long distance can be connected directly with self-attention.</a:t>
            </a:r>
          </a:p>
          <a:p>
            <a:pPr algn="just"/>
            <a:endParaRPr lang="en-US" sz="1961" dirty="0">
              <a:solidFill>
                <a:schemeClr val="tx1"/>
              </a:solidFill>
            </a:endParaRPr>
          </a:p>
          <a:p>
            <a:pPr algn="just"/>
            <a:r>
              <a:rPr lang="en-US" sz="1961" dirty="0">
                <a:solidFill>
                  <a:schemeClr val="tx1"/>
                </a:solidFill>
              </a:rPr>
              <a:t>Multi-head attention is used to replace the one-head attention.</a:t>
            </a:r>
          </a:p>
          <a:p>
            <a:pPr algn="just"/>
            <a:endParaRPr lang="en-US" sz="1961" dirty="0">
              <a:solidFill>
                <a:schemeClr val="tx1"/>
              </a:solidFill>
            </a:endParaRPr>
          </a:p>
          <a:p>
            <a:pPr algn="just"/>
            <a:r>
              <a:rPr lang="en-US" sz="1961" dirty="0">
                <a:solidFill>
                  <a:schemeClr val="tx1"/>
                </a:solidFill>
              </a:rPr>
              <a:t>Context information from different aspects can be modeled with multi-head attention.</a:t>
            </a:r>
          </a:p>
        </p:txBody>
      </p:sp>
    </p:spTree>
    <p:extLst>
      <p:ext uri="{BB962C8B-B14F-4D97-AF65-F5344CB8AC3E}">
        <p14:creationId xmlns:p14="http://schemas.microsoft.com/office/powerpoint/2010/main" val="1172125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374">
            <a:extLst>
              <a:ext uri="{FF2B5EF4-FFF2-40B4-BE49-F238E27FC236}">
                <a16:creationId xmlns:a16="http://schemas.microsoft.com/office/drawing/2014/main" id="{E90D1949-AAA9-45DE-A4F5-C42FE3A1F400}"/>
              </a:ext>
            </a:extLst>
          </p:cNvPr>
          <p:cNvSpPr/>
          <p:nvPr/>
        </p:nvSpPr>
        <p:spPr>
          <a:xfrm>
            <a:off x="1117128" y="4253915"/>
            <a:ext cx="5019979" cy="1873108"/>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6">
                  <a:lumMod val="75000"/>
                </a:schemeClr>
              </a:solidFill>
            </a:endParaRPr>
          </a:p>
        </p:txBody>
      </p:sp>
      <p:sp>
        <p:nvSpPr>
          <p:cNvPr id="374" name="Rectangle 373">
            <a:extLst>
              <a:ext uri="{FF2B5EF4-FFF2-40B4-BE49-F238E27FC236}">
                <a16:creationId xmlns:a16="http://schemas.microsoft.com/office/drawing/2014/main" id="{F614D089-E5D6-4104-9FA1-CA9388C69F82}"/>
              </a:ext>
            </a:extLst>
          </p:cNvPr>
          <p:cNvSpPr/>
          <p:nvPr/>
        </p:nvSpPr>
        <p:spPr>
          <a:xfrm>
            <a:off x="1117128" y="1583805"/>
            <a:ext cx="5019979" cy="1182180"/>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5">
                  <a:lumMod val="75000"/>
                </a:schemeClr>
              </a:solidFill>
            </a:endParaRPr>
          </a:p>
        </p:txBody>
      </p:sp>
      <p:sp>
        <p:nvSpPr>
          <p:cNvPr id="2" name="Title 1">
            <a:extLst>
              <a:ext uri="{FF2B5EF4-FFF2-40B4-BE49-F238E27FC236}">
                <a16:creationId xmlns:a16="http://schemas.microsoft.com/office/drawing/2014/main" id="{5A7AD24F-C51D-4E39-8970-05A5C04EB8BE}"/>
              </a:ext>
            </a:extLst>
          </p:cNvPr>
          <p:cNvSpPr>
            <a:spLocks noGrp="1"/>
          </p:cNvSpPr>
          <p:nvPr>
            <p:ph type="title"/>
          </p:nvPr>
        </p:nvSpPr>
        <p:spPr/>
        <p:txBody>
          <a:bodyPr/>
          <a:lstStyle/>
          <a:p>
            <a:pPr algn="ctr"/>
            <a:r>
              <a:rPr lang="en-US" dirty="0"/>
              <a:t>Transformer</a:t>
            </a:r>
          </a:p>
        </p:txBody>
      </p:sp>
      <p:grpSp>
        <p:nvGrpSpPr>
          <p:cNvPr id="371" name="Group 370">
            <a:extLst>
              <a:ext uri="{FF2B5EF4-FFF2-40B4-BE49-F238E27FC236}">
                <a16:creationId xmlns:a16="http://schemas.microsoft.com/office/drawing/2014/main" id="{370AB016-BC8D-4803-B2E0-479730354FC9}"/>
              </a:ext>
            </a:extLst>
          </p:cNvPr>
          <p:cNvGrpSpPr/>
          <p:nvPr/>
        </p:nvGrpSpPr>
        <p:grpSpPr>
          <a:xfrm>
            <a:off x="425331" y="1349842"/>
            <a:ext cx="6604499" cy="5044913"/>
            <a:chOff x="2935443" y="1212849"/>
            <a:chExt cx="7099808" cy="5736825"/>
          </a:xfrm>
        </p:grpSpPr>
        <p:grpSp>
          <p:nvGrpSpPr>
            <p:cNvPr id="3" name="Group 2">
              <a:extLst>
                <a:ext uri="{FF2B5EF4-FFF2-40B4-BE49-F238E27FC236}">
                  <a16:creationId xmlns:a16="http://schemas.microsoft.com/office/drawing/2014/main" id="{E762FDBC-0466-422D-B205-C6AF5BBCF792}"/>
                </a:ext>
              </a:extLst>
            </p:cNvPr>
            <p:cNvGrpSpPr/>
            <p:nvPr/>
          </p:nvGrpSpPr>
          <p:grpSpPr>
            <a:xfrm>
              <a:off x="3926717" y="4630449"/>
              <a:ext cx="274320" cy="274320"/>
              <a:chOff x="7725396" y="3762963"/>
              <a:chExt cx="274320" cy="274320"/>
            </a:xfrm>
          </p:grpSpPr>
          <p:sp>
            <p:nvSpPr>
              <p:cNvPr id="4" name="Oval 3">
                <a:extLst>
                  <a:ext uri="{FF2B5EF4-FFF2-40B4-BE49-F238E27FC236}">
                    <a16:creationId xmlns:a16="http://schemas.microsoft.com/office/drawing/2014/main" id="{BAF3AD2F-D20D-4A3C-8897-37A2CB32EB55}"/>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5" name="Straight Connector 4">
                <a:extLst>
                  <a:ext uri="{FF2B5EF4-FFF2-40B4-BE49-F238E27FC236}">
                    <a16:creationId xmlns:a16="http://schemas.microsoft.com/office/drawing/2014/main" id="{1FC3D2E4-7536-4370-8C38-2ABE8A17D3D0}"/>
                  </a:ext>
                </a:extLst>
              </p:cNvPr>
              <p:cNvCxnSpPr>
                <a:stCxn id="4" idx="2"/>
                <a:endCxn id="4"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9DEDCC-9A1A-4043-9802-3190769CFC37}"/>
                  </a:ext>
                </a:extLst>
              </p:cNvPr>
              <p:cNvCxnSpPr>
                <a:cxnSpLocks/>
                <a:stCxn id="4" idx="0"/>
                <a:endCxn id="4"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82D14A8F-78C8-49E5-9C30-A715518D2EE9}"/>
                </a:ext>
              </a:extLst>
            </p:cNvPr>
            <p:cNvSpPr/>
            <p:nvPr/>
          </p:nvSpPr>
          <p:spPr>
            <a:xfrm>
              <a:off x="3926717"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Oval 7">
              <a:extLst>
                <a:ext uri="{FF2B5EF4-FFF2-40B4-BE49-F238E27FC236}">
                  <a16:creationId xmlns:a16="http://schemas.microsoft.com/office/drawing/2014/main" id="{18B69427-9E6E-498C-9304-D47A3D72BE42}"/>
                </a:ext>
              </a:extLst>
            </p:cNvPr>
            <p:cNvSpPr/>
            <p:nvPr/>
          </p:nvSpPr>
          <p:spPr>
            <a:xfrm>
              <a:off x="457746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9" name="Straight Arrow Connector 8">
              <a:extLst>
                <a:ext uri="{FF2B5EF4-FFF2-40B4-BE49-F238E27FC236}">
                  <a16:creationId xmlns:a16="http://schemas.microsoft.com/office/drawing/2014/main" id="{8F3FFAA5-E264-46A3-B71E-E1291E74D508}"/>
                </a:ext>
              </a:extLst>
            </p:cNvPr>
            <p:cNvCxnSpPr>
              <a:cxnSpLocks/>
              <a:stCxn id="31" idx="0"/>
              <a:endCxn id="8" idx="4"/>
            </p:cNvCxnSpPr>
            <p:nvPr/>
          </p:nvCxnSpPr>
          <p:spPr>
            <a:xfrm flipV="1">
              <a:off x="459270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1F044F9-A53C-484F-8D4B-092016DB3952}"/>
                </a:ext>
              </a:extLst>
            </p:cNvPr>
            <p:cNvSpPr/>
            <p:nvPr/>
          </p:nvSpPr>
          <p:spPr>
            <a:xfrm>
              <a:off x="523112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Oval 10">
              <a:extLst>
                <a:ext uri="{FF2B5EF4-FFF2-40B4-BE49-F238E27FC236}">
                  <a16:creationId xmlns:a16="http://schemas.microsoft.com/office/drawing/2014/main" id="{2B92651E-3EC8-433C-80EE-CE7100EC7E9B}"/>
                </a:ext>
              </a:extLst>
            </p:cNvPr>
            <p:cNvSpPr/>
            <p:nvPr/>
          </p:nvSpPr>
          <p:spPr>
            <a:xfrm>
              <a:off x="588478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 name="Oval 11">
              <a:extLst>
                <a:ext uri="{FF2B5EF4-FFF2-40B4-BE49-F238E27FC236}">
                  <a16:creationId xmlns:a16="http://schemas.microsoft.com/office/drawing/2014/main" id="{7ACA97E1-4B24-46C1-9401-0A21B07C5F74}"/>
                </a:ext>
              </a:extLst>
            </p:cNvPr>
            <p:cNvSpPr/>
            <p:nvPr/>
          </p:nvSpPr>
          <p:spPr>
            <a:xfrm>
              <a:off x="653844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Oval 12">
              <a:extLst>
                <a:ext uri="{FF2B5EF4-FFF2-40B4-BE49-F238E27FC236}">
                  <a16:creationId xmlns:a16="http://schemas.microsoft.com/office/drawing/2014/main" id="{C06CBE92-BCC3-4C72-BB2A-C73602BE5FEA}"/>
                </a:ext>
              </a:extLst>
            </p:cNvPr>
            <p:cNvSpPr/>
            <p:nvPr/>
          </p:nvSpPr>
          <p:spPr>
            <a:xfrm>
              <a:off x="719210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 name="Oval 13">
              <a:extLst>
                <a:ext uri="{FF2B5EF4-FFF2-40B4-BE49-F238E27FC236}">
                  <a16:creationId xmlns:a16="http://schemas.microsoft.com/office/drawing/2014/main" id="{7F82765C-B139-4549-8E14-470DF3C76AFA}"/>
                </a:ext>
              </a:extLst>
            </p:cNvPr>
            <p:cNvSpPr/>
            <p:nvPr/>
          </p:nvSpPr>
          <p:spPr>
            <a:xfrm>
              <a:off x="7845768"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 name="Oval 14">
              <a:extLst>
                <a:ext uri="{FF2B5EF4-FFF2-40B4-BE49-F238E27FC236}">
                  <a16:creationId xmlns:a16="http://schemas.microsoft.com/office/drawing/2014/main" id="{B230D955-9054-4B3B-8526-0F89DEDEA76D}"/>
                </a:ext>
              </a:extLst>
            </p:cNvPr>
            <p:cNvSpPr/>
            <p:nvPr/>
          </p:nvSpPr>
          <p:spPr>
            <a:xfrm>
              <a:off x="8502337" y="5417442"/>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6" name="Straight Arrow Connector 15">
              <a:extLst>
                <a:ext uri="{FF2B5EF4-FFF2-40B4-BE49-F238E27FC236}">
                  <a16:creationId xmlns:a16="http://schemas.microsoft.com/office/drawing/2014/main" id="{3C4DE968-926A-4967-BC4B-4EF5C1F82735}"/>
                </a:ext>
              </a:extLst>
            </p:cNvPr>
            <p:cNvCxnSpPr>
              <a:cxnSpLocks/>
              <a:stCxn id="42" idx="0"/>
              <a:endCxn id="10" idx="4"/>
            </p:cNvCxnSpPr>
            <p:nvPr/>
          </p:nvCxnSpPr>
          <p:spPr>
            <a:xfrm flipV="1">
              <a:off x="524636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6291B5-4BE0-4A8C-B549-9782E8BE543D}"/>
                </a:ext>
              </a:extLst>
            </p:cNvPr>
            <p:cNvCxnSpPr>
              <a:cxnSpLocks/>
              <a:stCxn id="53" idx="0"/>
              <a:endCxn id="11" idx="4"/>
            </p:cNvCxnSpPr>
            <p:nvPr/>
          </p:nvCxnSpPr>
          <p:spPr>
            <a:xfrm flipV="1">
              <a:off x="590002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982C4B-9D2B-4808-9A05-64B7FB980751}"/>
                </a:ext>
              </a:extLst>
            </p:cNvPr>
            <p:cNvCxnSpPr>
              <a:cxnSpLocks/>
              <a:stCxn id="64" idx="0"/>
              <a:endCxn id="12" idx="4"/>
            </p:cNvCxnSpPr>
            <p:nvPr/>
          </p:nvCxnSpPr>
          <p:spPr>
            <a:xfrm flipV="1">
              <a:off x="655368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20E886-545B-4791-8557-3A82E2FA601E}"/>
                </a:ext>
              </a:extLst>
            </p:cNvPr>
            <p:cNvCxnSpPr>
              <a:cxnSpLocks/>
              <a:stCxn id="75" idx="0"/>
              <a:endCxn id="13" idx="4"/>
            </p:cNvCxnSpPr>
            <p:nvPr/>
          </p:nvCxnSpPr>
          <p:spPr>
            <a:xfrm flipV="1">
              <a:off x="720734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E32334-5CE4-49D8-B92F-32E568DD4B3B}"/>
                </a:ext>
              </a:extLst>
            </p:cNvPr>
            <p:cNvCxnSpPr>
              <a:cxnSpLocks/>
              <a:stCxn id="86" idx="0"/>
              <a:endCxn id="14" idx="4"/>
            </p:cNvCxnSpPr>
            <p:nvPr/>
          </p:nvCxnSpPr>
          <p:spPr>
            <a:xfrm flipV="1">
              <a:off x="7861008" y="5691762"/>
              <a:ext cx="12192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CAF7DB-71DE-4903-B402-463F71974F29}"/>
                </a:ext>
              </a:extLst>
            </p:cNvPr>
            <p:cNvCxnSpPr>
              <a:cxnSpLocks/>
              <a:stCxn id="97" idx="0"/>
              <a:endCxn id="15" idx="4"/>
            </p:cNvCxnSpPr>
            <p:nvPr/>
          </p:nvCxnSpPr>
          <p:spPr>
            <a:xfrm flipV="1">
              <a:off x="8514668" y="5691762"/>
              <a:ext cx="12482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4DA44F8-273A-4E72-96DF-C6776E81DEBC}"/>
                </a:ext>
              </a:extLst>
            </p:cNvPr>
            <p:cNvSpPr txBox="1"/>
            <p:nvPr/>
          </p:nvSpPr>
          <p:spPr>
            <a:xfrm>
              <a:off x="3409805" y="6606565"/>
              <a:ext cx="6625446" cy="343109"/>
            </a:xfrm>
            <a:prstGeom prst="rect">
              <a:avLst/>
            </a:prstGeom>
            <a:noFill/>
          </p:spPr>
          <p:txBody>
            <a:bodyPr wrap="square" rtlCol="0">
              <a:spAutoFit/>
            </a:bodyPr>
            <a:lstStyle/>
            <a:p>
              <a:r>
                <a:rPr lang="en-US" altLang="zh-CN" sz="1372" dirty="0"/>
                <a:t>e</a:t>
              </a:r>
              <a:r>
                <a:rPr lang="en-US" sz="1372" dirty="0"/>
                <a:t>conomic/0 growth/1 has/2 slowed/3 down/4  in/5 recent/6 years/7 </a:t>
              </a:r>
            </a:p>
          </p:txBody>
        </p:sp>
        <p:cxnSp>
          <p:nvCxnSpPr>
            <p:cNvPr id="23" name="Straight Arrow Connector 22">
              <a:extLst>
                <a:ext uri="{FF2B5EF4-FFF2-40B4-BE49-F238E27FC236}">
                  <a16:creationId xmlns:a16="http://schemas.microsoft.com/office/drawing/2014/main" id="{486486BB-85C1-4789-91FB-EE7B3625C0A4}"/>
                </a:ext>
              </a:extLst>
            </p:cNvPr>
            <p:cNvCxnSpPr>
              <a:cxnSpLocks/>
              <a:stCxn id="108" idx="0"/>
              <a:endCxn id="7" idx="4"/>
            </p:cNvCxnSpPr>
            <p:nvPr/>
          </p:nvCxnSpPr>
          <p:spPr>
            <a:xfrm flipV="1">
              <a:off x="3939048" y="5691762"/>
              <a:ext cx="12482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2AE876D-06AF-4C93-B1DF-AE6060913A50}"/>
                </a:ext>
              </a:extLst>
            </p:cNvPr>
            <p:cNvGrpSpPr/>
            <p:nvPr/>
          </p:nvGrpSpPr>
          <p:grpSpPr>
            <a:xfrm>
              <a:off x="4478408" y="5875045"/>
              <a:ext cx="478259" cy="731520"/>
              <a:chOff x="4489983" y="5047794"/>
              <a:chExt cx="478259" cy="731520"/>
            </a:xfrm>
          </p:grpSpPr>
          <p:grpSp>
            <p:nvGrpSpPr>
              <p:cNvPr id="25" name="Group 24">
                <a:extLst>
                  <a:ext uri="{FF2B5EF4-FFF2-40B4-BE49-F238E27FC236}">
                    <a16:creationId xmlns:a16="http://schemas.microsoft.com/office/drawing/2014/main" id="{EF3614EB-B638-47C1-BFE6-1EEC6C8C2020}"/>
                  </a:ext>
                </a:extLst>
              </p:cNvPr>
              <p:cNvGrpSpPr/>
              <p:nvPr/>
            </p:nvGrpSpPr>
            <p:grpSpPr>
              <a:xfrm>
                <a:off x="4489983" y="5047794"/>
                <a:ext cx="228600" cy="731520"/>
                <a:chOff x="1403479" y="1733952"/>
                <a:chExt cx="182880" cy="731520"/>
              </a:xfrm>
            </p:grpSpPr>
            <p:sp>
              <p:nvSpPr>
                <p:cNvPr id="31" name="Rectangle 30">
                  <a:extLst>
                    <a:ext uri="{FF2B5EF4-FFF2-40B4-BE49-F238E27FC236}">
                      <a16:creationId xmlns:a16="http://schemas.microsoft.com/office/drawing/2014/main" id="{11516CF0-0F65-4708-81D8-D0DD210A1B0E}"/>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 name="Rectangle 31">
                  <a:extLst>
                    <a:ext uri="{FF2B5EF4-FFF2-40B4-BE49-F238E27FC236}">
                      <a16:creationId xmlns:a16="http://schemas.microsoft.com/office/drawing/2014/main" id="{01AFA67A-F484-41B5-9E18-691278BDAD49}"/>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 name="Rectangle 32">
                  <a:extLst>
                    <a:ext uri="{FF2B5EF4-FFF2-40B4-BE49-F238E27FC236}">
                      <a16:creationId xmlns:a16="http://schemas.microsoft.com/office/drawing/2014/main" id="{77D1B387-4FE1-4167-B993-B2782F523255}"/>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 name="Rectangle 33">
                  <a:extLst>
                    <a:ext uri="{FF2B5EF4-FFF2-40B4-BE49-F238E27FC236}">
                      <a16:creationId xmlns:a16="http://schemas.microsoft.com/office/drawing/2014/main" id="{40CAE675-5DDD-4BA4-A908-491A8D82293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6" name="Group 25">
                <a:extLst>
                  <a:ext uri="{FF2B5EF4-FFF2-40B4-BE49-F238E27FC236}">
                    <a16:creationId xmlns:a16="http://schemas.microsoft.com/office/drawing/2014/main" id="{AFCAE9FC-9450-4415-9625-13B38C1C9C68}"/>
                  </a:ext>
                </a:extLst>
              </p:cNvPr>
              <p:cNvGrpSpPr/>
              <p:nvPr/>
            </p:nvGrpSpPr>
            <p:grpSpPr>
              <a:xfrm>
                <a:off x="4739642" y="5047794"/>
                <a:ext cx="228600" cy="731520"/>
                <a:chOff x="1403479" y="1733952"/>
                <a:chExt cx="182880" cy="731520"/>
              </a:xfrm>
            </p:grpSpPr>
            <p:sp>
              <p:nvSpPr>
                <p:cNvPr id="27" name="Rectangle 26">
                  <a:extLst>
                    <a:ext uri="{FF2B5EF4-FFF2-40B4-BE49-F238E27FC236}">
                      <a16:creationId xmlns:a16="http://schemas.microsoft.com/office/drawing/2014/main" id="{A8384336-9665-47B0-B7D2-346EE92410A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 name="Rectangle 27">
                  <a:extLst>
                    <a:ext uri="{FF2B5EF4-FFF2-40B4-BE49-F238E27FC236}">
                      <a16:creationId xmlns:a16="http://schemas.microsoft.com/office/drawing/2014/main" id="{D6AA2D32-37CE-44D8-B923-A771BD36CC50}"/>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 name="Rectangle 28">
                  <a:extLst>
                    <a:ext uri="{FF2B5EF4-FFF2-40B4-BE49-F238E27FC236}">
                      <a16:creationId xmlns:a16="http://schemas.microsoft.com/office/drawing/2014/main" id="{43DEE831-DB9D-453E-B093-805C1191AE02}"/>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 name="Rectangle 29">
                  <a:extLst>
                    <a:ext uri="{FF2B5EF4-FFF2-40B4-BE49-F238E27FC236}">
                      <a16:creationId xmlns:a16="http://schemas.microsoft.com/office/drawing/2014/main" id="{6BF8A8BF-3C4D-4D4C-8ED7-89C528BD599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5" name="Group 34">
              <a:extLst>
                <a:ext uri="{FF2B5EF4-FFF2-40B4-BE49-F238E27FC236}">
                  <a16:creationId xmlns:a16="http://schemas.microsoft.com/office/drawing/2014/main" id="{D54711DC-0F72-4E9D-AB88-11B55AC775D7}"/>
                </a:ext>
              </a:extLst>
            </p:cNvPr>
            <p:cNvGrpSpPr/>
            <p:nvPr/>
          </p:nvGrpSpPr>
          <p:grpSpPr>
            <a:xfrm>
              <a:off x="5132068" y="5875045"/>
              <a:ext cx="478259" cy="731520"/>
              <a:chOff x="5143643" y="5047794"/>
              <a:chExt cx="478259" cy="731520"/>
            </a:xfrm>
          </p:grpSpPr>
          <p:grpSp>
            <p:nvGrpSpPr>
              <p:cNvPr id="36" name="Group 35">
                <a:extLst>
                  <a:ext uri="{FF2B5EF4-FFF2-40B4-BE49-F238E27FC236}">
                    <a16:creationId xmlns:a16="http://schemas.microsoft.com/office/drawing/2014/main" id="{3EF2C7D8-01B7-463E-94E1-3F68904C35E9}"/>
                  </a:ext>
                </a:extLst>
              </p:cNvPr>
              <p:cNvGrpSpPr/>
              <p:nvPr/>
            </p:nvGrpSpPr>
            <p:grpSpPr>
              <a:xfrm>
                <a:off x="5143643" y="5047794"/>
                <a:ext cx="228600" cy="731520"/>
                <a:chOff x="5143643" y="5047794"/>
                <a:chExt cx="228600" cy="731520"/>
              </a:xfrm>
            </p:grpSpPr>
            <p:sp>
              <p:nvSpPr>
                <p:cNvPr id="42" name="Rectangle 41">
                  <a:extLst>
                    <a:ext uri="{FF2B5EF4-FFF2-40B4-BE49-F238E27FC236}">
                      <a16:creationId xmlns:a16="http://schemas.microsoft.com/office/drawing/2014/main" id="{06F58B0F-92BC-4894-93A2-8B2D1FBF0D60}"/>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4317F764-A948-4143-AF10-2D713886E0CF}"/>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A064B67F-21B4-45E3-8B09-6A7D88889403}"/>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E21A6737-F7F2-4A30-B3A9-0DEE8A51C6C7}"/>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7" name="Group 36">
                <a:extLst>
                  <a:ext uri="{FF2B5EF4-FFF2-40B4-BE49-F238E27FC236}">
                    <a16:creationId xmlns:a16="http://schemas.microsoft.com/office/drawing/2014/main" id="{CF4DFDA4-549E-4D68-BC1B-1F1320ADEE91}"/>
                  </a:ext>
                </a:extLst>
              </p:cNvPr>
              <p:cNvGrpSpPr/>
              <p:nvPr/>
            </p:nvGrpSpPr>
            <p:grpSpPr>
              <a:xfrm>
                <a:off x="5393302" y="5047794"/>
                <a:ext cx="228600" cy="731520"/>
                <a:chOff x="5143643" y="5047794"/>
                <a:chExt cx="228600" cy="731520"/>
              </a:xfrm>
            </p:grpSpPr>
            <p:sp>
              <p:nvSpPr>
                <p:cNvPr id="38" name="Rectangle 37">
                  <a:extLst>
                    <a:ext uri="{FF2B5EF4-FFF2-40B4-BE49-F238E27FC236}">
                      <a16:creationId xmlns:a16="http://schemas.microsoft.com/office/drawing/2014/main" id="{42DF6A97-0C45-4631-8A1C-17AD99C40582}"/>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9" name="Rectangle 38">
                  <a:extLst>
                    <a:ext uri="{FF2B5EF4-FFF2-40B4-BE49-F238E27FC236}">
                      <a16:creationId xmlns:a16="http://schemas.microsoft.com/office/drawing/2014/main" id="{910A9332-4757-4E2B-BF2C-8D3CC6F51A44}"/>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0" name="Rectangle 39">
                  <a:extLst>
                    <a:ext uri="{FF2B5EF4-FFF2-40B4-BE49-F238E27FC236}">
                      <a16:creationId xmlns:a16="http://schemas.microsoft.com/office/drawing/2014/main" id="{295CFB3A-3621-4AF6-A7B0-2EF4DA579BB0}"/>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B83A42EA-48B5-4D31-8167-040D2B1A3E62}"/>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46" name="Group 45">
              <a:extLst>
                <a:ext uri="{FF2B5EF4-FFF2-40B4-BE49-F238E27FC236}">
                  <a16:creationId xmlns:a16="http://schemas.microsoft.com/office/drawing/2014/main" id="{BAEA6BE7-1BBE-4D14-8460-8A54852361EA}"/>
                </a:ext>
              </a:extLst>
            </p:cNvPr>
            <p:cNvGrpSpPr/>
            <p:nvPr/>
          </p:nvGrpSpPr>
          <p:grpSpPr>
            <a:xfrm>
              <a:off x="5785728" y="5875045"/>
              <a:ext cx="478259" cy="731520"/>
              <a:chOff x="5797303" y="5047794"/>
              <a:chExt cx="478259" cy="731520"/>
            </a:xfrm>
          </p:grpSpPr>
          <p:grpSp>
            <p:nvGrpSpPr>
              <p:cNvPr id="47" name="Group 46">
                <a:extLst>
                  <a:ext uri="{FF2B5EF4-FFF2-40B4-BE49-F238E27FC236}">
                    <a16:creationId xmlns:a16="http://schemas.microsoft.com/office/drawing/2014/main" id="{BFFCD862-AEFD-4FD2-A30D-F8CBA4380938}"/>
                  </a:ext>
                </a:extLst>
              </p:cNvPr>
              <p:cNvGrpSpPr/>
              <p:nvPr/>
            </p:nvGrpSpPr>
            <p:grpSpPr>
              <a:xfrm>
                <a:off x="5797303" y="5047794"/>
                <a:ext cx="228600" cy="731520"/>
                <a:chOff x="5797303" y="5047794"/>
                <a:chExt cx="228600" cy="731520"/>
              </a:xfrm>
            </p:grpSpPr>
            <p:sp>
              <p:nvSpPr>
                <p:cNvPr id="53" name="Rectangle 52">
                  <a:extLst>
                    <a:ext uri="{FF2B5EF4-FFF2-40B4-BE49-F238E27FC236}">
                      <a16:creationId xmlns:a16="http://schemas.microsoft.com/office/drawing/2014/main" id="{906437D1-24F9-4D7E-A155-9D601FE52B07}"/>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4" name="Rectangle 53">
                  <a:extLst>
                    <a:ext uri="{FF2B5EF4-FFF2-40B4-BE49-F238E27FC236}">
                      <a16:creationId xmlns:a16="http://schemas.microsoft.com/office/drawing/2014/main" id="{7293B560-89BA-4D72-9725-268117916506}"/>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5" name="Rectangle 54">
                  <a:extLst>
                    <a:ext uri="{FF2B5EF4-FFF2-40B4-BE49-F238E27FC236}">
                      <a16:creationId xmlns:a16="http://schemas.microsoft.com/office/drawing/2014/main" id="{782BDBC6-E28D-4F47-A013-63A1B97BD4F0}"/>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6" name="Rectangle 55">
                  <a:extLst>
                    <a:ext uri="{FF2B5EF4-FFF2-40B4-BE49-F238E27FC236}">
                      <a16:creationId xmlns:a16="http://schemas.microsoft.com/office/drawing/2014/main" id="{70BFF678-CD0F-4DCD-821A-4EBEF222254C}"/>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8" name="Group 47">
                <a:extLst>
                  <a:ext uri="{FF2B5EF4-FFF2-40B4-BE49-F238E27FC236}">
                    <a16:creationId xmlns:a16="http://schemas.microsoft.com/office/drawing/2014/main" id="{10FDC567-D517-4094-A7FD-3E4E6C8C792F}"/>
                  </a:ext>
                </a:extLst>
              </p:cNvPr>
              <p:cNvGrpSpPr/>
              <p:nvPr/>
            </p:nvGrpSpPr>
            <p:grpSpPr>
              <a:xfrm>
                <a:off x="6046962" y="5047794"/>
                <a:ext cx="228600" cy="731520"/>
                <a:chOff x="5797303" y="5047794"/>
                <a:chExt cx="228600" cy="731520"/>
              </a:xfrm>
            </p:grpSpPr>
            <p:sp>
              <p:nvSpPr>
                <p:cNvPr id="49" name="Rectangle 48">
                  <a:extLst>
                    <a:ext uri="{FF2B5EF4-FFF2-40B4-BE49-F238E27FC236}">
                      <a16:creationId xmlns:a16="http://schemas.microsoft.com/office/drawing/2014/main" id="{A7EF39CC-482D-41A0-8C31-259902FE1970}"/>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0" name="Rectangle 49">
                  <a:extLst>
                    <a:ext uri="{FF2B5EF4-FFF2-40B4-BE49-F238E27FC236}">
                      <a16:creationId xmlns:a16="http://schemas.microsoft.com/office/drawing/2014/main" id="{6DF1FDE1-5FFA-4C88-AFDD-AB755ACD2731}"/>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1" name="Rectangle 50">
                  <a:extLst>
                    <a:ext uri="{FF2B5EF4-FFF2-40B4-BE49-F238E27FC236}">
                      <a16:creationId xmlns:a16="http://schemas.microsoft.com/office/drawing/2014/main" id="{9223957D-B12C-4709-8BD6-11B4C514EF9F}"/>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92778FCE-7F63-458A-9909-521F7473F245}"/>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57" name="Group 56">
              <a:extLst>
                <a:ext uri="{FF2B5EF4-FFF2-40B4-BE49-F238E27FC236}">
                  <a16:creationId xmlns:a16="http://schemas.microsoft.com/office/drawing/2014/main" id="{28ECFA26-A2B3-4F1D-B9A6-3D3242648537}"/>
                </a:ext>
              </a:extLst>
            </p:cNvPr>
            <p:cNvGrpSpPr/>
            <p:nvPr/>
          </p:nvGrpSpPr>
          <p:grpSpPr>
            <a:xfrm>
              <a:off x="6439388" y="5875045"/>
              <a:ext cx="478259" cy="731520"/>
              <a:chOff x="6450963" y="5047794"/>
              <a:chExt cx="478259" cy="731520"/>
            </a:xfrm>
          </p:grpSpPr>
          <p:grpSp>
            <p:nvGrpSpPr>
              <p:cNvPr id="58" name="Group 57">
                <a:extLst>
                  <a:ext uri="{FF2B5EF4-FFF2-40B4-BE49-F238E27FC236}">
                    <a16:creationId xmlns:a16="http://schemas.microsoft.com/office/drawing/2014/main" id="{119F4D10-E69E-4886-9B69-F78FE1C67834}"/>
                  </a:ext>
                </a:extLst>
              </p:cNvPr>
              <p:cNvGrpSpPr/>
              <p:nvPr/>
            </p:nvGrpSpPr>
            <p:grpSpPr>
              <a:xfrm>
                <a:off x="6450963" y="5047794"/>
                <a:ext cx="228600" cy="731520"/>
                <a:chOff x="6450963" y="5047794"/>
                <a:chExt cx="228600" cy="731520"/>
              </a:xfrm>
            </p:grpSpPr>
            <p:sp>
              <p:nvSpPr>
                <p:cNvPr id="64" name="Rectangle 63">
                  <a:extLst>
                    <a:ext uri="{FF2B5EF4-FFF2-40B4-BE49-F238E27FC236}">
                      <a16:creationId xmlns:a16="http://schemas.microsoft.com/office/drawing/2014/main" id="{53707581-DB89-4E66-B757-0D8F1DFC3D68}"/>
                    </a:ext>
                  </a:extLst>
                </p:cNvPr>
                <p:cNvSpPr/>
                <p:nvPr/>
              </p:nvSpPr>
              <p:spPr>
                <a:xfrm>
                  <a:off x="645096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5" name="Rectangle 64">
                  <a:extLst>
                    <a:ext uri="{FF2B5EF4-FFF2-40B4-BE49-F238E27FC236}">
                      <a16:creationId xmlns:a16="http://schemas.microsoft.com/office/drawing/2014/main" id="{E1D372EB-E80D-45A4-9DF8-B4930B0B3380}"/>
                    </a:ext>
                  </a:extLst>
                </p:cNvPr>
                <p:cNvSpPr/>
                <p:nvPr/>
              </p:nvSpPr>
              <p:spPr>
                <a:xfrm>
                  <a:off x="645096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6" name="Rectangle 65">
                  <a:extLst>
                    <a:ext uri="{FF2B5EF4-FFF2-40B4-BE49-F238E27FC236}">
                      <a16:creationId xmlns:a16="http://schemas.microsoft.com/office/drawing/2014/main" id="{1E35821C-2AF7-4259-B87F-B26649A0EF0C}"/>
                    </a:ext>
                  </a:extLst>
                </p:cNvPr>
                <p:cNvSpPr/>
                <p:nvPr/>
              </p:nvSpPr>
              <p:spPr>
                <a:xfrm>
                  <a:off x="645096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7" name="Rectangle 66">
                  <a:extLst>
                    <a:ext uri="{FF2B5EF4-FFF2-40B4-BE49-F238E27FC236}">
                      <a16:creationId xmlns:a16="http://schemas.microsoft.com/office/drawing/2014/main" id="{CDB2C0F0-F8B8-4C45-BEB2-76C51E505423}"/>
                    </a:ext>
                  </a:extLst>
                </p:cNvPr>
                <p:cNvSpPr/>
                <p:nvPr/>
              </p:nvSpPr>
              <p:spPr>
                <a:xfrm>
                  <a:off x="645096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9" name="Group 58">
                <a:extLst>
                  <a:ext uri="{FF2B5EF4-FFF2-40B4-BE49-F238E27FC236}">
                    <a16:creationId xmlns:a16="http://schemas.microsoft.com/office/drawing/2014/main" id="{76DB7E91-5AA3-435C-A6F1-90F53D9921DD}"/>
                  </a:ext>
                </a:extLst>
              </p:cNvPr>
              <p:cNvGrpSpPr/>
              <p:nvPr/>
            </p:nvGrpSpPr>
            <p:grpSpPr>
              <a:xfrm>
                <a:off x="6700622" y="5047794"/>
                <a:ext cx="228600" cy="731520"/>
                <a:chOff x="6450963" y="5047794"/>
                <a:chExt cx="228600" cy="731520"/>
              </a:xfrm>
            </p:grpSpPr>
            <p:sp>
              <p:nvSpPr>
                <p:cNvPr id="60" name="Rectangle 59">
                  <a:extLst>
                    <a:ext uri="{FF2B5EF4-FFF2-40B4-BE49-F238E27FC236}">
                      <a16:creationId xmlns:a16="http://schemas.microsoft.com/office/drawing/2014/main" id="{7900D484-A08A-4595-B289-2C3357A39967}"/>
                    </a:ext>
                  </a:extLst>
                </p:cNvPr>
                <p:cNvSpPr/>
                <p:nvPr/>
              </p:nvSpPr>
              <p:spPr>
                <a:xfrm>
                  <a:off x="645096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1" name="Rectangle 60">
                  <a:extLst>
                    <a:ext uri="{FF2B5EF4-FFF2-40B4-BE49-F238E27FC236}">
                      <a16:creationId xmlns:a16="http://schemas.microsoft.com/office/drawing/2014/main" id="{02754B6C-FBB4-407C-8F97-AEE0B94497E8}"/>
                    </a:ext>
                  </a:extLst>
                </p:cNvPr>
                <p:cNvSpPr/>
                <p:nvPr/>
              </p:nvSpPr>
              <p:spPr>
                <a:xfrm>
                  <a:off x="645096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2" name="Rectangle 61">
                  <a:extLst>
                    <a:ext uri="{FF2B5EF4-FFF2-40B4-BE49-F238E27FC236}">
                      <a16:creationId xmlns:a16="http://schemas.microsoft.com/office/drawing/2014/main" id="{22382F02-EBE5-4402-854E-EA019255BC1C}"/>
                    </a:ext>
                  </a:extLst>
                </p:cNvPr>
                <p:cNvSpPr/>
                <p:nvPr/>
              </p:nvSpPr>
              <p:spPr>
                <a:xfrm>
                  <a:off x="645096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3" name="Rectangle 62">
                  <a:extLst>
                    <a:ext uri="{FF2B5EF4-FFF2-40B4-BE49-F238E27FC236}">
                      <a16:creationId xmlns:a16="http://schemas.microsoft.com/office/drawing/2014/main" id="{7489FF2D-FE49-4C05-A760-71A2C61063B7}"/>
                    </a:ext>
                  </a:extLst>
                </p:cNvPr>
                <p:cNvSpPr/>
                <p:nvPr/>
              </p:nvSpPr>
              <p:spPr>
                <a:xfrm>
                  <a:off x="645096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68" name="Group 67">
              <a:extLst>
                <a:ext uri="{FF2B5EF4-FFF2-40B4-BE49-F238E27FC236}">
                  <a16:creationId xmlns:a16="http://schemas.microsoft.com/office/drawing/2014/main" id="{0891FF68-C183-4FB4-809A-5F912F02BD6E}"/>
                </a:ext>
              </a:extLst>
            </p:cNvPr>
            <p:cNvGrpSpPr/>
            <p:nvPr/>
          </p:nvGrpSpPr>
          <p:grpSpPr>
            <a:xfrm>
              <a:off x="7093048" y="5875045"/>
              <a:ext cx="478259" cy="731520"/>
              <a:chOff x="7104623" y="5047794"/>
              <a:chExt cx="478259" cy="731520"/>
            </a:xfrm>
          </p:grpSpPr>
          <p:grpSp>
            <p:nvGrpSpPr>
              <p:cNvPr id="69" name="Group 68">
                <a:extLst>
                  <a:ext uri="{FF2B5EF4-FFF2-40B4-BE49-F238E27FC236}">
                    <a16:creationId xmlns:a16="http://schemas.microsoft.com/office/drawing/2014/main" id="{9F609606-C211-470D-A019-A329DFBEB06A}"/>
                  </a:ext>
                </a:extLst>
              </p:cNvPr>
              <p:cNvGrpSpPr/>
              <p:nvPr/>
            </p:nvGrpSpPr>
            <p:grpSpPr>
              <a:xfrm>
                <a:off x="7104623" y="5047794"/>
                <a:ext cx="228600" cy="731520"/>
                <a:chOff x="7104623" y="5047794"/>
                <a:chExt cx="228600" cy="731520"/>
              </a:xfrm>
            </p:grpSpPr>
            <p:sp>
              <p:nvSpPr>
                <p:cNvPr id="75" name="Rectangle 74">
                  <a:extLst>
                    <a:ext uri="{FF2B5EF4-FFF2-40B4-BE49-F238E27FC236}">
                      <a16:creationId xmlns:a16="http://schemas.microsoft.com/office/drawing/2014/main" id="{7B34D852-DE10-442B-97BC-15760B2F0BCC}"/>
                    </a:ext>
                  </a:extLst>
                </p:cNvPr>
                <p:cNvSpPr/>
                <p:nvPr/>
              </p:nvSpPr>
              <p:spPr>
                <a:xfrm>
                  <a:off x="710462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Rectangle 75">
                  <a:extLst>
                    <a:ext uri="{FF2B5EF4-FFF2-40B4-BE49-F238E27FC236}">
                      <a16:creationId xmlns:a16="http://schemas.microsoft.com/office/drawing/2014/main" id="{F5E2E9F6-42E1-4755-B276-897C4E86C6FC}"/>
                    </a:ext>
                  </a:extLst>
                </p:cNvPr>
                <p:cNvSpPr/>
                <p:nvPr/>
              </p:nvSpPr>
              <p:spPr>
                <a:xfrm>
                  <a:off x="710462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7" name="Rectangle 76">
                  <a:extLst>
                    <a:ext uri="{FF2B5EF4-FFF2-40B4-BE49-F238E27FC236}">
                      <a16:creationId xmlns:a16="http://schemas.microsoft.com/office/drawing/2014/main" id="{22C7ED56-7D13-4A79-9CB5-8EC3E6F176EB}"/>
                    </a:ext>
                  </a:extLst>
                </p:cNvPr>
                <p:cNvSpPr/>
                <p:nvPr/>
              </p:nvSpPr>
              <p:spPr>
                <a:xfrm>
                  <a:off x="710462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8" name="Rectangle 77">
                  <a:extLst>
                    <a:ext uri="{FF2B5EF4-FFF2-40B4-BE49-F238E27FC236}">
                      <a16:creationId xmlns:a16="http://schemas.microsoft.com/office/drawing/2014/main" id="{7F8CDDD0-5CB9-432B-8852-7FD512D289B3}"/>
                    </a:ext>
                  </a:extLst>
                </p:cNvPr>
                <p:cNvSpPr/>
                <p:nvPr/>
              </p:nvSpPr>
              <p:spPr>
                <a:xfrm>
                  <a:off x="710462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70" name="Group 69">
                <a:extLst>
                  <a:ext uri="{FF2B5EF4-FFF2-40B4-BE49-F238E27FC236}">
                    <a16:creationId xmlns:a16="http://schemas.microsoft.com/office/drawing/2014/main" id="{CDEBC72E-04F4-438F-B2D0-E0C985D7B28D}"/>
                  </a:ext>
                </a:extLst>
              </p:cNvPr>
              <p:cNvGrpSpPr/>
              <p:nvPr/>
            </p:nvGrpSpPr>
            <p:grpSpPr>
              <a:xfrm>
                <a:off x="7354282" y="5047794"/>
                <a:ext cx="228600" cy="731520"/>
                <a:chOff x="7104623" y="5047794"/>
                <a:chExt cx="228600" cy="731520"/>
              </a:xfrm>
            </p:grpSpPr>
            <p:sp>
              <p:nvSpPr>
                <p:cNvPr id="71" name="Rectangle 70">
                  <a:extLst>
                    <a:ext uri="{FF2B5EF4-FFF2-40B4-BE49-F238E27FC236}">
                      <a16:creationId xmlns:a16="http://schemas.microsoft.com/office/drawing/2014/main" id="{8E68CC34-D8D0-4A5C-8699-F2C4AA2E896C}"/>
                    </a:ext>
                  </a:extLst>
                </p:cNvPr>
                <p:cNvSpPr/>
                <p:nvPr/>
              </p:nvSpPr>
              <p:spPr>
                <a:xfrm>
                  <a:off x="710462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2" name="Rectangle 71">
                  <a:extLst>
                    <a:ext uri="{FF2B5EF4-FFF2-40B4-BE49-F238E27FC236}">
                      <a16:creationId xmlns:a16="http://schemas.microsoft.com/office/drawing/2014/main" id="{88AD530A-A5FA-4582-B9E5-D72C6EC5411B}"/>
                    </a:ext>
                  </a:extLst>
                </p:cNvPr>
                <p:cNvSpPr/>
                <p:nvPr/>
              </p:nvSpPr>
              <p:spPr>
                <a:xfrm>
                  <a:off x="710462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3" name="Rectangle 72">
                  <a:extLst>
                    <a:ext uri="{FF2B5EF4-FFF2-40B4-BE49-F238E27FC236}">
                      <a16:creationId xmlns:a16="http://schemas.microsoft.com/office/drawing/2014/main" id="{FCE50B92-C2B6-427E-97BD-7C3DABF21C68}"/>
                    </a:ext>
                  </a:extLst>
                </p:cNvPr>
                <p:cNvSpPr/>
                <p:nvPr/>
              </p:nvSpPr>
              <p:spPr>
                <a:xfrm>
                  <a:off x="710462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4" name="Rectangle 73">
                  <a:extLst>
                    <a:ext uri="{FF2B5EF4-FFF2-40B4-BE49-F238E27FC236}">
                      <a16:creationId xmlns:a16="http://schemas.microsoft.com/office/drawing/2014/main" id="{5D64F964-B429-4343-90D4-0DD487DAEB4A}"/>
                    </a:ext>
                  </a:extLst>
                </p:cNvPr>
                <p:cNvSpPr/>
                <p:nvPr/>
              </p:nvSpPr>
              <p:spPr>
                <a:xfrm>
                  <a:off x="710462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79" name="Group 78">
              <a:extLst>
                <a:ext uri="{FF2B5EF4-FFF2-40B4-BE49-F238E27FC236}">
                  <a16:creationId xmlns:a16="http://schemas.microsoft.com/office/drawing/2014/main" id="{CCC78711-43C8-49D4-96D2-AFB784607435}"/>
                </a:ext>
              </a:extLst>
            </p:cNvPr>
            <p:cNvGrpSpPr/>
            <p:nvPr/>
          </p:nvGrpSpPr>
          <p:grpSpPr>
            <a:xfrm>
              <a:off x="7746708" y="5875045"/>
              <a:ext cx="478259" cy="731520"/>
              <a:chOff x="7758283" y="5047794"/>
              <a:chExt cx="478259" cy="731520"/>
            </a:xfrm>
          </p:grpSpPr>
          <p:grpSp>
            <p:nvGrpSpPr>
              <p:cNvPr id="80" name="Group 79">
                <a:extLst>
                  <a:ext uri="{FF2B5EF4-FFF2-40B4-BE49-F238E27FC236}">
                    <a16:creationId xmlns:a16="http://schemas.microsoft.com/office/drawing/2014/main" id="{21E3AB81-FE50-4A78-B1E3-038F2AA99E74}"/>
                  </a:ext>
                </a:extLst>
              </p:cNvPr>
              <p:cNvGrpSpPr/>
              <p:nvPr/>
            </p:nvGrpSpPr>
            <p:grpSpPr>
              <a:xfrm>
                <a:off x="7758283" y="5047794"/>
                <a:ext cx="228600" cy="731520"/>
                <a:chOff x="7758283" y="5047794"/>
                <a:chExt cx="228600" cy="731520"/>
              </a:xfrm>
            </p:grpSpPr>
            <p:sp>
              <p:nvSpPr>
                <p:cNvPr id="86" name="Rectangle 85">
                  <a:extLst>
                    <a:ext uri="{FF2B5EF4-FFF2-40B4-BE49-F238E27FC236}">
                      <a16:creationId xmlns:a16="http://schemas.microsoft.com/office/drawing/2014/main" id="{A3B1A74D-7884-4DC7-980D-7D3C94275926}"/>
                    </a:ext>
                  </a:extLst>
                </p:cNvPr>
                <p:cNvSpPr/>
                <p:nvPr/>
              </p:nvSpPr>
              <p:spPr>
                <a:xfrm>
                  <a:off x="775828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a:extLst>
                    <a:ext uri="{FF2B5EF4-FFF2-40B4-BE49-F238E27FC236}">
                      <a16:creationId xmlns:a16="http://schemas.microsoft.com/office/drawing/2014/main" id="{AD69F91C-6332-4C63-80F0-AC37A5E48D92}"/>
                    </a:ext>
                  </a:extLst>
                </p:cNvPr>
                <p:cNvSpPr/>
                <p:nvPr/>
              </p:nvSpPr>
              <p:spPr>
                <a:xfrm>
                  <a:off x="775828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8" name="Rectangle 87">
                  <a:extLst>
                    <a:ext uri="{FF2B5EF4-FFF2-40B4-BE49-F238E27FC236}">
                      <a16:creationId xmlns:a16="http://schemas.microsoft.com/office/drawing/2014/main" id="{D0CFC07F-1937-4C44-8D96-129672CD47BE}"/>
                    </a:ext>
                  </a:extLst>
                </p:cNvPr>
                <p:cNvSpPr/>
                <p:nvPr/>
              </p:nvSpPr>
              <p:spPr>
                <a:xfrm>
                  <a:off x="775828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89" name="Rectangle 88">
                  <a:extLst>
                    <a:ext uri="{FF2B5EF4-FFF2-40B4-BE49-F238E27FC236}">
                      <a16:creationId xmlns:a16="http://schemas.microsoft.com/office/drawing/2014/main" id="{484A49F0-25D3-4CF0-8915-BA3248CC5227}"/>
                    </a:ext>
                  </a:extLst>
                </p:cNvPr>
                <p:cNvSpPr/>
                <p:nvPr/>
              </p:nvSpPr>
              <p:spPr>
                <a:xfrm>
                  <a:off x="775828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81" name="Group 80">
                <a:extLst>
                  <a:ext uri="{FF2B5EF4-FFF2-40B4-BE49-F238E27FC236}">
                    <a16:creationId xmlns:a16="http://schemas.microsoft.com/office/drawing/2014/main" id="{548F1F6F-8CBB-4055-9B8D-5BED90CBF0F3}"/>
                  </a:ext>
                </a:extLst>
              </p:cNvPr>
              <p:cNvGrpSpPr/>
              <p:nvPr/>
            </p:nvGrpSpPr>
            <p:grpSpPr>
              <a:xfrm>
                <a:off x="8007942" y="5047794"/>
                <a:ext cx="228600" cy="731520"/>
                <a:chOff x="7758283" y="5047794"/>
                <a:chExt cx="228600" cy="731520"/>
              </a:xfrm>
            </p:grpSpPr>
            <p:sp>
              <p:nvSpPr>
                <p:cNvPr id="82" name="Rectangle 81">
                  <a:extLst>
                    <a:ext uri="{FF2B5EF4-FFF2-40B4-BE49-F238E27FC236}">
                      <a16:creationId xmlns:a16="http://schemas.microsoft.com/office/drawing/2014/main" id="{7369DBC1-8537-4F90-A7E2-518E672C09BE}"/>
                    </a:ext>
                  </a:extLst>
                </p:cNvPr>
                <p:cNvSpPr/>
                <p:nvPr/>
              </p:nvSpPr>
              <p:spPr>
                <a:xfrm>
                  <a:off x="775828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3" name="Rectangle 82">
                  <a:extLst>
                    <a:ext uri="{FF2B5EF4-FFF2-40B4-BE49-F238E27FC236}">
                      <a16:creationId xmlns:a16="http://schemas.microsoft.com/office/drawing/2014/main" id="{790FBF09-1CB1-4DA4-B99A-4B552FDAAFD1}"/>
                    </a:ext>
                  </a:extLst>
                </p:cNvPr>
                <p:cNvSpPr/>
                <p:nvPr/>
              </p:nvSpPr>
              <p:spPr>
                <a:xfrm>
                  <a:off x="775828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a:extLst>
                    <a:ext uri="{FF2B5EF4-FFF2-40B4-BE49-F238E27FC236}">
                      <a16:creationId xmlns:a16="http://schemas.microsoft.com/office/drawing/2014/main" id="{B2356A69-0F4C-43C6-BFDF-50E61759B724}"/>
                    </a:ext>
                  </a:extLst>
                </p:cNvPr>
                <p:cNvSpPr/>
                <p:nvPr/>
              </p:nvSpPr>
              <p:spPr>
                <a:xfrm>
                  <a:off x="775828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85" name="Rectangle 84">
                  <a:extLst>
                    <a:ext uri="{FF2B5EF4-FFF2-40B4-BE49-F238E27FC236}">
                      <a16:creationId xmlns:a16="http://schemas.microsoft.com/office/drawing/2014/main" id="{E0463756-A97E-47D9-84F1-777318D64433}"/>
                    </a:ext>
                  </a:extLst>
                </p:cNvPr>
                <p:cNvSpPr/>
                <p:nvPr/>
              </p:nvSpPr>
              <p:spPr>
                <a:xfrm>
                  <a:off x="775828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90" name="Group 89">
              <a:extLst>
                <a:ext uri="{FF2B5EF4-FFF2-40B4-BE49-F238E27FC236}">
                  <a16:creationId xmlns:a16="http://schemas.microsoft.com/office/drawing/2014/main" id="{D45E3FB7-7976-48DA-A5C9-9FAE17E2AF24}"/>
                </a:ext>
              </a:extLst>
            </p:cNvPr>
            <p:cNvGrpSpPr/>
            <p:nvPr/>
          </p:nvGrpSpPr>
          <p:grpSpPr>
            <a:xfrm>
              <a:off x="8400368" y="5875045"/>
              <a:ext cx="478259" cy="731520"/>
              <a:chOff x="8411943" y="5047794"/>
              <a:chExt cx="478259" cy="731520"/>
            </a:xfrm>
          </p:grpSpPr>
          <p:grpSp>
            <p:nvGrpSpPr>
              <p:cNvPr id="91" name="Group 90">
                <a:extLst>
                  <a:ext uri="{FF2B5EF4-FFF2-40B4-BE49-F238E27FC236}">
                    <a16:creationId xmlns:a16="http://schemas.microsoft.com/office/drawing/2014/main" id="{ECBD4F5E-5DEC-4CEC-B5AA-FBC8A8CF797D}"/>
                  </a:ext>
                </a:extLst>
              </p:cNvPr>
              <p:cNvGrpSpPr/>
              <p:nvPr/>
            </p:nvGrpSpPr>
            <p:grpSpPr>
              <a:xfrm>
                <a:off x="8411943" y="5047794"/>
                <a:ext cx="228600" cy="731520"/>
                <a:chOff x="8411943" y="5047794"/>
                <a:chExt cx="228600" cy="731520"/>
              </a:xfrm>
            </p:grpSpPr>
            <p:sp>
              <p:nvSpPr>
                <p:cNvPr id="97" name="Rectangle 96">
                  <a:extLst>
                    <a:ext uri="{FF2B5EF4-FFF2-40B4-BE49-F238E27FC236}">
                      <a16:creationId xmlns:a16="http://schemas.microsoft.com/office/drawing/2014/main" id="{1DDA6CE0-35DD-447D-BF3A-21EF6BE38B4F}"/>
                    </a:ext>
                  </a:extLst>
                </p:cNvPr>
                <p:cNvSpPr/>
                <p:nvPr/>
              </p:nvSpPr>
              <p:spPr>
                <a:xfrm>
                  <a:off x="84119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98" name="Rectangle 97">
                  <a:extLst>
                    <a:ext uri="{FF2B5EF4-FFF2-40B4-BE49-F238E27FC236}">
                      <a16:creationId xmlns:a16="http://schemas.microsoft.com/office/drawing/2014/main" id="{51127A84-FB6B-4486-8027-726407ECA72B}"/>
                    </a:ext>
                  </a:extLst>
                </p:cNvPr>
                <p:cNvSpPr/>
                <p:nvPr/>
              </p:nvSpPr>
              <p:spPr>
                <a:xfrm>
                  <a:off x="84119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9" name="Rectangle 98">
                  <a:extLst>
                    <a:ext uri="{FF2B5EF4-FFF2-40B4-BE49-F238E27FC236}">
                      <a16:creationId xmlns:a16="http://schemas.microsoft.com/office/drawing/2014/main" id="{4723A795-3955-42D5-8185-15B98658DD40}"/>
                    </a:ext>
                  </a:extLst>
                </p:cNvPr>
                <p:cNvSpPr/>
                <p:nvPr/>
              </p:nvSpPr>
              <p:spPr>
                <a:xfrm>
                  <a:off x="84119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a:extLst>
                    <a:ext uri="{FF2B5EF4-FFF2-40B4-BE49-F238E27FC236}">
                      <a16:creationId xmlns:a16="http://schemas.microsoft.com/office/drawing/2014/main" id="{8263F14B-59AC-4606-B5F4-5A9C79D3BFC4}"/>
                    </a:ext>
                  </a:extLst>
                </p:cNvPr>
                <p:cNvSpPr/>
                <p:nvPr/>
              </p:nvSpPr>
              <p:spPr>
                <a:xfrm>
                  <a:off x="84119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92" name="Group 91">
                <a:extLst>
                  <a:ext uri="{FF2B5EF4-FFF2-40B4-BE49-F238E27FC236}">
                    <a16:creationId xmlns:a16="http://schemas.microsoft.com/office/drawing/2014/main" id="{DB7F1C01-24C7-48E2-B499-E3D995EF4863}"/>
                  </a:ext>
                </a:extLst>
              </p:cNvPr>
              <p:cNvGrpSpPr/>
              <p:nvPr/>
            </p:nvGrpSpPr>
            <p:grpSpPr>
              <a:xfrm>
                <a:off x="8661602" y="5047794"/>
                <a:ext cx="228600" cy="731520"/>
                <a:chOff x="8411943" y="5047794"/>
                <a:chExt cx="228600" cy="731520"/>
              </a:xfrm>
            </p:grpSpPr>
            <p:sp>
              <p:nvSpPr>
                <p:cNvPr id="93" name="Rectangle 92">
                  <a:extLst>
                    <a:ext uri="{FF2B5EF4-FFF2-40B4-BE49-F238E27FC236}">
                      <a16:creationId xmlns:a16="http://schemas.microsoft.com/office/drawing/2014/main" id="{3FE89D87-4EF1-4464-A11D-534539693A9A}"/>
                    </a:ext>
                  </a:extLst>
                </p:cNvPr>
                <p:cNvSpPr/>
                <p:nvPr/>
              </p:nvSpPr>
              <p:spPr>
                <a:xfrm>
                  <a:off x="84119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94" name="Rectangle 93">
                  <a:extLst>
                    <a:ext uri="{FF2B5EF4-FFF2-40B4-BE49-F238E27FC236}">
                      <a16:creationId xmlns:a16="http://schemas.microsoft.com/office/drawing/2014/main" id="{776FA31A-2578-4B83-826D-C18B34153E19}"/>
                    </a:ext>
                  </a:extLst>
                </p:cNvPr>
                <p:cNvSpPr/>
                <p:nvPr/>
              </p:nvSpPr>
              <p:spPr>
                <a:xfrm>
                  <a:off x="84119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5" name="Rectangle 94">
                  <a:extLst>
                    <a:ext uri="{FF2B5EF4-FFF2-40B4-BE49-F238E27FC236}">
                      <a16:creationId xmlns:a16="http://schemas.microsoft.com/office/drawing/2014/main" id="{F9B85D5B-BEEE-43E7-8444-FD654DB63978}"/>
                    </a:ext>
                  </a:extLst>
                </p:cNvPr>
                <p:cNvSpPr/>
                <p:nvPr/>
              </p:nvSpPr>
              <p:spPr>
                <a:xfrm>
                  <a:off x="84119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6" name="Rectangle 95">
                  <a:extLst>
                    <a:ext uri="{FF2B5EF4-FFF2-40B4-BE49-F238E27FC236}">
                      <a16:creationId xmlns:a16="http://schemas.microsoft.com/office/drawing/2014/main" id="{07907ECA-3007-4D4C-A95D-506789A874F9}"/>
                    </a:ext>
                  </a:extLst>
                </p:cNvPr>
                <p:cNvSpPr/>
                <p:nvPr/>
              </p:nvSpPr>
              <p:spPr>
                <a:xfrm>
                  <a:off x="84119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101" name="Group 100">
              <a:extLst>
                <a:ext uri="{FF2B5EF4-FFF2-40B4-BE49-F238E27FC236}">
                  <a16:creationId xmlns:a16="http://schemas.microsoft.com/office/drawing/2014/main" id="{CE680C58-E65A-43E0-91D5-A0FCFA268006}"/>
                </a:ext>
              </a:extLst>
            </p:cNvPr>
            <p:cNvGrpSpPr/>
            <p:nvPr/>
          </p:nvGrpSpPr>
          <p:grpSpPr>
            <a:xfrm>
              <a:off x="3824748" y="5875045"/>
              <a:ext cx="478259" cy="731520"/>
              <a:chOff x="3836323" y="5047794"/>
              <a:chExt cx="478259" cy="731520"/>
            </a:xfrm>
          </p:grpSpPr>
          <p:grpSp>
            <p:nvGrpSpPr>
              <p:cNvPr id="102" name="Group 101">
                <a:extLst>
                  <a:ext uri="{FF2B5EF4-FFF2-40B4-BE49-F238E27FC236}">
                    <a16:creationId xmlns:a16="http://schemas.microsoft.com/office/drawing/2014/main" id="{B19905EA-BB0D-405C-A845-DBEEC9FA04CB}"/>
                  </a:ext>
                </a:extLst>
              </p:cNvPr>
              <p:cNvGrpSpPr/>
              <p:nvPr/>
            </p:nvGrpSpPr>
            <p:grpSpPr>
              <a:xfrm>
                <a:off x="3836323" y="5047794"/>
                <a:ext cx="228600" cy="731520"/>
                <a:chOff x="1403479" y="1733952"/>
                <a:chExt cx="182880" cy="731520"/>
              </a:xfrm>
            </p:grpSpPr>
            <p:sp>
              <p:nvSpPr>
                <p:cNvPr id="108" name="Rectangle 107">
                  <a:extLst>
                    <a:ext uri="{FF2B5EF4-FFF2-40B4-BE49-F238E27FC236}">
                      <a16:creationId xmlns:a16="http://schemas.microsoft.com/office/drawing/2014/main" id="{22F8FD23-C3DD-403E-A621-1E5351C5DFF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09" name="Rectangle 108">
                  <a:extLst>
                    <a:ext uri="{FF2B5EF4-FFF2-40B4-BE49-F238E27FC236}">
                      <a16:creationId xmlns:a16="http://schemas.microsoft.com/office/drawing/2014/main" id="{32FC17BB-45ED-4E70-8539-7BC6C4BB5891}"/>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a:extLst>
                    <a:ext uri="{FF2B5EF4-FFF2-40B4-BE49-F238E27FC236}">
                      <a16:creationId xmlns:a16="http://schemas.microsoft.com/office/drawing/2014/main" id="{3A4B2448-29D8-4C1D-B9A1-B7FE4B3D1B2A}"/>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1" name="Rectangle 110">
                  <a:extLst>
                    <a:ext uri="{FF2B5EF4-FFF2-40B4-BE49-F238E27FC236}">
                      <a16:creationId xmlns:a16="http://schemas.microsoft.com/office/drawing/2014/main" id="{6006648D-0D7C-4414-8067-C95ABE6F467D}"/>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03" name="Group 102">
                <a:extLst>
                  <a:ext uri="{FF2B5EF4-FFF2-40B4-BE49-F238E27FC236}">
                    <a16:creationId xmlns:a16="http://schemas.microsoft.com/office/drawing/2014/main" id="{D562CF43-8E32-4C9C-937F-4B6D31AAC333}"/>
                  </a:ext>
                </a:extLst>
              </p:cNvPr>
              <p:cNvGrpSpPr/>
              <p:nvPr/>
            </p:nvGrpSpPr>
            <p:grpSpPr>
              <a:xfrm>
                <a:off x="4085982" y="5047794"/>
                <a:ext cx="228600" cy="731520"/>
                <a:chOff x="1403479" y="1733952"/>
                <a:chExt cx="182880" cy="731520"/>
              </a:xfrm>
            </p:grpSpPr>
            <p:sp>
              <p:nvSpPr>
                <p:cNvPr id="104" name="Rectangle 103">
                  <a:extLst>
                    <a:ext uri="{FF2B5EF4-FFF2-40B4-BE49-F238E27FC236}">
                      <a16:creationId xmlns:a16="http://schemas.microsoft.com/office/drawing/2014/main" id="{CA197DF1-4EED-477E-8704-E1053F49B75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05" name="Rectangle 104">
                  <a:extLst>
                    <a:ext uri="{FF2B5EF4-FFF2-40B4-BE49-F238E27FC236}">
                      <a16:creationId xmlns:a16="http://schemas.microsoft.com/office/drawing/2014/main" id="{EB3A3DA0-002F-4B72-9D60-BB1235559E7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a:extLst>
                    <a:ext uri="{FF2B5EF4-FFF2-40B4-BE49-F238E27FC236}">
                      <a16:creationId xmlns:a16="http://schemas.microsoft.com/office/drawing/2014/main" id="{B535EBB8-09F3-4229-8CF5-611B4AF4F39E}"/>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a:extLst>
                    <a:ext uri="{FF2B5EF4-FFF2-40B4-BE49-F238E27FC236}">
                      <a16:creationId xmlns:a16="http://schemas.microsoft.com/office/drawing/2014/main" id="{5DCF47BE-00E2-4D0A-A154-85C5B3187211}"/>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cxnSp>
          <p:nvCxnSpPr>
            <p:cNvPr id="112" name="Straight Arrow Connector 111">
              <a:extLst>
                <a:ext uri="{FF2B5EF4-FFF2-40B4-BE49-F238E27FC236}">
                  <a16:creationId xmlns:a16="http://schemas.microsoft.com/office/drawing/2014/main" id="{E668F7DA-1A78-4EBE-9302-92D15F99288C}"/>
                </a:ext>
              </a:extLst>
            </p:cNvPr>
            <p:cNvCxnSpPr>
              <a:cxnSpLocks/>
              <a:stCxn id="104" idx="0"/>
              <a:endCxn id="7" idx="4"/>
            </p:cNvCxnSpPr>
            <p:nvPr/>
          </p:nvCxnSpPr>
          <p:spPr>
            <a:xfrm flipH="1" flipV="1">
              <a:off x="4063877" y="5691762"/>
              <a:ext cx="12483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D430BC7-8372-4169-BA4B-C1E8B059E7FC}"/>
                </a:ext>
              </a:extLst>
            </p:cNvPr>
            <p:cNvCxnSpPr>
              <a:cxnSpLocks/>
              <a:stCxn id="27" idx="0"/>
              <a:endCxn id="8" idx="4"/>
            </p:cNvCxnSpPr>
            <p:nvPr/>
          </p:nvCxnSpPr>
          <p:spPr>
            <a:xfrm flipH="1" flipV="1">
              <a:off x="471462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D1BB6FA-490D-4A6E-9730-40AF78F4EBAF}"/>
                </a:ext>
              </a:extLst>
            </p:cNvPr>
            <p:cNvCxnSpPr>
              <a:cxnSpLocks/>
              <a:stCxn id="38" idx="0"/>
              <a:endCxn id="10" idx="4"/>
            </p:cNvCxnSpPr>
            <p:nvPr/>
          </p:nvCxnSpPr>
          <p:spPr>
            <a:xfrm flipH="1" flipV="1">
              <a:off x="536828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E636E8B-404D-40BC-ABA2-632D65BB1F90}"/>
                </a:ext>
              </a:extLst>
            </p:cNvPr>
            <p:cNvCxnSpPr>
              <a:cxnSpLocks/>
              <a:stCxn id="49" idx="0"/>
              <a:endCxn id="11" idx="4"/>
            </p:cNvCxnSpPr>
            <p:nvPr/>
          </p:nvCxnSpPr>
          <p:spPr>
            <a:xfrm flipH="1" flipV="1">
              <a:off x="602194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6F94F0C-1DF4-4F06-8F1F-450F112686E0}"/>
                </a:ext>
              </a:extLst>
            </p:cNvPr>
            <p:cNvCxnSpPr>
              <a:cxnSpLocks/>
              <a:stCxn id="60" idx="0"/>
              <a:endCxn id="12" idx="4"/>
            </p:cNvCxnSpPr>
            <p:nvPr/>
          </p:nvCxnSpPr>
          <p:spPr>
            <a:xfrm flipH="1" flipV="1">
              <a:off x="667560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88B286-B434-4F16-9DA2-A1AFCE6E33BF}"/>
                </a:ext>
              </a:extLst>
            </p:cNvPr>
            <p:cNvCxnSpPr>
              <a:cxnSpLocks/>
              <a:stCxn id="71" idx="0"/>
              <a:endCxn id="13" idx="4"/>
            </p:cNvCxnSpPr>
            <p:nvPr/>
          </p:nvCxnSpPr>
          <p:spPr>
            <a:xfrm flipH="1" flipV="1">
              <a:off x="732926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AB433F8-FCEE-4BD3-A35D-A413B714FA14}"/>
                </a:ext>
              </a:extLst>
            </p:cNvPr>
            <p:cNvCxnSpPr>
              <a:cxnSpLocks/>
              <a:stCxn id="82" idx="0"/>
              <a:endCxn id="14" idx="4"/>
            </p:cNvCxnSpPr>
            <p:nvPr/>
          </p:nvCxnSpPr>
          <p:spPr>
            <a:xfrm flipH="1" flipV="1">
              <a:off x="7982928" y="5691762"/>
              <a:ext cx="127739"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EB1623F-12FE-4A66-BBBD-9A38A01DE634}"/>
                </a:ext>
              </a:extLst>
            </p:cNvPr>
            <p:cNvCxnSpPr>
              <a:cxnSpLocks/>
              <a:stCxn id="93" idx="0"/>
              <a:endCxn id="15" idx="4"/>
            </p:cNvCxnSpPr>
            <p:nvPr/>
          </p:nvCxnSpPr>
          <p:spPr>
            <a:xfrm flipH="1" flipV="1">
              <a:off x="8639497" y="5691762"/>
              <a:ext cx="124830" cy="18328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C976DAB9-AEF0-4E46-A830-C2458AE708F0}"/>
                </a:ext>
              </a:extLst>
            </p:cNvPr>
            <p:cNvGrpSpPr/>
            <p:nvPr/>
          </p:nvGrpSpPr>
          <p:grpSpPr>
            <a:xfrm>
              <a:off x="4580377" y="4630449"/>
              <a:ext cx="274320" cy="274320"/>
              <a:chOff x="7725396" y="3762963"/>
              <a:chExt cx="274320" cy="274320"/>
            </a:xfrm>
          </p:grpSpPr>
          <p:sp>
            <p:nvSpPr>
              <p:cNvPr id="121" name="Oval 120">
                <a:extLst>
                  <a:ext uri="{FF2B5EF4-FFF2-40B4-BE49-F238E27FC236}">
                    <a16:creationId xmlns:a16="http://schemas.microsoft.com/office/drawing/2014/main" id="{A9E58093-657E-427F-9BF5-D21CCB3F3119}"/>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22" name="Straight Connector 121">
                <a:extLst>
                  <a:ext uri="{FF2B5EF4-FFF2-40B4-BE49-F238E27FC236}">
                    <a16:creationId xmlns:a16="http://schemas.microsoft.com/office/drawing/2014/main" id="{C2A27B80-EBF5-414A-97EC-ABD68D2FDEC0}"/>
                  </a:ext>
                </a:extLst>
              </p:cNvPr>
              <p:cNvCxnSpPr>
                <a:stCxn id="121" idx="2"/>
                <a:endCxn id="121"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28701B2-2A65-46C6-A27F-D63D5B34B9BF}"/>
                  </a:ext>
                </a:extLst>
              </p:cNvPr>
              <p:cNvCxnSpPr>
                <a:cxnSpLocks/>
                <a:stCxn id="121" idx="0"/>
                <a:endCxn id="121"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3BDB8EC6-C869-4D09-B9D1-245441B916A9}"/>
                </a:ext>
              </a:extLst>
            </p:cNvPr>
            <p:cNvGrpSpPr/>
            <p:nvPr/>
          </p:nvGrpSpPr>
          <p:grpSpPr>
            <a:xfrm>
              <a:off x="5234037" y="4630449"/>
              <a:ext cx="274320" cy="274320"/>
              <a:chOff x="7725396" y="3762963"/>
              <a:chExt cx="274320" cy="274320"/>
            </a:xfrm>
          </p:grpSpPr>
          <p:sp>
            <p:nvSpPr>
              <p:cNvPr id="125" name="Oval 124">
                <a:extLst>
                  <a:ext uri="{FF2B5EF4-FFF2-40B4-BE49-F238E27FC236}">
                    <a16:creationId xmlns:a16="http://schemas.microsoft.com/office/drawing/2014/main" id="{5FA8F567-1D9F-42FA-A63A-91891A012355}"/>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26" name="Straight Connector 125">
                <a:extLst>
                  <a:ext uri="{FF2B5EF4-FFF2-40B4-BE49-F238E27FC236}">
                    <a16:creationId xmlns:a16="http://schemas.microsoft.com/office/drawing/2014/main" id="{E4483913-032C-4678-90ED-C902205E9360}"/>
                  </a:ext>
                </a:extLst>
              </p:cNvPr>
              <p:cNvCxnSpPr>
                <a:stCxn id="125" idx="2"/>
                <a:endCxn id="125"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F564CE4-4047-4B8F-A7A6-1A767C0F7861}"/>
                  </a:ext>
                </a:extLst>
              </p:cNvPr>
              <p:cNvCxnSpPr>
                <a:cxnSpLocks/>
                <a:stCxn id="125" idx="0"/>
                <a:endCxn id="125"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DA265FBF-FCA8-4437-B03E-5F7411FD6567}"/>
                </a:ext>
              </a:extLst>
            </p:cNvPr>
            <p:cNvGrpSpPr/>
            <p:nvPr/>
          </p:nvGrpSpPr>
          <p:grpSpPr>
            <a:xfrm>
              <a:off x="5887697" y="4630449"/>
              <a:ext cx="274320" cy="274320"/>
              <a:chOff x="7725396" y="3762963"/>
              <a:chExt cx="274320" cy="274320"/>
            </a:xfrm>
          </p:grpSpPr>
          <p:sp>
            <p:nvSpPr>
              <p:cNvPr id="129" name="Oval 128">
                <a:extLst>
                  <a:ext uri="{FF2B5EF4-FFF2-40B4-BE49-F238E27FC236}">
                    <a16:creationId xmlns:a16="http://schemas.microsoft.com/office/drawing/2014/main" id="{7DDE2DBB-E575-4100-82AE-A96A00DB4BFC}"/>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0" name="Straight Connector 129">
                <a:extLst>
                  <a:ext uri="{FF2B5EF4-FFF2-40B4-BE49-F238E27FC236}">
                    <a16:creationId xmlns:a16="http://schemas.microsoft.com/office/drawing/2014/main" id="{AF5811A3-A170-4033-8AAA-97EE36F0CD27}"/>
                  </a:ext>
                </a:extLst>
              </p:cNvPr>
              <p:cNvCxnSpPr>
                <a:stCxn id="129" idx="2"/>
                <a:endCxn id="129"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604231-81F8-4897-94AA-9644B18643B3}"/>
                  </a:ext>
                </a:extLst>
              </p:cNvPr>
              <p:cNvCxnSpPr>
                <a:cxnSpLocks/>
                <a:stCxn id="129" idx="0"/>
                <a:endCxn id="129"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3FF11005-6439-4341-AEB7-0232EE86AF06}"/>
                </a:ext>
              </a:extLst>
            </p:cNvPr>
            <p:cNvGrpSpPr/>
            <p:nvPr/>
          </p:nvGrpSpPr>
          <p:grpSpPr>
            <a:xfrm>
              <a:off x="6541357" y="4630449"/>
              <a:ext cx="274320" cy="274320"/>
              <a:chOff x="7725396" y="3762963"/>
              <a:chExt cx="274320" cy="274320"/>
            </a:xfrm>
          </p:grpSpPr>
          <p:sp>
            <p:nvSpPr>
              <p:cNvPr id="133" name="Oval 132">
                <a:extLst>
                  <a:ext uri="{FF2B5EF4-FFF2-40B4-BE49-F238E27FC236}">
                    <a16:creationId xmlns:a16="http://schemas.microsoft.com/office/drawing/2014/main" id="{707EE73F-5FC8-45C4-BE77-1D77355DDEBA}"/>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4" name="Straight Connector 133">
                <a:extLst>
                  <a:ext uri="{FF2B5EF4-FFF2-40B4-BE49-F238E27FC236}">
                    <a16:creationId xmlns:a16="http://schemas.microsoft.com/office/drawing/2014/main" id="{13739ECE-E735-4085-9950-B21548E0670D}"/>
                  </a:ext>
                </a:extLst>
              </p:cNvPr>
              <p:cNvCxnSpPr>
                <a:stCxn id="133" idx="2"/>
                <a:endCxn id="133"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E19721C-9642-4616-B5C7-00AD04430278}"/>
                  </a:ext>
                </a:extLst>
              </p:cNvPr>
              <p:cNvCxnSpPr>
                <a:cxnSpLocks/>
                <a:stCxn id="133" idx="0"/>
                <a:endCxn id="133"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5573CE5B-72FA-4029-8275-50EF9671E3EB}"/>
                </a:ext>
              </a:extLst>
            </p:cNvPr>
            <p:cNvGrpSpPr/>
            <p:nvPr/>
          </p:nvGrpSpPr>
          <p:grpSpPr>
            <a:xfrm>
              <a:off x="7195017" y="4630449"/>
              <a:ext cx="274320" cy="274320"/>
              <a:chOff x="7725396" y="3762963"/>
              <a:chExt cx="274320" cy="274320"/>
            </a:xfrm>
          </p:grpSpPr>
          <p:sp>
            <p:nvSpPr>
              <p:cNvPr id="137" name="Oval 136">
                <a:extLst>
                  <a:ext uri="{FF2B5EF4-FFF2-40B4-BE49-F238E27FC236}">
                    <a16:creationId xmlns:a16="http://schemas.microsoft.com/office/drawing/2014/main" id="{FE21BAA4-530B-4492-BF3A-B99A8235EE7A}"/>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38" name="Straight Connector 137">
                <a:extLst>
                  <a:ext uri="{FF2B5EF4-FFF2-40B4-BE49-F238E27FC236}">
                    <a16:creationId xmlns:a16="http://schemas.microsoft.com/office/drawing/2014/main" id="{0BD4E761-4F01-4AB0-96C7-D52FF788847C}"/>
                  </a:ext>
                </a:extLst>
              </p:cNvPr>
              <p:cNvCxnSpPr>
                <a:stCxn id="137" idx="2"/>
                <a:endCxn id="137"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DA5B7D4-844D-474A-B813-8267F4AD5136}"/>
                  </a:ext>
                </a:extLst>
              </p:cNvPr>
              <p:cNvCxnSpPr>
                <a:cxnSpLocks/>
                <a:stCxn id="137" idx="0"/>
                <a:endCxn id="137"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026D844-1364-4A3B-BFCE-525F126ED5EA}"/>
                </a:ext>
              </a:extLst>
            </p:cNvPr>
            <p:cNvGrpSpPr/>
            <p:nvPr/>
          </p:nvGrpSpPr>
          <p:grpSpPr>
            <a:xfrm>
              <a:off x="7848677" y="4630449"/>
              <a:ext cx="274320" cy="274320"/>
              <a:chOff x="7725396" y="3762963"/>
              <a:chExt cx="274320" cy="274320"/>
            </a:xfrm>
          </p:grpSpPr>
          <p:sp>
            <p:nvSpPr>
              <p:cNvPr id="141" name="Oval 140">
                <a:extLst>
                  <a:ext uri="{FF2B5EF4-FFF2-40B4-BE49-F238E27FC236}">
                    <a16:creationId xmlns:a16="http://schemas.microsoft.com/office/drawing/2014/main" id="{147F6989-1782-4A24-B4AE-4F55B170B1EF}"/>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42" name="Straight Connector 141">
                <a:extLst>
                  <a:ext uri="{FF2B5EF4-FFF2-40B4-BE49-F238E27FC236}">
                    <a16:creationId xmlns:a16="http://schemas.microsoft.com/office/drawing/2014/main" id="{555EFCB8-BDCD-4B2C-A1B7-F06E29710ED8}"/>
                  </a:ext>
                </a:extLst>
              </p:cNvPr>
              <p:cNvCxnSpPr>
                <a:stCxn id="141" idx="2"/>
                <a:endCxn id="141"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CAC4550-47D4-4229-AA21-123C4F0161AB}"/>
                  </a:ext>
                </a:extLst>
              </p:cNvPr>
              <p:cNvCxnSpPr>
                <a:cxnSpLocks/>
                <a:stCxn id="141" idx="0"/>
                <a:endCxn id="141"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FAC3D9F-4ED0-4F8F-B6FD-C3A113EE054B}"/>
                </a:ext>
              </a:extLst>
            </p:cNvPr>
            <p:cNvGrpSpPr/>
            <p:nvPr/>
          </p:nvGrpSpPr>
          <p:grpSpPr>
            <a:xfrm>
              <a:off x="8502337" y="4630449"/>
              <a:ext cx="274320" cy="274320"/>
              <a:chOff x="7725396" y="3762963"/>
              <a:chExt cx="274320" cy="274320"/>
            </a:xfrm>
          </p:grpSpPr>
          <p:sp>
            <p:nvSpPr>
              <p:cNvPr id="145" name="Oval 144">
                <a:extLst>
                  <a:ext uri="{FF2B5EF4-FFF2-40B4-BE49-F238E27FC236}">
                    <a16:creationId xmlns:a16="http://schemas.microsoft.com/office/drawing/2014/main" id="{6319AB2B-DC52-406A-918F-F314F29DB08D}"/>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46" name="Straight Connector 145">
                <a:extLst>
                  <a:ext uri="{FF2B5EF4-FFF2-40B4-BE49-F238E27FC236}">
                    <a16:creationId xmlns:a16="http://schemas.microsoft.com/office/drawing/2014/main" id="{BB38C3E2-0801-4EDE-AE70-490A8D83AE7E}"/>
                  </a:ext>
                </a:extLst>
              </p:cNvPr>
              <p:cNvCxnSpPr>
                <a:stCxn id="145" idx="2"/>
                <a:endCxn id="145"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F5DB4F5-E18B-4FCC-916F-9B52A80AEBD3}"/>
                  </a:ext>
                </a:extLst>
              </p:cNvPr>
              <p:cNvCxnSpPr>
                <a:cxnSpLocks/>
                <a:stCxn id="145" idx="0"/>
                <a:endCxn id="145"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63A1508C-8797-4E0E-A543-EE7D0F4422AF}"/>
                </a:ext>
              </a:extLst>
            </p:cNvPr>
            <p:cNvGrpSpPr/>
            <p:nvPr/>
          </p:nvGrpSpPr>
          <p:grpSpPr>
            <a:xfrm>
              <a:off x="3946894" y="4906653"/>
              <a:ext cx="233967" cy="208732"/>
              <a:chOff x="3939048" y="4904769"/>
              <a:chExt cx="233967" cy="208732"/>
            </a:xfrm>
          </p:grpSpPr>
          <p:cxnSp>
            <p:nvCxnSpPr>
              <p:cNvPr id="149" name="Straight Arrow Connector 148">
                <a:extLst>
                  <a:ext uri="{FF2B5EF4-FFF2-40B4-BE49-F238E27FC236}">
                    <a16:creationId xmlns:a16="http://schemas.microsoft.com/office/drawing/2014/main" id="{35480FD7-5980-4F51-9355-BF6E42380B05}"/>
                  </a:ext>
                </a:extLst>
              </p:cNvPr>
              <p:cNvCxnSpPr>
                <a:cxnSpLocks/>
                <a:endCxn id="4" idx="4"/>
              </p:cNvCxnSpPr>
              <p:nvPr/>
            </p:nvCxnSpPr>
            <p:spPr>
              <a:xfrm flipV="1">
                <a:off x="3939048" y="4904769"/>
                <a:ext cx="124829" cy="1645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19CF368-E900-40CC-A72F-6BDBC1608315}"/>
                  </a:ext>
                </a:extLst>
              </p:cNvPr>
              <p:cNvCxnSpPr>
                <a:cxnSpLocks/>
                <a:endCxn id="4" idx="4"/>
              </p:cNvCxnSpPr>
              <p:nvPr/>
            </p:nvCxnSpPr>
            <p:spPr>
              <a:xfrm flipH="1" flipV="1">
                <a:off x="4063877" y="4904769"/>
                <a:ext cx="109138" cy="1645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5BC9956-4B2E-43C5-997C-DDAC45693FC2}"/>
                  </a:ext>
                </a:extLst>
              </p:cNvPr>
              <p:cNvCxnSpPr>
                <a:cxnSpLocks/>
                <a:endCxn id="4" idx="4"/>
              </p:cNvCxnSpPr>
              <p:nvPr/>
            </p:nvCxnSpPr>
            <p:spPr>
              <a:xfrm flipV="1">
                <a:off x="3991306" y="4904769"/>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9170F4E-DE14-40F7-B7A7-FAFB997EAF5F}"/>
                  </a:ext>
                </a:extLst>
              </p:cNvPr>
              <p:cNvCxnSpPr>
                <a:cxnSpLocks/>
                <a:endCxn id="4" idx="4"/>
              </p:cNvCxnSpPr>
              <p:nvPr/>
            </p:nvCxnSpPr>
            <p:spPr>
              <a:xfrm flipH="1" flipV="1">
                <a:off x="4063877" y="4904769"/>
                <a:ext cx="58258"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416D9D1-9B86-4607-8E35-F016326DF33E}"/>
                  </a:ext>
                </a:extLst>
              </p:cNvPr>
              <p:cNvCxnSpPr>
                <a:cxnSpLocks/>
                <a:endCxn id="4" idx="4"/>
              </p:cNvCxnSpPr>
              <p:nvPr/>
            </p:nvCxnSpPr>
            <p:spPr>
              <a:xfrm flipV="1">
                <a:off x="4063877" y="4904769"/>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386B8EB-482B-4386-8DFD-A6EB6B217D22}"/>
                </a:ext>
              </a:extLst>
            </p:cNvPr>
            <p:cNvGrpSpPr/>
            <p:nvPr/>
          </p:nvGrpSpPr>
          <p:grpSpPr>
            <a:xfrm>
              <a:off x="7860600" y="4905301"/>
              <a:ext cx="233966" cy="208732"/>
              <a:chOff x="3950623" y="4077518"/>
              <a:chExt cx="233966" cy="208732"/>
            </a:xfrm>
          </p:grpSpPr>
          <p:cxnSp>
            <p:nvCxnSpPr>
              <p:cNvPr id="155" name="Straight Arrow Connector 154">
                <a:extLst>
                  <a:ext uri="{FF2B5EF4-FFF2-40B4-BE49-F238E27FC236}">
                    <a16:creationId xmlns:a16="http://schemas.microsoft.com/office/drawing/2014/main" id="{1D7A040E-4625-433D-9797-230800415B01}"/>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1487328-FD6B-4FC9-A0D4-3AF0683792E1}"/>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6BA96982-922D-4FE3-951C-293EDF4BAEE4}"/>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41C6480-AD4D-48BF-9475-954C9E0520D1}"/>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9D03C209-8616-4057-8E76-1772BB54F61A}"/>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4D5F5CA8-B8C0-40C7-BA35-97669FC5570A}"/>
                </a:ext>
              </a:extLst>
            </p:cNvPr>
            <p:cNvGrpSpPr/>
            <p:nvPr/>
          </p:nvGrpSpPr>
          <p:grpSpPr>
            <a:xfrm>
              <a:off x="5254215" y="4906653"/>
              <a:ext cx="233966" cy="208732"/>
              <a:chOff x="3950623" y="4077518"/>
              <a:chExt cx="233966" cy="208732"/>
            </a:xfrm>
          </p:grpSpPr>
          <p:cxnSp>
            <p:nvCxnSpPr>
              <p:cNvPr id="161" name="Straight Arrow Connector 160">
                <a:extLst>
                  <a:ext uri="{FF2B5EF4-FFF2-40B4-BE49-F238E27FC236}">
                    <a16:creationId xmlns:a16="http://schemas.microsoft.com/office/drawing/2014/main" id="{26A5A423-1D56-4599-843F-DD149BC52056}"/>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9F1D6F9-C354-49C0-8B6E-BDB778C01770}"/>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D67CE9A-22AF-44D9-9753-725CFAAA1A75}"/>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BAB123D-DADA-4CD9-8476-4CCA725D0FD4}"/>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EBDCA5D-4310-4021-BF1B-3DB299A4CDAD}"/>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AFE06C2B-5D0D-447C-AC0B-574A52643521}"/>
                </a:ext>
              </a:extLst>
            </p:cNvPr>
            <p:cNvGrpSpPr/>
            <p:nvPr/>
          </p:nvGrpSpPr>
          <p:grpSpPr>
            <a:xfrm>
              <a:off x="5907875" y="4906653"/>
              <a:ext cx="233966" cy="208732"/>
              <a:chOff x="3950623" y="4077518"/>
              <a:chExt cx="233966" cy="208732"/>
            </a:xfrm>
          </p:grpSpPr>
          <p:cxnSp>
            <p:nvCxnSpPr>
              <p:cNvPr id="167" name="Straight Arrow Connector 166">
                <a:extLst>
                  <a:ext uri="{FF2B5EF4-FFF2-40B4-BE49-F238E27FC236}">
                    <a16:creationId xmlns:a16="http://schemas.microsoft.com/office/drawing/2014/main" id="{3F686264-37B6-4707-89D4-F4E0AA877735}"/>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E247B5-4D01-45EB-BC4B-4C4A8506C6DE}"/>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25711921-A7D8-4BDF-B413-2C947A2568E3}"/>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B685F43-EB63-4BE4-97E4-5AADA1B30B40}"/>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04A1219-EACF-4BAF-8946-289F26097AB6}"/>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74E2AA81-11AE-465D-AAB8-97CA7F8D15C9}"/>
                </a:ext>
              </a:extLst>
            </p:cNvPr>
            <p:cNvGrpSpPr/>
            <p:nvPr/>
          </p:nvGrpSpPr>
          <p:grpSpPr>
            <a:xfrm>
              <a:off x="6561535" y="4906653"/>
              <a:ext cx="233966" cy="208732"/>
              <a:chOff x="3950623" y="4077518"/>
              <a:chExt cx="233966" cy="208732"/>
            </a:xfrm>
          </p:grpSpPr>
          <p:cxnSp>
            <p:nvCxnSpPr>
              <p:cNvPr id="173" name="Straight Arrow Connector 172">
                <a:extLst>
                  <a:ext uri="{FF2B5EF4-FFF2-40B4-BE49-F238E27FC236}">
                    <a16:creationId xmlns:a16="http://schemas.microsoft.com/office/drawing/2014/main" id="{1178F90B-B09F-4140-B92D-4D1DF53EF1E6}"/>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2161C66-D1A8-4B21-A801-5C7C0B20F6D7}"/>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9F33E46B-CB4E-49EF-8BFC-CDC4AC7B1A8D}"/>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B229469-A54B-4111-8F00-0216F43653E8}"/>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8CB12BE-4A94-4F57-886B-9168862547AA}"/>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6695D64A-CF58-4AC7-B387-E5CD6375751E}"/>
                </a:ext>
              </a:extLst>
            </p:cNvPr>
            <p:cNvGrpSpPr/>
            <p:nvPr/>
          </p:nvGrpSpPr>
          <p:grpSpPr>
            <a:xfrm>
              <a:off x="7215195" y="4906653"/>
              <a:ext cx="233966" cy="208732"/>
              <a:chOff x="3950623" y="4077518"/>
              <a:chExt cx="233966" cy="208732"/>
            </a:xfrm>
          </p:grpSpPr>
          <p:cxnSp>
            <p:nvCxnSpPr>
              <p:cNvPr id="179" name="Straight Arrow Connector 178">
                <a:extLst>
                  <a:ext uri="{FF2B5EF4-FFF2-40B4-BE49-F238E27FC236}">
                    <a16:creationId xmlns:a16="http://schemas.microsoft.com/office/drawing/2014/main" id="{9D1C9E00-0D72-45D0-8CD4-A880FD468CEA}"/>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034B6452-FA43-4507-ACA4-C5E8744B9A63}"/>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CFAB758-33D9-451B-9308-145DCFFC9056}"/>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5AE6974-9A88-4A57-B1CD-9997F2434640}"/>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81FBC4B6-49DF-4979-8123-95BD72207396}"/>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84" name="Straight Arrow Connector 183">
              <a:extLst>
                <a:ext uri="{FF2B5EF4-FFF2-40B4-BE49-F238E27FC236}">
                  <a16:creationId xmlns:a16="http://schemas.microsoft.com/office/drawing/2014/main" id="{B401C533-2FEA-4420-BB0A-4794E6C76C99}"/>
                </a:ext>
              </a:extLst>
            </p:cNvPr>
            <p:cNvCxnSpPr>
              <a:cxnSpLocks/>
              <a:stCxn id="7" idx="0"/>
              <a:endCxn id="121" idx="4"/>
            </p:cNvCxnSpPr>
            <p:nvPr/>
          </p:nvCxnSpPr>
          <p:spPr>
            <a:xfrm flipV="1">
              <a:off x="4063877" y="4904769"/>
              <a:ext cx="653660"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72AC27F-6F71-4F40-B7F1-746E578DCA8A}"/>
                </a:ext>
              </a:extLst>
            </p:cNvPr>
            <p:cNvCxnSpPr>
              <a:cxnSpLocks/>
              <a:stCxn id="13" idx="0"/>
              <a:endCxn id="121" idx="4"/>
            </p:cNvCxnSpPr>
            <p:nvPr/>
          </p:nvCxnSpPr>
          <p:spPr>
            <a:xfrm flipH="1" flipV="1">
              <a:off x="4717537" y="4904769"/>
              <a:ext cx="261173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77FCBBE-E1A4-43AF-9476-DBFF43581FA0}"/>
                </a:ext>
              </a:extLst>
            </p:cNvPr>
            <p:cNvCxnSpPr>
              <a:cxnSpLocks/>
              <a:stCxn id="15" idx="0"/>
              <a:endCxn id="121" idx="4"/>
            </p:cNvCxnSpPr>
            <p:nvPr/>
          </p:nvCxnSpPr>
          <p:spPr>
            <a:xfrm flipH="1" flipV="1">
              <a:off x="4717537" y="4904769"/>
              <a:ext cx="3921960"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5D5278CA-25D8-4404-8DCA-4156BEBFDF4C}"/>
                </a:ext>
              </a:extLst>
            </p:cNvPr>
            <p:cNvCxnSpPr>
              <a:cxnSpLocks/>
              <a:stCxn id="8" idx="0"/>
              <a:endCxn id="121" idx="4"/>
            </p:cNvCxnSpPr>
            <p:nvPr/>
          </p:nvCxnSpPr>
          <p:spPr>
            <a:xfrm flipV="1">
              <a:off x="4714628" y="4904769"/>
              <a:ext cx="2909" cy="512673"/>
            </a:xfrm>
            <a:prstGeom prst="straightConnector1">
              <a:avLst/>
            </a:prstGeom>
            <a:ln w="15875">
              <a:solidFill>
                <a:srgbClr val="C00000"/>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59AB90C3-D9A0-4E7F-907A-73EDF3498B3F}"/>
                </a:ext>
              </a:extLst>
            </p:cNvPr>
            <p:cNvGrpSpPr/>
            <p:nvPr/>
          </p:nvGrpSpPr>
          <p:grpSpPr>
            <a:xfrm flipV="1">
              <a:off x="4077902" y="2917152"/>
              <a:ext cx="1958071" cy="503369"/>
              <a:chOff x="2108470" y="3955747"/>
              <a:chExt cx="1958071" cy="341382"/>
            </a:xfrm>
          </p:grpSpPr>
          <p:cxnSp>
            <p:nvCxnSpPr>
              <p:cNvPr id="189" name="Straight Arrow Connector 188">
                <a:extLst>
                  <a:ext uri="{FF2B5EF4-FFF2-40B4-BE49-F238E27FC236}">
                    <a16:creationId xmlns:a16="http://schemas.microsoft.com/office/drawing/2014/main" id="{DDB891A1-3DEB-497B-BDB9-535370A9A239}"/>
                  </a:ext>
                </a:extLst>
              </p:cNvPr>
              <p:cNvCxnSpPr>
                <a:cxnSpLocks/>
                <a:stCxn id="245" idx="0"/>
              </p:cNvCxnSpPr>
              <p:nvPr/>
            </p:nvCxnSpPr>
            <p:spPr>
              <a:xfrm flipV="1">
                <a:off x="2108470" y="3955748"/>
                <a:ext cx="1955407" cy="34138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DBBCA28-C4D2-44B5-A99E-5AFFDD105D80}"/>
                  </a:ext>
                </a:extLst>
              </p:cNvPr>
              <p:cNvCxnSpPr>
                <a:cxnSpLocks/>
                <a:stCxn id="246" idx="0"/>
              </p:cNvCxnSpPr>
              <p:nvPr/>
            </p:nvCxnSpPr>
            <p:spPr>
              <a:xfrm flipV="1">
                <a:off x="2759221" y="3955747"/>
                <a:ext cx="1304656" cy="341376"/>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9E7D8A1-E74B-4B5D-AED1-42284AD21AA4}"/>
                  </a:ext>
                </a:extLst>
              </p:cNvPr>
              <p:cNvCxnSpPr>
                <a:cxnSpLocks/>
                <a:stCxn id="249" idx="0"/>
              </p:cNvCxnSpPr>
              <p:nvPr/>
            </p:nvCxnSpPr>
            <p:spPr>
              <a:xfrm flipH="1" flipV="1">
                <a:off x="4063879" y="3955748"/>
                <a:ext cx="2662" cy="341376"/>
              </a:xfrm>
              <a:prstGeom prst="straightConnector1">
                <a:avLst/>
              </a:prstGeom>
              <a:ln w="15875">
                <a:solidFill>
                  <a:srgbClr val="C00000"/>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894E1D9-3497-4B1E-8E49-757BD4730E6B}"/>
                  </a:ext>
                </a:extLst>
              </p:cNvPr>
              <p:cNvCxnSpPr>
                <a:cxnSpLocks/>
                <a:stCxn id="248" idx="0"/>
              </p:cNvCxnSpPr>
              <p:nvPr/>
            </p:nvCxnSpPr>
            <p:spPr>
              <a:xfrm flipV="1">
                <a:off x="3412881" y="3955748"/>
                <a:ext cx="650996" cy="341376"/>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93" name="Straight Arrow Connector 192">
              <a:extLst>
                <a:ext uri="{FF2B5EF4-FFF2-40B4-BE49-F238E27FC236}">
                  <a16:creationId xmlns:a16="http://schemas.microsoft.com/office/drawing/2014/main" id="{22CFDF77-5B7C-4341-AABA-85B395845B74}"/>
                </a:ext>
              </a:extLst>
            </p:cNvPr>
            <p:cNvCxnSpPr>
              <a:cxnSpLocks/>
              <a:stCxn id="14" idx="0"/>
              <a:endCxn id="121" idx="4"/>
            </p:cNvCxnSpPr>
            <p:nvPr/>
          </p:nvCxnSpPr>
          <p:spPr>
            <a:xfrm flipH="1" flipV="1">
              <a:off x="4717537" y="4904769"/>
              <a:ext cx="326539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97F476E-FAE0-4323-87B7-CABD5E673A50}"/>
                </a:ext>
              </a:extLst>
            </p:cNvPr>
            <p:cNvCxnSpPr>
              <a:cxnSpLocks/>
              <a:endCxn id="121" idx="4"/>
            </p:cNvCxnSpPr>
            <p:nvPr/>
          </p:nvCxnSpPr>
          <p:spPr>
            <a:xfrm flipH="1" flipV="1">
              <a:off x="4717537" y="4904769"/>
              <a:ext cx="673442" cy="536548"/>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40CBD62-EE47-4AEB-B328-73E55DE2B8CB}"/>
                </a:ext>
              </a:extLst>
            </p:cNvPr>
            <p:cNvCxnSpPr>
              <a:cxnSpLocks/>
              <a:stCxn id="11" idx="0"/>
              <a:endCxn id="121" idx="4"/>
            </p:cNvCxnSpPr>
            <p:nvPr/>
          </p:nvCxnSpPr>
          <p:spPr>
            <a:xfrm flipH="1" flipV="1">
              <a:off x="4717537" y="4904769"/>
              <a:ext cx="130441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EF8F0F8B-DBCC-4D24-AB23-E98F60A74AFB}"/>
                </a:ext>
              </a:extLst>
            </p:cNvPr>
            <p:cNvCxnSpPr>
              <a:cxnSpLocks/>
              <a:stCxn id="12" idx="0"/>
              <a:endCxn id="121" idx="4"/>
            </p:cNvCxnSpPr>
            <p:nvPr/>
          </p:nvCxnSpPr>
          <p:spPr>
            <a:xfrm flipH="1" flipV="1">
              <a:off x="4717537" y="4904769"/>
              <a:ext cx="1958071" cy="512673"/>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197" name="Freeform 246">
              <a:extLst>
                <a:ext uri="{FF2B5EF4-FFF2-40B4-BE49-F238E27FC236}">
                  <a16:creationId xmlns:a16="http://schemas.microsoft.com/office/drawing/2014/main" id="{AF76C01E-093A-4BED-89BD-31F7E614E771}"/>
                </a:ext>
              </a:extLst>
            </p:cNvPr>
            <p:cNvSpPr/>
            <p:nvPr/>
          </p:nvSpPr>
          <p:spPr>
            <a:xfrm flipH="1">
              <a:off x="6337483" y="2744746"/>
              <a:ext cx="384159" cy="1050589"/>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 name="connsiteX0" fmla="*/ 931054 w 931264"/>
                <a:gd name="connsiteY0" fmla="*/ 754380 h 754380"/>
                <a:gd name="connsiteX1" fmla="*/ 696928 w 931264"/>
                <a:gd name="connsiteY1" fmla="*/ 613580 h 754380"/>
                <a:gd name="connsiteX2" fmla="*/ 138574 w 931264"/>
                <a:gd name="connsiteY2" fmla="*/ 342900 h 754380"/>
                <a:gd name="connsiteX3" fmla="*/ 1414 w 931264"/>
                <a:gd name="connsiteY3" fmla="*/ 0 h 754380"/>
                <a:gd name="connsiteX0" fmla="*/ 930110 w 930309"/>
                <a:gd name="connsiteY0" fmla="*/ 754380 h 754380"/>
                <a:gd name="connsiteX1" fmla="*/ 695984 w 930309"/>
                <a:gd name="connsiteY1" fmla="*/ 613580 h 754380"/>
                <a:gd name="connsiteX2" fmla="*/ 171149 w 930309"/>
                <a:gd name="connsiteY2" fmla="*/ 533112 h 754380"/>
                <a:gd name="connsiteX3" fmla="*/ 470 w 930309"/>
                <a:gd name="connsiteY3" fmla="*/ 0 h 754380"/>
                <a:gd name="connsiteX0" fmla="*/ 930110 w 930342"/>
                <a:gd name="connsiteY0" fmla="*/ 754380 h 754380"/>
                <a:gd name="connsiteX1" fmla="*/ 712744 w 930342"/>
                <a:gd name="connsiteY1" fmla="*/ 640753 h 754380"/>
                <a:gd name="connsiteX2" fmla="*/ 171149 w 930342"/>
                <a:gd name="connsiteY2" fmla="*/ 533112 h 754380"/>
                <a:gd name="connsiteX3" fmla="*/ 470 w 930342"/>
                <a:gd name="connsiteY3" fmla="*/ 0 h 754380"/>
                <a:gd name="connsiteX0" fmla="*/ 930110 w 930265"/>
                <a:gd name="connsiteY0" fmla="*/ 754380 h 754380"/>
                <a:gd name="connsiteX1" fmla="*/ 712744 w 930265"/>
                <a:gd name="connsiteY1" fmla="*/ 640753 h 754380"/>
                <a:gd name="connsiteX2" fmla="*/ 171149 w 930265"/>
                <a:gd name="connsiteY2" fmla="*/ 533112 h 754380"/>
                <a:gd name="connsiteX3" fmla="*/ 470 w 930265"/>
                <a:gd name="connsiteY3" fmla="*/ 0 h 754380"/>
                <a:gd name="connsiteX0" fmla="*/ 930110 w 930184"/>
                <a:gd name="connsiteY0" fmla="*/ 754380 h 754380"/>
                <a:gd name="connsiteX1" fmla="*/ 545145 w 930184"/>
                <a:gd name="connsiteY1" fmla="*/ 622071 h 754380"/>
                <a:gd name="connsiteX2" fmla="*/ 171149 w 930184"/>
                <a:gd name="connsiteY2" fmla="*/ 533112 h 754380"/>
                <a:gd name="connsiteX3" fmla="*/ 470 w 930184"/>
                <a:gd name="connsiteY3"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843990 w 843989"/>
                <a:gd name="connsiteY0" fmla="*/ 749285 h 749285"/>
                <a:gd name="connsiteX1" fmla="*/ 85029 w 843989"/>
                <a:gd name="connsiteY1" fmla="*/ 528017 h 749285"/>
                <a:gd name="connsiteX2" fmla="*/ 3387 w 843989"/>
                <a:gd name="connsiteY2" fmla="*/ 0 h 749285"/>
                <a:gd name="connsiteX0" fmla="*/ 841381 w 841380"/>
                <a:gd name="connsiteY0" fmla="*/ 749285 h 749285"/>
                <a:gd name="connsiteX1" fmla="*/ 82420 w 841380"/>
                <a:gd name="connsiteY1" fmla="*/ 528017 h 749285"/>
                <a:gd name="connsiteX2" fmla="*/ 778 w 841380"/>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5"/>
                <a:gd name="connsiteY0" fmla="*/ 749285 h 749285"/>
                <a:gd name="connsiteX1" fmla="*/ 85985 w 844945"/>
                <a:gd name="connsiteY1" fmla="*/ 528017 h 749285"/>
                <a:gd name="connsiteX2" fmla="*/ 4343 w 844945"/>
                <a:gd name="connsiteY2" fmla="*/ 0 h 749285"/>
              </a:gdLst>
              <a:ahLst/>
              <a:cxnLst>
                <a:cxn ang="0">
                  <a:pos x="connsiteX0" y="connsiteY0"/>
                </a:cxn>
                <a:cxn ang="0">
                  <a:pos x="connsiteX1" y="connsiteY1"/>
                </a:cxn>
                <a:cxn ang="0">
                  <a:pos x="connsiteX2" y="connsiteY2"/>
                </a:cxn>
              </a:cxnLst>
              <a:rect l="l" t="t" r="r" b="b"/>
              <a:pathLst>
                <a:path w="844945" h="749285">
                  <a:moveTo>
                    <a:pt x="844946" y="749285"/>
                  </a:moveTo>
                  <a:cubicBezTo>
                    <a:pt x="828240" y="546942"/>
                    <a:pt x="136178" y="621479"/>
                    <a:pt x="85985" y="528017"/>
                  </a:cubicBezTo>
                  <a:cubicBezTo>
                    <a:pt x="-18410" y="367218"/>
                    <a:pt x="-737" y="125730"/>
                    <a:pt x="4343"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198" name="Group 197">
              <a:extLst>
                <a:ext uri="{FF2B5EF4-FFF2-40B4-BE49-F238E27FC236}">
                  <a16:creationId xmlns:a16="http://schemas.microsoft.com/office/drawing/2014/main" id="{204DC649-D5B1-47E0-96AD-16FBB42456C4}"/>
                </a:ext>
              </a:extLst>
            </p:cNvPr>
            <p:cNvGrpSpPr/>
            <p:nvPr/>
          </p:nvGrpSpPr>
          <p:grpSpPr>
            <a:xfrm>
              <a:off x="4042644" y="3960844"/>
              <a:ext cx="2294395" cy="650068"/>
              <a:chOff x="3912522" y="4327657"/>
              <a:chExt cx="2294395" cy="650068"/>
            </a:xfrm>
          </p:grpSpPr>
          <p:cxnSp>
            <p:nvCxnSpPr>
              <p:cNvPr id="199" name="Straight Arrow Connector 198">
                <a:extLst>
                  <a:ext uri="{FF2B5EF4-FFF2-40B4-BE49-F238E27FC236}">
                    <a16:creationId xmlns:a16="http://schemas.microsoft.com/office/drawing/2014/main" id="{C26E0363-803E-499A-A80E-42CF893E4AE1}"/>
                  </a:ext>
                </a:extLst>
              </p:cNvPr>
              <p:cNvCxnSpPr/>
              <p:nvPr/>
            </p:nvCxnSpPr>
            <p:spPr>
              <a:xfrm flipV="1">
                <a:off x="3912522" y="4531021"/>
                <a:ext cx="2294395" cy="44670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9E898291-AC4B-4B83-88E1-78C97FACCB09}"/>
                  </a:ext>
                </a:extLst>
              </p:cNvPr>
              <p:cNvGrpSpPr/>
              <p:nvPr/>
            </p:nvGrpSpPr>
            <p:grpSpPr>
              <a:xfrm>
                <a:off x="4919730" y="4327657"/>
                <a:ext cx="275101" cy="412330"/>
                <a:chOff x="3029212" y="3931060"/>
                <a:chExt cx="275101" cy="412330"/>
              </a:xfrm>
            </p:grpSpPr>
            <p:sp>
              <p:nvSpPr>
                <p:cNvPr id="201" name="Freeform 261">
                  <a:extLst>
                    <a:ext uri="{FF2B5EF4-FFF2-40B4-BE49-F238E27FC236}">
                      <a16:creationId xmlns:a16="http://schemas.microsoft.com/office/drawing/2014/main" id="{36CCA145-B2F5-44CA-9C8F-13E6B2C85CF0}"/>
                    </a:ext>
                  </a:extLst>
                </p:cNvPr>
                <p:cNvSpPr/>
                <p:nvPr/>
              </p:nvSpPr>
              <p:spPr>
                <a:xfrm>
                  <a:off x="3029212" y="3931060"/>
                  <a:ext cx="197381" cy="274227"/>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02" name="Straight Connector 201">
                  <a:extLst>
                    <a:ext uri="{FF2B5EF4-FFF2-40B4-BE49-F238E27FC236}">
                      <a16:creationId xmlns:a16="http://schemas.microsoft.com/office/drawing/2014/main" id="{2A3FA2FE-685A-47C0-B683-A69243755EFA}"/>
                    </a:ext>
                  </a:extLst>
                </p:cNvPr>
                <p:cNvCxnSpPr>
                  <a:cxnSpLocks/>
                  <a:stCxn id="20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86BC36C-B003-49C8-BA21-1352647DF949}"/>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04" name="Group 203">
              <a:extLst>
                <a:ext uri="{FF2B5EF4-FFF2-40B4-BE49-F238E27FC236}">
                  <a16:creationId xmlns:a16="http://schemas.microsoft.com/office/drawing/2014/main" id="{05A70728-53D9-4068-9298-E02EA3732453}"/>
                </a:ext>
              </a:extLst>
            </p:cNvPr>
            <p:cNvGrpSpPr/>
            <p:nvPr/>
          </p:nvGrpSpPr>
          <p:grpSpPr>
            <a:xfrm>
              <a:off x="4696304" y="3733321"/>
              <a:ext cx="3921961" cy="877592"/>
              <a:chOff x="4566182" y="4100134"/>
              <a:chExt cx="3921961" cy="877592"/>
            </a:xfrm>
          </p:grpSpPr>
          <p:grpSp>
            <p:nvGrpSpPr>
              <p:cNvPr id="205" name="Group 204">
                <a:extLst>
                  <a:ext uri="{FF2B5EF4-FFF2-40B4-BE49-F238E27FC236}">
                    <a16:creationId xmlns:a16="http://schemas.microsoft.com/office/drawing/2014/main" id="{38E36905-780B-4FE4-A856-776EEF9AA7A1}"/>
                  </a:ext>
                </a:extLst>
              </p:cNvPr>
              <p:cNvGrpSpPr/>
              <p:nvPr/>
            </p:nvGrpSpPr>
            <p:grpSpPr>
              <a:xfrm>
                <a:off x="4566182" y="4369849"/>
                <a:ext cx="1640735" cy="607877"/>
                <a:chOff x="4566182" y="4369849"/>
                <a:chExt cx="1640735" cy="607877"/>
              </a:xfrm>
            </p:grpSpPr>
            <p:cxnSp>
              <p:nvCxnSpPr>
                <p:cNvPr id="239" name="Straight Arrow Connector 238">
                  <a:extLst>
                    <a:ext uri="{FF2B5EF4-FFF2-40B4-BE49-F238E27FC236}">
                      <a16:creationId xmlns:a16="http://schemas.microsoft.com/office/drawing/2014/main" id="{51AD9FF3-5377-431D-A0E8-D8DDCC44FB30}"/>
                    </a:ext>
                  </a:extLst>
                </p:cNvPr>
                <p:cNvCxnSpPr>
                  <a:endCxn id="207" idx="2"/>
                </p:cNvCxnSpPr>
                <p:nvPr/>
              </p:nvCxnSpPr>
              <p:spPr>
                <a:xfrm flipV="1">
                  <a:off x="4566182" y="4580492"/>
                  <a:ext cx="1640735" cy="397234"/>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0E13C921-3B75-498D-A2C6-BA90EEE06819}"/>
                    </a:ext>
                  </a:extLst>
                </p:cNvPr>
                <p:cNvGrpSpPr/>
                <p:nvPr/>
              </p:nvGrpSpPr>
              <p:grpSpPr>
                <a:xfrm>
                  <a:off x="5216178" y="4369849"/>
                  <a:ext cx="201717" cy="396802"/>
                  <a:chOff x="3102596" y="3946588"/>
                  <a:chExt cx="201717" cy="396802"/>
                </a:xfrm>
              </p:grpSpPr>
              <p:sp>
                <p:nvSpPr>
                  <p:cNvPr id="241" name="Freeform 307">
                    <a:extLst>
                      <a:ext uri="{FF2B5EF4-FFF2-40B4-BE49-F238E27FC236}">
                        <a16:creationId xmlns:a16="http://schemas.microsoft.com/office/drawing/2014/main" id="{5FA145A3-B32D-4305-9E3E-BDA9384FC8B1}"/>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42" name="Straight Connector 241">
                    <a:extLst>
                      <a:ext uri="{FF2B5EF4-FFF2-40B4-BE49-F238E27FC236}">
                        <a16:creationId xmlns:a16="http://schemas.microsoft.com/office/drawing/2014/main" id="{AAD13367-1443-4F76-9CCC-830C72008C79}"/>
                      </a:ext>
                    </a:extLst>
                  </p:cNvPr>
                  <p:cNvCxnSpPr>
                    <a:stCxn id="24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E405190-0916-4C06-BDF8-77EB19C778E4}"/>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206" name="Group 205">
                <a:extLst>
                  <a:ext uri="{FF2B5EF4-FFF2-40B4-BE49-F238E27FC236}">
                    <a16:creationId xmlns:a16="http://schemas.microsoft.com/office/drawing/2014/main" id="{3ABCA043-E331-4516-B059-875B1CC345E5}"/>
                  </a:ext>
                </a:extLst>
              </p:cNvPr>
              <p:cNvGrpSpPr/>
              <p:nvPr/>
            </p:nvGrpSpPr>
            <p:grpSpPr>
              <a:xfrm>
                <a:off x="5219842" y="4100134"/>
                <a:ext cx="3268301" cy="877592"/>
                <a:chOff x="5219842" y="4100134"/>
                <a:chExt cx="3268301" cy="877592"/>
              </a:xfrm>
            </p:grpSpPr>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F177978F-97F6-4B4E-8129-44F1E3008004}"/>
                        </a:ext>
                      </a:extLst>
                    </p:cNvPr>
                    <p:cNvSpPr txBox="1"/>
                    <p:nvPr/>
                  </p:nvSpPr>
                  <p:spPr>
                    <a:xfrm>
                      <a:off x="6023831" y="4100134"/>
                      <a:ext cx="366171" cy="480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45" i="1">
                                <a:solidFill>
                                  <a:srgbClr val="7030A0"/>
                                </a:solidFill>
                                <a:latin typeface="Cambria Math" panose="02040503050406030204" pitchFamily="18" charset="0"/>
                                <a:ea typeface="Cambria Math" panose="02040503050406030204" pitchFamily="18" charset="0"/>
                              </a:rPr>
                              <m:t>⊕</m:t>
                            </m:r>
                          </m:oMath>
                        </m:oMathPara>
                      </a14:m>
                      <a:endParaRPr lang="en-US" sz="2745" dirty="0">
                        <a:solidFill>
                          <a:srgbClr val="7030A0"/>
                        </a:solidFill>
                      </a:endParaRPr>
                    </a:p>
                  </p:txBody>
                </p:sp>
              </mc:Choice>
              <mc:Fallback xmlns="">
                <p:sp>
                  <p:nvSpPr>
                    <p:cNvPr id="207" name="TextBox 206">
                      <a:extLst>
                        <a:ext uri="{FF2B5EF4-FFF2-40B4-BE49-F238E27FC236}">
                          <a16:creationId xmlns:a16="http://schemas.microsoft.com/office/drawing/2014/main" id="{F177978F-97F6-4B4E-8129-44F1E3008004}"/>
                        </a:ext>
                      </a:extLst>
                    </p:cNvPr>
                    <p:cNvSpPr txBox="1">
                      <a:spLocks noRot="1" noChangeAspect="1" noMove="1" noResize="1" noEditPoints="1" noAdjustHandles="1" noChangeArrowheads="1" noChangeShapeType="1" noTextEdit="1"/>
                    </p:cNvSpPr>
                    <p:nvPr/>
                  </p:nvSpPr>
                  <p:spPr>
                    <a:xfrm>
                      <a:off x="6023831" y="4100134"/>
                      <a:ext cx="366171" cy="480358"/>
                    </a:xfrm>
                    <a:prstGeom prst="rect">
                      <a:avLst/>
                    </a:prstGeom>
                    <a:blipFill>
                      <a:blip r:embed="rId3"/>
                      <a:stretch>
                        <a:fillRect/>
                      </a:stretch>
                    </a:blipFill>
                  </p:spPr>
                  <p:txBody>
                    <a:bodyPr/>
                    <a:lstStyle/>
                    <a:p>
                      <a:r>
                        <a:rPr lang="en-US">
                          <a:noFill/>
                        </a:rPr>
                        <a:t> </a:t>
                      </a:r>
                    </a:p>
                  </p:txBody>
                </p:sp>
              </mc:Fallback>
            </mc:AlternateContent>
            <p:grpSp>
              <p:nvGrpSpPr>
                <p:cNvPr id="208" name="Group 207">
                  <a:extLst>
                    <a:ext uri="{FF2B5EF4-FFF2-40B4-BE49-F238E27FC236}">
                      <a16:creationId xmlns:a16="http://schemas.microsoft.com/office/drawing/2014/main" id="{51863200-DD20-48DB-AF0E-9B5ED333A796}"/>
                    </a:ext>
                  </a:extLst>
                </p:cNvPr>
                <p:cNvGrpSpPr/>
                <p:nvPr/>
              </p:nvGrpSpPr>
              <p:grpSpPr>
                <a:xfrm>
                  <a:off x="5219842" y="4382714"/>
                  <a:ext cx="3268301" cy="595012"/>
                  <a:chOff x="5219842" y="4382714"/>
                  <a:chExt cx="3268301" cy="595012"/>
                </a:xfrm>
              </p:grpSpPr>
              <p:cxnSp>
                <p:nvCxnSpPr>
                  <p:cNvPr id="209" name="Straight Arrow Connector 208">
                    <a:extLst>
                      <a:ext uri="{FF2B5EF4-FFF2-40B4-BE49-F238E27FC236}">
                        <a16:creationId xmlns:a16="http://schemas.microsoft.com/office/drawing/2014/main" id="{6BD7D5BD-7331-460F-89D7-2BE6301C3FF3}"/>
                      </a:ext>
                    </a:extLst>
                  </p:cNvPr>
                  <p:cNvCxnSpPr>
                    <a:endCxn id="207" idx="2"/>
                  </p:cNvCxnSpPr>
                  <p:nvPr/>
                </p:nvCxnSpPr>
                <p:spPr>
                  <a:xfrm flipV="1">
                    <a:off x="5219842" y="4580493"/>
                    <a:ext cx="98707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E17571C-F6D1-4C82-B2AE-0BB8EDF453E8}"/>
                      </a:ext>
                    </a:extLst>
                  </p:cNvPr>
                  <p:cNvCxnSpPr>
                    <a:endCxn id="207" idx="2"/>
                  </p:cNvCxnSpPr>
                  <p:nvPr/>
                </p:nvCxnSpPr>
                <p:spPr>
                  <a:xfrm flipV="1">
                    <a:off x="5873502" y="4580493"/>
                    <a:ext cx="33341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2A2E6BE-8F4F-4105-99AF-872F76A35175}"/>
                      </a:ext>
                    </a:extLst>
                  </p:cNvPr>
                  <p:cNvCxnSpPr>
                    <a:endCxn id="207" idx="2"/>
                  </p:cNvCxnSpPr>
                  <p:nvPr/>
                </p:nvCxnSpPr>
                <p:spPr>
                  <a:xfrm flipH="1" flipV="1">
                    <a:off x="6206917" y="4580493"/>
                    <a:ext cx="320248"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22D81CA-06CB-4725-8812-E3537A26ACF0}"/>
                      </a:ext>
                    </a:extLst>
                  </p:cNvPr>
                  <p:cNvCxnSpPr>
                    <a:endCxn id="207" idx="2"/>
                  </p:cNvCxnSpPr>
                  <p:nvPr/>
                </p:nvCxnSpPr>
                <p:spPr>
                  <a:xfrm flipH="1" flipV="1">
                    <a:off x="6206917" y="4580493"/>
                    <a:ext cx="973905"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D0DE574-579E-4627-BA47-ABE0B10BBA21}"/>
                      </a:ext>
                    </a:extLst>
                  </p:cNvPr>
                  <p:cNvCxnSpPr>
                    <a:endCxn id="207" idx="2"/>
                  </p:cNvCxnSpPr>
                  <p:nvPr/>
                </p:nvCxnSpPr>
                <p:spPr>
                  <a:xfrm flipH="1" flipV="1">
                    <a:off x="6206917" y="4580493"/>
                    <a:ext cx="1627567"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93C7DB1A-C3A3-4747-B7BF-E7782D76B389}"/>
                      </a:ext>
                    </a:extLst>
                  </p:cNvPr>
                  <p:cNvCxnSpPr>
                    <a:endCxn id="207" idx="2"/>
                  </p:cNvCxnSpPr>
                  <p:nvPr/>
                </p:nvCxnSpPr>
                <p:spPr>
                  <a:xfrm flipH="1" flipV="1">
                    <a:off x="6206917" y="4580493"/>
                    <a:ext cx="2281226" cy="397233"/>
                  </a:xfrm>
                  <a:prstGeom prst="straightConnector1">
                    <a:avLst/>
                  </a:pr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16A035D8-0648-4E49-8437-64F7F57E3F26}"/>
                      </a:ext>
                    </a:extLst>
                  </p:cNvPr>
                  <p:cNvGrpSpPr/>
                  <p:nvPr/>
                </p:nvGrpSpPr>
                <p:grpSpPr>
                  <a:xfrm rot="21108999">
                    <a:off x="5477159" y="4394601"/>
                    <a:ext cx="201717" cy="396802"/>
                    <a:chOff x="3102596" y="3946588"/>
                    <a:chExt cx="201717" cy="396802"/>
                  </a:xfrm>
                </p:grpSpPr>
                <p:sp>
                  <p:nvSpPr>
                    <p:cNvPr id="236" name="Freeform 302">
                      <a:extLst>
                        <a:ext uri="{FF2B5EF4-FFF2-40B4-BE49-F238E27FC236}">
                          <a16:creationId xmlns:a16="http://schemas.microsoft.com/office/drawing/2014/main" id="{853EC6A7-F872-4F5E-B828-F28B138DDB4D}"/>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7" name="Straight Connector 236">
                      <a:extLst>
                        <a:ext uri="{FF2B5EF4-FFF2-40B4-BE49-F238E27FC236}">
                          <a16:creationId xmlns:a16="http://schemas.microsoft.com/office/drawing/2014/main" id="{898F9091-E8C4-4C38-9EEB-6063AE684D1A}"/>
                        </a:ext>
                      </a:extLst>
                    </p:cNvPr>
                    <p:cNvCxnSpPr>
                      <a:stCxn id="236"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8ADB91B-171F-4AE0-B3E1-ACFAFB0291B1}"/>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87B9AFF0-C4B1-4F09-9949-C2748EEE8FC9}"/>
                      </a:ext>
                    </a:extLst>
                  </p:cNvPr>
                  <p:cNvGrpSpPr/>
                  <p:nvPr/>
                </p:nvGrpSpPr>
                <p:grpSpPr>
                  <a:xfrm rot="19527855">
                    <a:off x="5830855" y="4412924"/>
                    <a:ext cx="123440" cy="406368"/>
                    <a:chOff x="3180873" y="3934612"/>
                    <a:chExt cx="123440" cy="406368"/>
                  </a:xfrm>
                </p:grpSpPr>
                <p:sp>
                  <p:nvSpPr>
                    <p:cNvPr id="233" name="Freeform 299">
                      <a:extLst>
                        <a:ext uri="{FF2B5EF4-FFF2-40B4-BE49-F238E27FC236}">
                          <a16:creationId xmlns:a16="http://schemas.microsoft.com/office/drawing/2014/main" id="{24133184-B8F5-47AF-845F-201E574990DD}"/>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4" name="Straight Connector 233">
                      <a:extLst>
                        <a:ext uri="{FF2B5EF4-FFF2-40B4-BE49-F238E27FC236}">
                          <a16:creationId xmlns:a16="http://schemas.microsoft.com/office/drawing/2014/main" id="{C1C4ED83-5EFB-40A0-A499-602AE3D2A3FC}"/>
                        </a:ext>
                      </a:extLst>
                    </p:cNvPr>
                    <p:cNvCxnSpPr>
                      <a:stCxn id="233"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09F919-E605-49C7-9AB7-7B47214ACFD5}"/>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18EB4BBE-A661-4A6B-9A03-92F5F5C4E4EB}"/>
                      </a:ext>
                    </a:extLst>
                  </p:cNvPr>
                  <p:cNvGrpSpPr/>
                  <p:nvPr/>
                </p:nvGrpSpPr>
                <p:grpSpPr>
                  <a:xfrm rot="2543870" flipH="1">
                    <a:off x="6444391" y="4409435"/>
                    <a:ext cx="126681" cy="406368"/>
                    <a:chOff x="3180873" y="3934612"/>
                    <a:chExt cx="123440" cy="406368"/>
                  </a:xfrm>
                </p:grpSpPr>
                <p:sp>
                  <p:nvSpPr>
                    <p:cNvPr id="230" name="Freeform 296">
                      <a:extLst>
                        <a:ext uri="{FF2B5EF4-FFF2-40B4-BE49-F238E27FC236}">
                          <a16:creationId xmlns:a16="http://schemas.microsoft.com/office/drawing/2014/main" id="{90541BC3-BB4E-4C82-AC31-59415CBEAD9E}"/>
                        </a:ext>
                      </a:extLst>
                    </p:cNvPr>
                    <p:cNvSpPr/>
                    <p:nvPr/>
                  </p:nvSpPr>
                  <p:spPr>
                    <a:xfrm>
                      <a:off x="3180873" y="3934612"/>
                      <a:ext cx="45719" cy="270675"/>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31" name="Straight Connector 230">
                      <a:extLst>
                        <a:ext uri="{FF2B5EF4-FFF2-40B4-BE49-F238E27FC236}">
                          <a16:creationId xmlns:a16="http://schemas.microsoft.com/office/drawing/2014/main" id="{757A3C3C-D9E6-4F6F-B118-611936611403}"/>
                        </a:ext>
                      </a:extLst>
                    </p:cNvPr>
                    <p:cNvCxnSpPr>
                      <a:stCxn id="230" idx="2"/>
                    </p:cNvCxnSpPr>
                    <p:nvPr/>
                  </p:nvCxnSpPr>
                  <p:spPr>
                    <a:xfrm rot="2072145">
                      <a:off x="3184412" y="4207697"/>
                      <a:ext cx="49933" cy="1332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14C4FA-1A85-4798-AB0E-876D06D9FB6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B1AAE5AE-26D7-4734-AA20-9F0A6F18BE13}"/>
                      </a:ext>
                    </a:extLst>
                  </p:cNvPr>
                  <p:cNvGrpSpPr/>
                  <p:nvPr/>
                </p:nvGrpSpPr>
                <p:grpSpPr>
                  <a:xfrm rot="1411830" flipH="1">
                    <a:off x="6698668" y="4397525"/>
                    <a:ext cx="211321" cy="396802"/>
                    <a:chOff x="3102596" y="3946588"/>
                    <a:chExt cx="201717" cy="396802"/>
                  </a:xfrm>
                </p:grpSpPr>
                <p:sp>
                  <p:nvSpPr>
                    <p:cNvPr id="227" name="Freeform 293">
                      <a:extLst>
                        <a:ext uri="{FF2B5EF4-FFF2-40B4-BE49-F238E27FC236}">
                          <a16:creationId xmlns:a16="http://schemas.microsoft.com/office/drawing/2014/main" id="{DD44DB79-2781-4EB6-BB8E-129F4E8CFE02}"/>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8" name="Straight Connector 227">
                      <a:extLst>
                        <a:ext uri="{FF2B5EF4-FFF2-40B4-BE49-F238E27FC236}">
                          <a16:creationId xmlns:a16="http://schemas.microsoft.com/office/drawing/2014/main" id="{DE5C6781-9CF6-4BAD-87AB-A6BD51E3915A}"/>
                        </a:ext>
                      </a:extLst>
                    </p:cNvPr>
                    <p:cNvCxnSpPr>
                      <a:stCxn id="227"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B85A56D-91C7-46D1-8FD9-2D00C4A547A2}"/>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11A7830-FA0E-47FD-A892-AF159B7B0FF8}"/>
                      </a:ext>
                    </a:extLst>
                  </p:cNvPr>
                  <p:cNvGrpSpPr/>
                  <p:nvPr/>
                </p:nvGrpSpPr>
                <p:grpSpPr>
                  <a:xfrm rot="426856" flipH="1">
                    <a:off x="7006594" y="4382714"/>
                    <a:ext cx="221118" cy="396802"/>
                    <a:chOff x="3102596" y="3946588"/>
                    <a:chExt cx="201717" cy="396802"/>
                  </a:xfrm>
                </p:grpSpPr>
                <p:sp>
                  <p:nvSpPr>
                    <p:cNvPr id="224" name="Freeform 290">
                      <a:extLst>
                        <a:ext uri="{FF2B5EF4-FFF2-40B4-BE49-F238E27FC236}">
                          <a16:creationId xmlns:a16="http://schemas.microsoft.com/office/drawing/2014/main" id="{323B2DF2-15D0-4E3F-A1BD-2464AF4A4ECA}"/>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5" name="Straight Connector 224">
                      <a:extLst>
                        <a:ext uri="{FF2B5EF4-FFF2-40B4-BE49-F238E27FC236}">
                          <a16:creationId xmlns:a16="http://schemas.microsoft.com/office/drawing/2014/main" id="{E1CFD409-057C-4321-8236-8EEC068BEB0E}"/>
                        </a:ext>
                      </a:extLst>
                    </p:cNvPr>
                    <p:cNvCxnSpPr>
                      <a:stCxn id="224"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E565A41-1C68-4B3B-A7F3-3B84BB244C0C}"/>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5B2BE611-9936-48B8-9698-09261753AE71}"/>
                      </a:ext>
                    </a:extLst>
                  </p:cNvPr>
                  <p:cNvGrpSpPr/>
                  <p:nvPr/>
                </p:nvGrpSpPr>
                <p:grpSpPr>
                  <a:xfrm flipH="1">
                    <a:off x="7363908" y="4383847"/>
                    <a:ext cx="233064" cy="396802"/>
                    <a:chOff x="3102596" y="3946588"/>
                    <a:chExt cx="201717" cy="396802"/>
                  </a:xfrm>
                </p:grpSpPr>
                <p:sp>
                  <p:nvSpPr>
                    <p:cNvPr id="221" name="Freeform 287">
                      <a:extLst>
                        <a:ext uri="{FF2B5EF4-FFF2-40B4-BE49-F238E27FC236}">
                          <a16:creationId xmlns:a16="http://schemas.microsoft.com/office/drawing/2014/main" id="{465D78C0-E1FA-4816-9D0C-18593F06C11D}"/>
                        </a:ext>
                      </a:extLst>
                    </p:cNvPr>
                    <p:cNvSpPr/>
                    <p:nvPr/>
                  </p:nvSpPr>
                  <p:spPr>
                    <a:xfrm>
                      <a:off x="3102596" y="3946588"/>
                      <a:ext cx="123997" cy="258699"/>
                    </a:xfrm>
                    <a:custGeom>
                      <a:avLst/>
                      <a:gdLst>
                        <a:gd name="connsiteX0" fmla="*/ 0 w 573881"/>
                        <a:gd name="connsiteY0" fmla="*/ 0 h 495300"/>
                        <a:gd name="connsiteX1" fmla="*/ 383381 w 573881"/>
                        <a:gd name="connsiteY1" fmla="*/ 238125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573881"/>
                        <a:gd name="connsiteY0" fmla="*/ 0 h 495300"/>
                        <a:gd name="connsiteX1" fmla="*/ 426243 w 573881"/>
                        <a:gd name="connsiteY1" fmla="*/ 133350 h 495300"/>
                        <a:gd name="connsiteX2" fmla="*/ 573881 w 573881"/>
                        <a:gd name="connsiteY2" fmla="*/ 495300 h 495300"/>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 name="connsiteX0" fmla="*/ 0 w 628649"/>
                        <a:gd name="connsiteY0" fmla="*/ 0 h 485775"/>
                        <a:gd name="connsiteX1" fmla="*/ 426243 w 628649"/>
                        <a:gd name="connsiteY1" fmla="*/ 133350 h 485775"/>
                        <a:gd name="connsiteX2" fmla="*/ 628649 w 628649"/>
                        <a:gd name="connsiteY2" fmla="*/ 485775 h 485775"/>
                      </a:gdLst>
                      <a:ahLst/>
                      <a:cxnLst>
                        <a:cxn ang="0">
                          <a:pos x="connsiteX0" y="connsiteY0"/>
                        </a:cxn>
                        <a:cxn ang="0">
                          <a:pos x="connsiteX1" y="connsiteY1"/>
                        </a:cxn>
                        <a:cxn ang="0">
                          <a:pos x="connsiteX2" y="connsiteY2"/>
                        </a:cxn>
                      </a:cxnLst>
                      <a:rect l="l" t="t" r="r" b="b"/>
                      <a:pathLst>
                        <a:path w="628649" h="485775">
                          <a:moveTo>
                            <a:pt x="0" y="0"/>
                          </a:moveTo>
                          <a:cubicBezTo>
                            <a:pt x="177800" y="11112"/>
                            <a:pt x="343693" y="38894"/>
                            <a:pt x="426243" y="133350"/>
                          </a:cubicBezTo>
                          <a:cubicBezTo>
                            <a:pt x="551656" y="256381"/>
                            <a:pt x="593724" y="365125"/>
                            <a:pt x="628649" y="485775"/>
                          </a:cubicBezTo>
                        </a:path>
                      </a:pathLst>
                    </a:custGeom>
                    <a:ln w="12700">
                      <a:solidFill>
                        <a:srgbClr val="7030A0"/>
                      </a:solidFill>
                      <a:prstDash val="soli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222" name="Straight Connector 221">
                      <a:extLst>
                        <a:ext uri="{FF2B5EF4-FFF2-40B4-BE49-F238E27FC236}">
                          <a16:creationId xmlns:a16="http://schemas.microsoft.com/office/drawing/2014/main" id="{77D44D65-1BDB-4BC9-90D1-285D90DE1A62}"/>
                        </a:ext>
                      </a:extLst>
                    </p:cNvPr>
                    <p:cNvCxnSpPr>
                      <a:stCxn id="221" idx="2"/>
                    </p:cNvCxnSpPr>
                    <p:nvPr/>
                  </p:nvCxnSpPr>
                  <p:spPr>
                    <a:xfrm flipH="1">
                      <a:off x="3192165" y="4205287"/>
                      <a:ext cx="34428" cy="1381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B5A9F4-6C9C-447E-858F-48A0F3ABF1AF}"/>
                        </a:ext>
                      </a:extLst>
                    </p:cNvPr>
                    <p:cNvCxnSpPr/>
                    <p:nvPr/>
                  </p:nvCxnSpPr>
                  <p:spPr>
                    <a:xfrm>
                      <a:off x="3220567" y="4205287"/>
                      <a:ext cx="83746" cy="1117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grpSp>
        </p:grpSp>
        <p:sp>
          <p:nvSpPr>
            <p:cNvPr id="244" name="TextBox 243">
              <a:extLst>
                <a:ext uri="{FF2B5EF4-FFF2-40B4-BE49-F238E27FC236}">
                  <a16:creationId xmlns:a16="http://schemas.microsoft.com/office/drawing/2014/main" id="{60CC5D2A-BC86-437D-8564-D6691F55B5A9}"/>
                </a:ext>
              </a:extLst>
            </p:cNvPr>
            <p:cNvSpPr txBox="1"/>
            <p:nvPr/>
          </p:nvSpPr>
          <p:spPr>
            <a:xfrm>
              <a:off x="3835796" y="1212849"/>
              <a:ext cx="5068431" cy="343109"/>
            </a:xfrm>
            <a:prstGeom prst="rect">
              <a:avLst/>
            </a:prstGeom>
            <a:noFill/>
          </p:spPr>
          <p:txBody>
            <a:bodyPr wrap="square" rtlCol="0">
              <a:spAutoFit/>
            </a:bodyPr>
            <a:lstStyle/>
            <a:p>
              <a:r>
                <a:rPr lang="zh-CN" altLang="en-US" sz="1372" dirty="0"/>
                <a:t>近</a:t>
              </a:r>
              <a:r>
                <a:rPr lang="en-US" altLang="zh-CN" sz="1372" dirty="0"/>
                <a:t>/0</a:t>
              </a:r>
              <a:r>
                <a:rPr lang="zh-CN" altLang="en-US" sz="1372" dirty="0"/>
                <a:t>     几年</a:t>
              </a:r>
              <a:r>
                <a:rPr lang="en-US" altLang="zh-CN" sz="1372" dirty="0"/>
                <a:t>/1</a:t>
              </a:r>
              <a:r>
                <a:rPr lang="zh-CN" altLang="en-US" sz="1372" dirty="0"/>
                <a:t>      </a:t>
              </a:r>
              <a:r>
                <a:rPr lang="en-US" altLang="zh-CN" sz="1372" dirty="0"/>
                <a:t>,/2    </a:t>
              </a:r>
              <a:r>
                <a:rPr lang="zh-CN" altLang="en-US" sz="1372" dirty="0"/>
                <a:t>经济</a:t>
              </a:r>
              <a:r>
                <a:rPr lang="en-US" altLang="zh-CN" sz="1372" dirty="0"/>
                <a:t>/3  </a:t>
              </a:r>
              <a:r>
                <a:rPr lang="zh-CN" altLang="en-US" sz="1372" dirty="0"/>
                <a:t>发展</a:t>
              </a:r>
              <a:r>
                <a:rPr lang="en-US" altLang="zh-CN" sz="1372" dirty="0"/>
                <a:t>/4</a:t>
              </a:r>
              <a:endParaRPr lang="en-US" sz="1372" dirty="0"/>
            </a:p>
          </p:txBody>
        </p:sp>
        <p:sp>
          <p:nvSpPr>
            <p:cNvPr id="245" name="Oval 244">
              <a:extLst>
                <a:ext uri="{FF2B5EF4-FFF2-40B4-BE49-F238E27FC236}">
                  <a16:creationId xmlns:a16="http://schemas.microsoft.com/office/drawing/2014/main" id="{08FD7080-FE15-405A-A603-D67A77D923B9}"/>
                </a:ext>
              </a:extLst>
            </p:cNvPr>
            <p:cNvSpPr/>
            <p:nvPr/>
          </p:nvSpPr>
          <p:spPr>
            <a:xfrm flipV="1">
              <a:off x="3952317"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46" name="Oval 245">
              <a:extLst>
                <a:ext uri="{FF2B5EF4-FFF2-40B4-BE49-F238E27FC236}">
                  <a16:creationId xmlns:a16="http://schemas.microsoft.com/office/drawing/2014/main" id="{DD74223D-F0AD-46BA-8A17-F7C06360133B}"/>
                </a:ext>
              </a:extLst>
            </p:cNvPr>
            <p:cNvSpPr/>
            <p:nvPr/>
          </p:nvSpPr>
          <p:spPr>
            <a:xfrm flipV="1">
              <a:off x="460306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47" name="Straight Arrow Connector 246">
              <a:extLst>
                <a:ext uri="{FF2B5EF4-FFF2-40B4-BE49-F238E27FC236}">
                  <a16:creationId xmlns:a16="http://schemas.microsoft.com/office/drawing/2014/main" id="{46AD70FA-85A8-45EC-B8F9-297203307B08}"/>
                </a:ext>
              </a:extLst>
            </p:cNvPr>
            <p:cNvCxnSpPr>
              <a:cxnSpLocks/>
              <a:stCxn id="268" idx="0"/>
              <a:endCxn id="246" idx="4"/>
            </p:cNvCxnSpPr>
            <p:nvPr/>
          </p:nvCxnSpPr>
          <p:spPr>
            <a:xfrm>
              <a:off x="461830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E0E969E0-39E1-4FE5-8949-46A0535D6AD4}"/>
                </a:ext>
              </a:extLst>
            </p:cNvPr>
            <p:cNvSpPr/>
            <p:nvPr/>
          </p:nvSpPr>
          <p:spPr>
            <a:xfrm flipV="1">
              <a:off x="525672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49" name="Oval 248">
              <a:extLst>
                <a:ext uri="{FF2B5EF4-FFF2-40B4-BE49-F238E27FC236}">
                  <a16:creationId xmlns:a16="http://schemas.microsoft.com/office/drawing/2014/main" id="{773C39BD-7452-475C-AA3E-BDFCAEE383B1}"/>
                </a:ext>
              </a:extLst>
            </p:cNvPr>
            <p:cNvSpPr/>
            <p:nvPr/>
          </p:nvSpPr>
          <p:spPr>
            <a:xfrm flipV="1">
              <a:off x="591038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0" name="Oval 249">
              <a:extLst>
                <a:ext uri="{FF2B5EF4-FFF2-40B4-BE49-F238E27FC236}">
                  <a16:creationId xmlns:a16="http://schemas.microsoft.com/office/drawing/2014/main" id="{B1CDF4BB-3923-402E-8A2B-2E9EF3166110}"/>
                </a:ext>
              </a:extLst>
            </p:cNvPr>
            <p:cNvSpPr/>
            <p:nvPr/>
          </p:nvSpPr>
          <p:spPr>
            <a:xfrm flipV="1">
              <a:off x="6564048" y="2463375"/>
              <a:ext cx="274320" cy="2742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1" name="Oval 250">
              <a:extLst>
                <a:ext uri="{FF2B5EF4-FFF2-40B4-BE49-F238E27FC236}">
                  <a16:creationId xmlns:a16="http://schemas.microsoft.com/office/drawing/2014/main" id="{8D927087-6CF2-4308-BF05-AE6CB606C863}"/>
                </a:ext>
              </a:extLst>
            </p:cNvPr>
            <p:cNvSpPr/>
            <p:nvPr/>
          </p:nvSpPr>
          <p:spPr>
            <a:xfrm flipV="1">
              <a:off x="7217708"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2" name="Oval 251">
              <a:extLst>
                <a:ext uri="{FF2B5EF4-FFF2-40B4-BE49-F238E27FC236}">
                  <a16:creationId xmlns:a16="http://schemas.microsoft.com/office/drawing/2014/main" id="{32FDCD5D-FE9E-479A-9ECE-C1CF627EE7DC}"/>
                </a:ext>
              </a:extLst>
            </p:cNvPr>
            <p:cNvSpPr/>
            <p:nvPr/>
          </p:nvSpPr>
          <p:spPr>
            <a:xfrm flipV="1">
              <a:off x="7871368"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53" name="Oval 252">
              <a:extLst>
                <a:ext uri="{FF2B5EF4-FFF2-40B4-BE49-F238E27FC236}">
                  <a16:creationId xmlns:a16="http://schemas.microsoft.com/office/drawing/2014/main" id="{5CA0703C-A751-4F6D-9814-1458CC169FC6}"/>
                </a:ext>
              </a:extLst>
            </p:cNvPr>
            <p:cNvSpPr/>
            <p:nvPr/>
          </p:nvSpPr>
          <p:spPr>
            <a:xfrm flipV="1">
              <a:off x="8527937" y="2463375"/>
              <a:ext cx="274320" cy="274227"/>
            </a:xfrm>
            <a:prstGeom prst="ellipse">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54" name="Straight Arrow Connector 253">
              <a:extLst>
                <a:ext uri="{FF2B5EF4-FFF2-40B4-BE49-F238E27FC236}">
                  <a16:creationId xmlns:a16="http://schemas.microsoft.com/office/drawing/2014/main" id="{865D41E0-F4B9-461A-B4E1-59CF439C57E8}"/>
                </a:ext>
              </a:extLst>
            </p:cNvPr>
            <p:cNvCxnSpPr>
              <a:cxnSpLocks/>
              <a:stCxn id="279" idx="0"/>
              <a:endCxn id="248" idx="4"/>
            </p:cNvCxnSpPr>
            <p:nvPr/>
          </p:nvCxnSpPr>
          <p:spPr>
            <a:xfrm>
              <a:off x="527196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908366F-51D4-47E9-97A3-11CA777A88DD}"/>
                </a:ext>
              </a:extLst>
            </p:cNvPr>
            <p:cNvCxnSpPr>
              <a:cxnSpLocks/>
              <a:stCxn id="290" idx="0"/>
              <a:endCxn id="249" idx="4"/>
            </p:cNvCxnSpPr>
            <p:nvPr/>
          </p:nvCxnSpPr>
          <p:spPr>
            <a:xfrm>
              <a:off x="5925628" y="2280154"/>
              <a:ext cx="12192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2A1C6A3-7AB3-43B3-9EDE-39C5EBBCD86A}"/>
                </a:ext>
              </a:extLst>
            </p:cNvPr>
            <p:cNvCxnSpPr>
              <a:cxnSpLocks/>
              <a:stCxn id="301" idx="0"/>
              <a:endCxn id="250" idx="4"/>
            </p:cNvCxnSpPr>
            <p:nvPr/>
          </p:nvCxnSpPr>
          <p:spPr>
            <a:xfrm>
              <a:off x="6579288" y="2280154"/>
              <a:ext cx="121920" cy="183221"/>
            </a:xfrm>
            <a:prstGeom prst="straightConnector1">
              <a:avLst/>
            </a:prstGeom>
            <a:ln w="15875">
              <a:solidFill>
                <a:schemeClr val="tx1">
                  <a:alpha val="40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7085150D-6A3A-441B-90BD-52DB80541FCB}"/>
                </a:ext>
              </a:extLst>
            </p:cNvPr>
            <p:cNvCxnSpPr>
              <a:cxnSpLocks/>
              <a:stCxn id="312" idx="0"/>
              <a:endCxn id="251" idx="4"/>
            </p:cNvCxnSpPr>
            <p:nvPr/>
          </p:nvCxnSpPr>
          <p:spPr>
            <a:xfrm>
              <a:off x="7232948" y="2280154"/>
              <a:ext cx="12192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7C48B83-2519-42F9-8118-5ABB53C53B0F}"/>
                </a:ext>
              </a:extLst>
            </p:cNvPr>
            <p:cNvCxnSpPr>
              <a:cxnSpLocks/>
              <a:stCxn id="323" idx="0"/>
              <a:endCxn id="252" idx="4"/>
            </p:cNvCxnSpPr>
            <p:nvPr/>
          </p:nvCxnSpPr>
          <p:spPr>
            <a:xfrm>
              <a:off x="7886608" y="2280154"/>
              <a:ext cx="12192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BF26A06-07C9-4E02-B23D-CF07FF975704}"/>
                </a:ext>
              </a:extLst>
            </p:cNvPr>
            <p:cNvCxnSpPr>
              <a:cxnSpLocks/>
              <a:stCxn id="334" idx="0"/>
              <a:endCxn id="253" idx="4"/>
            </p:cNvCxnSpPr>
            <p:nvPr/>
          </p:nvCxnSpPr>
          <p:spPr>
            <a:xfrm>
              <a:off x="8540268" y="2280154"/>
              <a:ext cx="12482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77381AB-3BE8-468E-B01C-2D3D6C14BE84}"/>
                </a:ext>
              </a:extLst>
            </p:cNvPr>
            <p:cNvCxnSpPr>
              <a:cxnSpLocks/>
              <a:stCxn id="345" idx="0"/>
              <a:endCxn id="245" idx="4"/>
            </p:cNvCxnSpPr>
            <p:nvPr/>
          </p:nvCxnSpPr>
          <p:spPr>
            <a:xfrm>
              <a:off x="3964648" y="2280154"/>
              <a:ext cx="12482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D6B13553-073D-463E-8437-FAC2F65D4356}"/>
                </a:ext>
              </a:extLst>
            </p:cNvPr>
            <p:cNvGrpSpPr/>
            <p:nvPr/>
          </p:nvGrpSpPr>
          <p:grpSpPr>
            <a:xfrm flipV="1">
              <a:off x="4504008" y="1548882"/>
              <a:ext cx="478259" cy="731272"/>
              <a:chOff x="4489983" y="5047794"/>
              <a:chExt cx="478259" cy="731520"/>
            </a:xfrm>
          </p:grpSpPr>
          <p:grpSp>
            <p:nvGrpSpPr>
              <p:cNvPr id="262" name="Group 261">
                <a:extLst>
                  <a:ext uri="{FF2B5EF4-FFF2-40B4-BE49-F238E27FC236}">
                    <a16:creationId xmlns:a16="http://schemas.microsoft.com/office/drawing/2014/main" id="{6B940B23-351F-4161-9EA7-BAF8B48F4C2A}"/>
                  </a:ext>
                </a:extLst>
              </p:cNvPr>
              <p:cNvGrpSpPr/>
              <p:nvPr/>
            </p:nvGrpSpPr>
            <p:grpSpPr>
              <a:xfrm>
                <a:off x="4489983" y="5047794"/>
                <a:ext cx="228600" cy="731520"/>
                <a:chOff x="1403479" y="1733952"/>
                <a:chExt cx="182880" cy="731520"/>
              </a:xfrm>
            </p:grpSpPr>
            <p:sp>
              <p:nvSpPr>
                <p:cNvPr id="268" name="Rectangle 267">
                  <a:extLst>
                    <a:ext uri="{FF2B5EF4-FFF2-40B4-BE49-F238E27FC236}">
                      <a16:creationId xmlns:a16="http://schemas.microsoft.com/office/drawing/2014/main" id="{C15B03FD-AE18-42B8-980D-F8F983ECD435}"/>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9" name="Rectangle 268">
                  <a:extLst>
                    <a:ext uri="{FF2B5EF4-FFF2-40B4-BE49-F238E27FC236}">
                      <a16:creationId xmlns:a16="http://schemas.microsoft.com/office/drawing/2014/main" id="{7AAD5E31-9A1B-4178-828F-77D7713A9015}"/>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0" name="Rectangle 269">
                  <a:extLst>
                    <a:ext uri="{FF2B5EF4-FFF2-40B4-BE49-F238E27FC236}">
                      <a16:creationId xmlns:a16="http://schemas.microsoft.com/office/drawing/2014/main" id="{C02C9B95-8E95-425E-967E-4D6653D31F66}"/>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1" name="Rectangle 270">
                  <a:extLst>
                    <a:ext uri="{FF2B5EF4-FFF2-40B4-BE49-F238E27FC236}">
                      <a16:creationId xmlns:a16="http://schemas.microsoft.com/office/drawing/2014/main" id="{5B74591B-89AF-423B-A1DF-E91EDF15BD7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63" name="Group 262">
                <a:extLst>
                  <a:ext uri="{FF2B5EF4-FFF2-40B4-BE49-F238E27FC236}">
                    <a16:creationId xmlns:a16="http://schemas.microsoft.com/office/drawing/2014/main" id="{3D404D0A-6450-4C44-B926-CFEB80AB182B}"/>
                  </a:ext>
                </a:extLst>
              </p:cNvPr>
              <p:cNvGrpSpPr/>
              <p:nvPr/>
            </p:nvGrpSpPr>
            <p:grpSpPr>
              <a:xfrm>
                <a:off x="4739642" y="5047794"/>
                <a:ext cx="228600" cy="731520"/>
                <a:chOff x="1403479" y="1733952"/>
                <a:chExt cx="182880" cy="731520"/>
              </a:xfrm>
            </p:grpSpPr>
            <p:sp>
              <p:nvSpPr>
                <p:cNvPr id="264" name="Rectangle 263">
                  <a:extLst>
                    <a:ext uri="{FF2B5EF4-FFF2-40B4-BE49-F238E27FC236}">
                      <a16:creationId xmlns:a16="http://schemas.microsoft.com/office/drawing/2014/main" id="{0F1617A8-8169-4EC3-8D67-C13A29C5DE4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5" name="Rectangle 264">
                  <a:extLst>
                    <a:ext uri="{FF2B5EF4-FFF2-40B4-BE49-F238E27FC236}">
                      <a16:creationId xmlns:a16="http://schemas.microsoft.com/office/drawing/2014/main" id="{AB3FBE00-FF7D-488A-9787-03BD3E1E2624}"/>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6" name="Rectangle 265">
                  <a:extLst>
                    <a:ext uri="{FF2B5EF4-FFF2-40B4-BE49-F238E27FC236}">
                      <a16:creationId xmlns:a16="http://schemas.microsoft.com/office/drawing/2014/main" id="{D75C162B-ECF8-4022-87CA-FB6B02A84AF3}"/>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67" name="Rectangle 266">
                  <a:extLst>
                    <a:ext uri="{FF2B5EF4-FFF2-40B4-BE49-F238E27FC236}">
                      <a16:creationId xmlns:a16="http://schemas.microsoft.com/office/drawing/2014/main" id="{211DDEDE-9996-4970-B231-0018F42639F5}"/>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72" name="Group 271">
              <a:extLst>
                <a:ext uri="{FF2B5EF4-FFF2-40B4-BE49-F238E27FC236}">
                  <a16:creationId xmlns:a16="http://schemas.microsoft.com/office/drawing/2014/main" id="{B947CA3D-9E7D-4F23-9A8E-4D2354616DD0}"/>
                </a:ext>
              </a:extLst>
            </p:cNvPr>
            <p:cNvGrpSpPr/>
            <p:nvPr/>
          </p:nvGrpSpPr>
          <p:grpSpPr>
            <a:xfrm flipV="1">
              <a:off x="5157668" y="1548882"/>
              <a:ext cx="478259" cy="731272"/>
              <a:chOff x="5143643" y="5047794"/>
              <a:chExt cx="478259" cy="731520"/>
            </a:xfrm>
          </p:grpSpPr>
          <p:grpSp>
            <p:nvGrpSpPr>
              <p:cNvPr id="273" name="Group 272">
                <a:extLst>
                  <a:ext uri="{FF2B5EF4-FFF2-40B4-BE49-F238E27FC236}">
                    <a16:creationId xmlns:a16="http://schemas.microsoft.com/office/drawing/2014/main" id="{07896885-3DDE-4838-A9E6-22CCB09F4A59}"/>
                  </a:ext>
                </a:extLst>
              </p:cNvPr>
              <p:cNvGrpSpPr/>
              <p:nvPr/>
            </p:nvGrpSpPr>
            <p:grpSpPr>
              <a:xfrm>
                <a:off x="5143643" y="5047794"/>
                <a:ext cx="228600" cy="731520"/>
                <a:chOff x="5143643" y="5047794"/>
                <a:chExt cx="228600" cy="731520"/>
              </a:xfrm>
            </p:grpSpPr>
            <p:sp>
              <p:nvSpPr>
                <p:cNvPr id="279" name="Rectangle 278">
                  <a:extLst>
                    <a:ext uri="{FF2B5EF4-FFF2-40B4-BE49-F238E27FC236}">
                      <a16:creationId xmlns:a16="http://schemas.microsoft.com/office/drawing/2014/main" id="{812C6E12-E954-4DAA-B76B-BCBBD7B0DBF7}"/>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0" name="Rectangle 279">
                  <a:extLst>
                    <a:ext uri="{FF2B5EF4-FFF2-40B4-BE49-F238E27FC236}">
                      <a16:creationId xmlns:a16="http://schemas.microsoft.com/office/drawing/2014/main" id="{2436385A-5D11-4AEB-81C1-0F48873F4752}"/>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1" name="Rectangle 280">
                  <a:extLst>
                    <a:ext uri="{FF2B5EF4-FFF2-40B4-BE49-F238E27FC236}">
                      <a16:creationId xmlns:a16="http://schemas.microsoft.com/office/drawing/2014/main" id="{24885489-0DE1-4CFA-B61B-9187E9095953}"/>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2" name="Rectangle 281">
                  <a:extLst>
                    <a:ext uri="{FF2B5EF4-FFF2-40B4-BE49-F238E27FC236}">
                      <a16:creationId xmlns:a16="http://schemas.microsoft.com/office/drawing/2014/main" id="{899A53AC-BED9-4DDC-8B03-10A8A3CCFBB1}"/>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74" name="Group 273">
                <a:extLst>
                  <a:ext uri="{FF2B5EF4-FFF2-40B4-BE49-F238E27FC236}">
                    <a16:creationId xmlns:a16="http://schemas.microsoft.com/office/drawing/2014/main" id="{322ED7AE-FF89-4D93-B5EB-B66A6FAB04D6}"/>
                  </a:ext>
                </a:extLst>
              </p:cNvPr>
              <p:cNvGrpSpPr/>
              <p:nvPr/>
            </p:nvGrpSpPr>
            <p:grpSpPr>
              <a:xfrm>
                <a:off x="5393302" y="5047794"/>
                <a:ext cx="228600" cy="731520"/>
                <a:chOff x="5143643" y="5047794"/>
                <a:chExt cx="228600" cy="731520"/>
              </a:xfrm>
            </p:grpSpPr>
            <p:sp>
              <p:nvSpPr>
                <p:cNvPr id="275" name="Rectangle 274">
                  <a:extLst>
                    <a:ext uri="{FF2B5EF4-FFF2-40B4-BE49-F238E27FC236}">
                      <a16:creationId xmlns:a16="http://schemas.microsoft.com/office/drawing/2014/main" id="{FA5D79D0-53A8-4760-A842-93CA5F1CE26C}"/>
                    </a:ext>
                  </a:extLst>
                </p:cNvPr>
                <p:cNvSpPr/>
                <p:nvPr/>
              </p:nvSpPr>
              <p:spPr>
                <a:xfrm>
                  <a:off x="514364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6" name="Rectangle 275">
                  <a:extLst>
                    <a:ext uri="{FF2B5EF4-FFF2-40B4-BE49-F238E27FC236}">
                      <a16:creationId xmlns:a16="http://schemas.microsoft.com/office/drawing/2014/main" id="{4F375E53-A583-4F3C-A52A-1C1BDA555874}"/>
                    </a:ext>
                  </a:extLst>
                </p:cNvPr>
                <p:cNvSpPr/>
                <p:nvPr/>
              </p:nvSpPr>
              <p:spPr>
                <a:xfrm>
                  <a:off x="514364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7" name="Rectangle 276">
                  <a:extLst>
                    <a:ext uri="{FF2B5EF4-FFF2-40B4-BE49-F238E27FC236}">
                      <a16:creationId xmlns:a16="http://schemas.microsoft.com/office/drawing/2014/main" id="{7CE2B7E4-3E43-42DF-9D78-E2FDF404E666}"/>
                    </a:ext>
                  </a:extLst>
                </p:cNvPr>
                <p:cNvSpPr/>
                <p:nvPr/>
              </p:nvSpPr>
              <p:spPr>
                <a:xfrm>
                  <a:off x="514364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78" name="Rectangle 277">
                  <a:extLst>
                    <a:ext uri="{FF2B5EF4-FFF2-40B4-BE49-F238E27FC236}">
                      <a16:creationId xmlns:a16="http://schemas.microsoft.com/office/drawing/2014/main" id="{2D2F6345-F414-4878-A139-59501AAE021B}"/>
                    </a:ext>
                  </a:extLst>
                </p:cNvPr>
                <p:cNvSpPr/>
                <p:nvPr/>
              </p:nvSpPr>
              <p:spPr>
                <a:xfrm>
                  <a:off x="514364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83" name="Group 282">
              <a:extLst>
                <a:ext uri="{FF2B5EF4-FFF2-40B4-BE49-F238E27FC236}">
                  <a16:creationId xmlns:a16="http://schemas.microsoft.com/office/drawing/2014/main" id="{FF24458A-44EC-4D3E-976E-2FD776178746}"/>
                </a:ext>
              </a:extLst>
            </p:cNvPr>
            <p:cNvGrpSpPr/>
            <p:nvPr/>
          </p:nvGrpSpPr>
          <p:grpSpPr>
            <a:xfrm flipV="1">
              <a:off x="5811328" y="1548882"/>
              <a:ext cx="478259" cy="731272"/>
              <a:chOff x="5797303" y="5047794"/>
              <a:chExt cx="478259" cy="731520"/>
            </a:xfrm>
          </p:grpSpPr>
          <p:grpSp>
            <p:nvGrpSpPr>
              <p:cNvPr id="284" name="Group 283">
                <a:extLst>
                  <a:ext uri="{FF2B5EF4-FFF2-40B4-BE49-F238E27FC236}">
                    <a16:creationId xmlns:a16="http://schemas.microsoft.com/office/drawing/2014/main" id="{9A08A686-609E-431B-927C-13359995FBA8}"/>
                  </a:ext>
                </a:extLst>
              </p:cNvPr>
              <p:cNvGrpSpPr/>
              <p:nvPr/>
            </p:nvGrpSpPr>
            <p:grpSpPr>
              <a:xfrm>
                <a:off x="5797303" y="5047794"/>
                <a:ext cx="228600" cy="731520"/>
                <a:chOff x="5797303" y="5047794"/>
                <a:chExt cx="228600" cy="731520"/>
              </a:xfrm>
            </p:grpSpPr>
            <p:sp>
              <p:nvSpPr>
                <p:cNvPr id="290" name="Rectangle 289">
                  <a:extLst>
                    <a:ext uri="{FF2B5EF4-FFF2-40B4-BE49-F238E27FC236}">
                      <a16:creationId xmlns:a16="http://schemas.microsoft.com/office/drawing/2014/main" id="{84EB76AF-7D97-40C8-AAD7-78A1CB00E5FF}"/>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1" name="Rectangle 290">
                  <a:extLst>
                    <a:ext uri="{FF2B5EF4-FFF2-40B4-BE49-F238E27FC236}">
                      <a16:creationId xmlns:a16="http://schemas.microsoft.com/office/drawing/2014/main" id="{A940A70F-CB5F-4260-A559-EED795720EF3}"/>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2" name="Rectangle 291">
                  <a:extLst>
                    <a:ext uri="{FF2B5EF4-FFF2-40B4-BE49-F238E27FC236}">
                      <a16:creationId xmlns:a16="http://schemas.microsoft.com/office/drawing/2014/main" id="{14223924-3584-4C7B-882E-99237D497EF7}"/>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3" name="Rectangle 292">
                  <a:extLst>
                    <a:ext uri="{FF2B5EF4-FFF2-40B4-BE49-F238E27FC236}">
                      <a16:creationId xmlns:a16="http://schemas.microsoft.com/office/drawing/2014/main" id="{1E8416CE-ED44-45FB-9D45-E0DC662786EC}"/>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85" name="Group 284">
                <a:extLst>
                  <a:ext uri="{FF2B5EF4-FFF2-40B4-BE49-F238E27FC236}">
                    <a16:creationId xmlns:a16="http://schemas.microsoft.com/office/drawing/2014/main" id="{821DF4D9-BE62-4F88-93E7-20EBD12328C1}"/>
                  </a:ext>
                </a:extLst>
              </p:cNvPr>
              <p:cNvGrpSpPr/>
              <p:nvPr/>
            </p:nvGrpSpPr>
            <p:grpSpPr>
              <a:xfrm>
                <a:off x="6046962" y="5047794"/>
                <a:ext cx="228600" cy="731520"/>
                <a:chOff x="5797303" y="5047794"/>
                <a:chExt cx="228600" cy="731520"/>
              </a:xfrm>
            </p:grpSpPr>
            <p:sp>
              <p:nvSpPr>
                <p:cNvPr id="286" name="Rectangle 285">
                  <a:extLst>
                    <a:ext uri="{FF2B5EF4-FFF2-40B4-BE49-F238E27FC236}">
                      <a16:creationId xmlns:a16="http://schemas.microsoft.com/office/drawing/2014/main" id="{F76DE2DC-16F4-44A2-8A0B-BED6AD02EB40}"/>
                    </a:ext>
                  </a:extLst>
                </p:cNvPr>
                <p:cNvSpPr/>
                <p:nvPr/>
              </p:nvSpPr>
              <p:spPr>
                <a:xfrm>
                  <a:off x="5797303" y="504779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7" name="Rectangle 286">
                  <a:extLst>
                    <a:ext uri="{FF2B5EF4-FFF2-40B4-BE49-F238E27FC236}">
                      <a16:creationId xmlns:a16="http://schemas.microsoft.com/office/drawing/2014/main" id="{E57A2493-B436-4D75-8A7A-AE3B2A33E3FD}"/>
                    </a:ext>
                  </a:extLst>
                </p:cNvPr>
                <p:cNvSpPr/>
                <p:nvPr/>
              </p:nvSpPr>
              <p:spPr>
                <a:xfrm>
                  <a:off x="5797303" y="523067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8" name="Rectangle 287">
                  <a:extLst>
                    <a:ext uri="{FF2B5EF4-FFF2-40B4-BE49-F238E27FC236}">
                      <a16:creationId xmlns:a16="http://schemas.microsoft.com/office/drawing/2014/main" id="{C2131756-9ECB-469D-ADEA-4E485947E56B}"/>
                    </a:ext>
                  </a:extLst>
                </p:cNvPr>
                <p:cNvSpPr/>
                <p:nvPr/>
              </p:nvSpPr>
              <p:spPr>
                <a:xfrm>
                  <a:off x="5797303" y="541355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89" name="Rectangle 288">
                  <a:extLst>
                    <a:ext uri="{FF2B5EF4-FFF2-40B4-BE49-F238E27FC236}">
                      <a16:creationId xmlns:a16="http://schemas.microsoft.com/office/drawing/2014/main" id="{F27BE02F-9AC6-416E-83E9-46B6C54D0731}"/>
                    </a:ext>
                  </a:extLst>
                </p:cNvPr>
                <p:cNvSpPr/>
                <p:nvPr/>
              </p:nvSpPr>
              <p:spPr>
                <a:xfrm>
                  <a:off x="5797303" y="5596434"/>
                  <a:ext cx="22860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294" name="Group 293">
              <a:extLst>
                <a:ext uri="{FF2B5EF4-FFF2-40B4-BE49-F238E27FC236}">
                  <a16:creationId xmlns:a16="http://schemas.microsoft.com/office/drawing/2014/main" id="{CEECA54F-5895-4A41-A8FE-9A942C31A9D7}"/>
                </a:ext>
              </a:extLst>
            </p:cNvPr>
            <p:cNvGrpSpPr/>
            <p:nvPr/>
          </p:nvGrpSpPr>
          <p:grpSpPr>
            <a:xfrm flipV="1">
              <a:off x="6464988" y="1548882"/>
              <a:ext cx="478259" cy="731272"/>
              <a:chOff x="6450963" y="5047794"/>
              <a:chExt cx="478259" cy="731520"/>
            </a:xfrm>
          </p:grpSpPr>
          <p:grpSp>
            <p:nvGrpSpPr>
              <p:cNvPr id="295" name="Group 294">
                <a:extLst>
                  <a:ext uri="{FF2B5EF4-FFF2-40B4-BE49-F238E27FC236}">
                    <a16:creationId xmlns:a16="http://schemas.microsoft.com/office/drawing/2014/main" id="{B218FA3C-6AD4-4163-935D-875E3431C738}"/>
                  </a:ext>
                </a:extLst>
              </p:cNvPr>
              <p:cNvGrpSpPr/>
              <p:nvPr/>
            </p:nvGrpSpPr>
            <p:grpSpPr>
              <a:xfrm>
                <a:off x="6450963" y="5047794"/>
                <a:ext cx="228600" cy="731520"/>
                <a:chOff x="6450963" y="5047794"/>
                <a:chExt cx="228600" cy="731520"/>
              </a:xfrm>
            </p:grpSpPr>
            <p:sp>
              <p:nvSpPr>
                <p:cNvPr id="301" name="Rectangle 300">
                  <a:extLst>
                    <a:ext uri="{FF2B5EF4-FFF2-40B4-BE49-F238E27FC236}">
                      <a16:creationId xmlns:a16="http://schemas.microsoft.com/office/drawing/2014/main" id="{9DCCCE8B-8AAB-45D8-93AE-13C3427C36D0}"/>
                    </a:ext>
                  </a:extLst>
                </p:cNvPr>
                <p:cNvSpPr/>
                <p:nvPr/>
              </p:nvSpPr>
              <p:spPr>
                <a:xfrm>
                  <a:off x="6450963" y="504779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2" name="Rectangle 301">
                  <a:extLst>
                    <a:ext uri="{FF2B5EF4-FFF2-40B4-BE49-F238E27FC236}">
                      <a16:creationId xmlns:a16="http://schemas.microsoft.com/office/drawing/2014/main" id="{F7E7FB6D-C0D3-4023-8358-5674A0CBE5B1}"/>
                    </a:ext>
                  </a:extLst>
                </p:cNvPr>
                <p:cNvSpPr/>
                <p:nvPr/>
              </p:nvSpPr>
              <p:spPr>
                <a:xfrm>
                  <a:off x="6450963" y="523067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3" name="Rectangle 302">
                  <a:extLst>
                    <a:ext uri="{FF2B5EF4-FFF2-40B4-BE49-F238E27FC236}">
                      <a16:creationId xmlns:a16="http://schemas.microsoft.com/office/drawing/2014/main" id="{B75461A1-A800-4E4C-96C1-D9BD7CB13389}"/>
                    </a:ext>
                  </a:extLst>
                </p:cNvPr>
                <p:cNvSpPr/>
                <p:nvPr/>
              </p:nvSpPr>
              <p:spPr>
                <a:xfrm>
                  <a:off x="6450963" y="541355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4" name="Rectangle 303">
                  <a:extLst>
                    <a:ext uri="{FF2B5EF4-FFF2-40B4-BE49-F238E27FC236}">
                      <a16:creationId xmlns:a16="http://schemas.microsoft.com/office/drawing/2014/main" id="{46985D8D-EDB7-4E61-BA53-4DED12B6ECE2}"/>
                    </a:ext>
                  </a:extLst>
                </p:cNvPr>
                <p:cNvSpPr/>
                <p:nvPr/>
              </p:nvSpPr>
              <p:spPr>
                <a:xfrm>
                  <a:off x="6450963" y="559643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296" name="Group 295">
                <a:extLst>
                  <a:ext uri="{FF2B5EF4-FFF2-40B4-BE49-F238E27FC236}">
                    <a16:creationId xmlns:a16="http://schemas.microsoft.com/office/drawing/2014/main" id="{6A318983-3F95-4E43-8AF9-DFF59A2DD1C0}"/>
                  </a:ext>
                </a:extLst>
              </p:cNvPr>
              <p:cNvGrpSpPr/>
              <p:nvPr/>
            </p:nvGrpSpPr>
            <p:grpSpPr>
              <a:xfrm>
                <a:off x="6700622" y="5047794"/>
                <a:ext cx="228600" cy="731520"/>
                <a:chOff x="6450963" y="5047794"/>
                <a:chExt cx="228600" cy="731520"/>
              </a:xfrm>
            </p:grpSpPr>
            <p:sp>
              <p:nvSpPr>
                <p:cNvPr id="297" name="Rectangle 296">
                  <a:extLst>
                    <a:ext uri="{FF2B5EF4-FFF2-40B4-BE49-F238E27FC236}">
                      <a16:creationId xmlns:a16="http://schemas.microsoft.com/office/drawing/2014/main" id="{78684A52-594C-40D9-A1D2-D97E168296DB}"/>
                    </a:ext>
                  </a:extLst>
                </p:cNvPr>
                <p:cNvSpPr/>
                <p:nvPr/>
              </p:nvSpPr>
              <p:spPr>
                <a:xfrm>
                  <a:off x="6450963" y="504779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8" name="Rectangle 297">
                  <a:extLst>
                    <a:ext uri="{FF2B5EF4-FFF2-40B4-BE49-F238E27FC236}">
                      <a16:creationId xmlns:a16="http://schemas.microsoft.com/office/drawing/2014/main" id="{7BB41E62-1CFF-4108-A893-300CC0D7E6B8}"/>
                    </a:ext>
                  </a:extLst>
                </p:cNvPr>
                <p:cNvSpPr/>
                <p:nvPr/>
              </p:nvSpPr>
              <p:spPr>
                <a:xfrm>
                  <a:off x="6450963" y="523067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99" name="Rectangle 298">
                  <a:extLst>
                    <a:ext uri="{FF2B5EF4-FFF2-40B4-BE49-F238E27FC236}">
                      <a16:creationId xmlns:a16="http://schemas.microsoft.com/office/drawing/2014/main" id="{178F92D9-A16E-454B-95B0-0CABCC1A80FF}"/>
                    </a:ext>
                  </a:extLst>
                </p:cNvPr>
                <p:cNvSpPr/>
                <p:nvPr/>
              </p:nvSpPr>
              <p:spPr>
                <a:xfrm>
                  <a:off x="6450963" y="541355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0" name="Rectangle 299">
                  <a:extLst>
                    <a:ext uri="{FF2B5EF4-FFF2-40B4-BE49-F238E27FC236}">
                      <a16:creationId xmlns:a16="http://schemas.microsoft.com/office/drawing/2014/main" id="{E251BDAA-C738-40A6-881D-916384F0416F}"/>
                    </a:ext>
                  </a:extLst>
                </p:cNvPr>
                <p:cNvSpPr/>
                <p:nvPr/>
              </p:nvSpPr>
              <p:spPr>
                <a:xfrm>
                  <a:off x="6450963" y="5596434"/>
                  <a:ext cx="228600" cy="182880"/>
                </a:xfrm>
                <a:prstGeom prst="rect">
                  <a:avLst/>
                </a:prstGeom>
                <a:solidFill>
                  <a:schemeClr val="bg1"/>
                </a:solidFill>
                <a:ln>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05" name="Group 304">
              <a:extLst>
                <a:ext uri="{FF2B5EF4-FFF2-40B4-BE49-F238E27FC236}">
                  <a16:creationId xmlns:a16="http://schemas.microsoft.com/office/drawing/2014/main" id="{94B3CC2F-4E20-41EB-B609-719CD00D7A9D}"/>
                </a:ext>
              </a:extLst>
            </p:cNvPr>
            <p:cNvGrpSpPr/>
            <p:nvPr/>
          </p:nvGrpSpPr>
          <p:grpSpPr>
            <a:xfrm flipV="1">
              <a:off x="7118648" y="1548882"/>
              <a:ext cx="478259" cy="731272"/>
              <a:chOff x="7104623" y="5047794"/>
              <a:chExt cx="478259" cy="731520"/>
            </a:xfrm>
          </p:grpSpPr>
          <p:grpSp>
            <p:nvGrpSpPr>
              <p:cNvPr id="306" name="Group 305">
                <a:extLst>
                  <a:ext uri="{FF2B5EF4-FFF2-40B4-BE49-F238E27FC236}">
                    <a16:creationId xmlns:a16="http://schemas.microsoft.com/office/drawing/2014/main" id="{153E1891-2316-4A2F-B577-9B1A84C2FDE3}"/>
                  </a:ext>
                </a:extLst>
              </p:cNvPr>
              <p:cNvGrpSpPr/>
              <p:nvPr/>
            </p:nvGrpSpPr>
            <p:grpSpPr>
              <a:xfrm>
                <a:off x="7104623" y="5047794"/>
                <a:ext cx="228600" cy="731520"/>
                <a:chOff x="7104623" y="5047794"/>
                <a:chExt cx="228600" cy="731520"/>
              </a:xfrm>
            </p:grpSpPr>
            <p:sp>
              <p:nvSpPr>
                <p:cNvPr id="312" name="Rectangle 311">
                  <a:extLst>
                    <a:ext uri="{FF2B5EF4-FFF2-40B4-BE49-F238E27FC236}">
                      <a16:creationId xmlns:a16="http://schemas.microsoft.com/office/drawing/2014/main" id="{C57F4285-BC3B-49C5-8F0E-0517D49B09AB}"/>
                    </a:ext>
                  </a:extLst>
                </p:cNvPr>
                <p:cNvSpPr/>
                <p:nvPr/>
              </p:nvSpPr>
              <p:spPr>
                <a:xfrm>
                  <a:off x="710462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3" name="Rectangle 312">
                  <a:extLst>
                    <a:ext uri="{FF2B5EF4-FFF2-40B4-BE49-F238E27FC236}">
                      <a16:creationId xmlns:a16="http://schemas.microsoft.com/office/drawing/2014/main" id="{376F52CD-2150-4DE3-BAEF-6FB9245BC2D6}"/>
                    </a:ext>
                  </a:extLst>
                </p:cNvPr>
                <p:cNvSpPr/>
                <p:nvPr/>
              </p:nvSpPr>
              <p:spPr>
                <a:xfrm>
                  <a:off x="710462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4" name="Rectangle 313">
                  <a:extLst>
                    <a:ext uri="{FF2B5EF4-FFF2-40B4-BE49-F238E27FC236}">
                      <a16:creationId xmlns:a16="http://schemas.microsoft.com/office/drawing/2014/main" id="{A92CE8E2-0ACB-434E-948E-BF8E9CAA81A7}"/>
                    </a:ext>
                  </a:extLst>
                </p:cNvPr>
                <p:cNvSpPr/>
                <p:nvPr/>
              </p:nvSpPr>
              <p:spPr>
                <a:xfrm>
                  <a:off x="710462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5" name="Rectangle 314">
                  <a:extLst>
                    <a:ext uri="{FF2B5EF4-FFF2-40B4-BE49-F238E27FC236}">
                      <a16:creationId xmlns:a16="http://schemas.microsoft.com/office/drawing/2014/main" id="{7164CC5B-DE70-4B13-89FC-9EE961D01343}"/>
                    </a:ext>
                  </a:extLst>
                </p:cNvPr>
                <p:cNvSpPr/>
                <p:nvPr/>
              </p:nvSpPr>
              <p:spPr>
                <a:xfrm>
                  <a:off x="710462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07" name="Group 306">
                <a:extLst>
                  <a:ext uri="{FF2B5EF4-FFF2-40B4-BE49-F238E27FC236}">
                    <a16:creationId xmlns:a16="http://schemas.microsoft.com/office/drawing/2014/main" id="{4138A5AC-2648-4B5E-A323-C5324B76F508}"/>
                  </a:ext>
                </a:extLst>
              </p:cNvPr>
              <p:cNvGrpSpPr/>
              <p:nvPr/>
            </p:nvGrpSpPr>
            <p:grpSpPr>
              <a:xfrm>
                <a:off x="7354282" y="5047794"/>
                <a:ext cx="228600" cy="731520"/>
                <a:chOff x="7104623" y="5047794"/>
                <a:chExt cx="228600" cy="731520"/>
              </a:xfrm>
            </p:grpSpPr>
            <p:sp>
              <p:nvSpPr>
                <p:cNvPr id="308" name="Rectangle 307">
                  <a:extLst>
                    <a:ext uri="{FF2B5EF4-FFF2-40B4-BE49-F238E27FC236}">
                      <a16:creationId xmlns:a16="http://schemas.microsoft.com/office/drawing/2014/main" id="{D4A98DB2-B3A1-4F77-9797-9FC1ECF85395}"/>
                    </a:ext>
                  </a:extLst>
                </p:cNvPr>
                <p:cNvSpPr/>
                <p:nvPr/>
              </p:nvSpPr>
              <p:spPr>
                <a:xfrm>
                  <a:off x="710462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09" name="Rectangle 308">
                  <a:extLst>
                    <a:ext uri="{FF2B5EF4-FFF2-40B4-BE49-F238E27FC236}">
                      <a16:creationId xmlns:a16="http://schemas.microsoft.com/office/drawing/2014/main" id="{A1D32CDF-F83C-481E-A298-DF3AF8DA9E8A}"/>
                    </a:ext>
                  </a:extLst>
                </p:cNvPr>
                <p:cNvSpPr/>
                <p:nvPr/>
              </p:nvSpPr>
              <p:spPr>
                <a:xfrm>
                  <a:off x="710462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0" name="Rectangle 309">
                  <a:extLst>
                    <a:ext uri="{FF2B5EF4-FFF2-40B4-BE49-F238E27FC236}">
                      <a16:creationId xmlns:a16="http://schemas.microsoft.com/office/drawing/2014/main" id="{DB2CD696-66F7-4A11-8B50-11CDEADE451B}"/>
                    </a:ext>
                  </a:extLst>
                </p:cNvPr>
                <p:cNvSpPr/>
                <p:nvPr/>
              </p:nvSpPr>
              <p:spPr>
                <a:xfrm>
                  <a:off x="710462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11" name="Rectangle 310">
                  <a:extLst>
                    <a:ext uri="{FF2B5EF4-FFF2-40B4-BE49-F238E27FC236}">
                      <a16:creationId xmlns:a16="http://schemas.microsoft.com/office/drawing/2014/main" id="{9D9BFFC5-BD92-4BAB-96AF-11B3399D8857}"/>
                    </a:ext>
                  </a:extLst>
                </p:cNvPr>
                <p:cNvSpPr/>
                <p:nvPr/>
              </p:nvSpPr>
              <p:spPr>
                <a:xfrm>
                  <a:off x="710462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16" name="Group 315">
              <a:extLst>
                <a:ext uri="{FF2B5EF4-FFF2-40B4-BE49-F238E27FC236}">
                  <a16:creationId xmlns:a16="http://schemas.microsoft.com/office/drawing/2014/main" id="{20A3F586-1D4D-411C-9ACE-5BC9160C2F4D}"/>
                </a:ext>
              </a:extLst>
            </p:cNvPr>
            <p:cNvGrpSpPr/>
            <p:nvPr/>
          </p:nvGrpSpPr>
          <p:grpSpPr>
            <a:xfrm flipV="1">
              <a:off x="7772308" y="1548882"/>
              <a:ext cx="478259" cy="731272"/>
              <a:chOff x="7758283" y="5047794"/>
              <a:chExt cx="478259" cy="731520"/>
            </a:xfrm>
          </p:grpSpPr>
          <p:grpSp>
            <p:nvGrpSpPr>
              <p:cNvPr id="317" name="Group 316">
                <a:extLst>
                  <a:ext uri="{FF2B5EF4-FFF2-40B4-BE49-F238E27FC236}">
                    <a16:creationId xmlns:a16="http://schemas.microsoft.com/office/drawing/2014/main" id="{E64B9E6E-5ED8-4D7A-8C81-7295C53F66D1}"/>
                  </a:ext>
                </a:extLst>
              </p:cNvPr>
              <p:cNvGrpSpPr/>
              <p:nvPr/>
            </p:nvGrpSpPr>
            <p:grpSpPr>
              <a:xfrm>
                <a:off x="7758283" y="5047794"/>
                <a:ext cx="228600" cy="731520"/>
                <a:chOff x="7758283" y="5047794"/>
                <a:chExt cx="228600" cy="731520"/>
              </a:xfrm>
            </p:grpSpPr>
            <p:sp>
              <p:nvSpPr>
                <p:cNvPr id="323" name="Rectangle 322">
                  <a:extLst>
                    <a:ext uri="{FF2B5EF4-FFF2-40B4-BE49-F238E27FC236}">
                      <a16:creationId xmlns:a16="http://schemas.microsoft.com/office/drawing/2014/main" id="{6B818A8B-9D97-46CC-BF30-46E7404A4554}"/>
                    </a:ext>
                  </a:extLst>
                </p:cNvPr>
                <p:cNvSpPr/>
                <p:nvPr/>
              </p:nvSpPr>
              <p:spPr>
                <a:xfrm>
                  <a:off x="775828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4" name="Rectangle 323">
                  <a:extLst>
                    <a:ext uri="{FF2B5EF4-FFF2-40B4-BE49-F238E27FC236}">
                      <a16:creationId xmlns:a16="http://schemas.microsoft.com/office/drawing/2014/main" id="{804E38E5-0ED4-40B5-BC80-3813029B8C07}"/>
                    </a:ext>
                  </a:extLst>
                </p:cNvPr>
                <p:cNvSpPr/>
                <p:nvPr/>
              </p:nvSpPr>
              <p:spPr>
                <a:xfrm>
                  <a:off x="775828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5" name="Rectangle 324">
                  <a:extLst>
                    <a:ext uri="{FF2B5EF4-FFF2-40B4-BE49-F238E27FC236}">
                      <a16:creationId xmlns:a16="http://schemas.microsoft.com/office/drawing/2014/main" id="{2DBF2C77-9956-4057-A594-57ED2103624F}"/>
                    </a:ext>
                  </a:extLst>
                </p:cNvPr>
                <p:cNvSpPr/>
                <p:nvPr/>
              </p:nvSpPr>
              <p:spPr>
                <a:xfrm>
                  <a:off x="775828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26" name="Rectangle 325">
                  <a:extLst>
                    <a:ext uri="{FF2B5EF4-FFF2-40B4-BE49-F238E27FC236}">
                      <a16:creationId xmlns:a16="http://schemas.microsoft.com/office/drawing/2014/main" id="{CBD3F6E4-ADFB-4E70-B9CD-9BD0244DCA4E}"/>
                    </a:ext>
                  </a:extLst>
                </p:cNvPr>
                <p:cNvSpPr/>
                <p:nvPr/>
              </p:nvSpPr>
              <p:spPr>
                <a:xfrm>
                  <a:off x="775828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18" name="Group 317">
                <a:extLst>
                  <a:ext uri="{FF2B5EF4-FFF2-40B4-BE49-F238E27FC236}">
                    <a16:creationId xmlns:a16="http://schemas.microsoft.com/office/drawing/2014/main" id="{A42AB6E0-EF32-46DB-860A-7625492FA8D9}"/>
                  </a:ext>
                </a:extLst>
              </p:cNvPr>
              <p:cNvGrpSpPr/>
              <p:nvPr/>
            </p:nvGrpSpPr>
            <p:grpSpPr>
              <a:xfrm>
                <a:off x="8007942" y="5047794"/>
                <a:ext cx="228600" cy="731520"/>
                <a:chOff x="7758283" y="5047794"/>
                <a:chExt cx="228600" cy="731520"/>
              </a:xfrm>
            </p:grpSpPr>
            <p:sp>
              <p:nvSpPr>
                <p:cNvPr id="319" name="Rectangle 318">
                  <a:extLst>
                    <a:ext uri="{FF2B5EF4-FFF2-40B4-BE49-F238E27FC236}">
                      <a16:creationId xmlns:a16="http://schemas.microsoft.com/office/drawing/2014/main" id="{7F41003C-62B1-43B3-A1A9-450B52E89204}"/>
                    </a:ext>
                  </a:extLst>
                </p:cNvPr>
                <p:cNvSpPr/>
                <p:nvPr/>
              </p:nvSpPr>
              <p:spPr>
                <a:xfrm>
                  <a:off x="775828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0" name="Rectangle 319">
                  <a:extLst>
                    <a:ext uri="{FF2B5EF4-FFF2-40B4-BE49-F238E27FC236}">
                      <a16:creationId xmlns:a16="http://schemas.microsoft.com/office/drawing/2014/main" id="{C1B1F410-DF39-462B-AB1C-78D5DD3A6A01}"/>
                    </a:ext>
                  </a:extLst>
                </p:cNvPr>
                <p:cNvSpPr/>
                <p:nvPr/>
              </p:nvSpPr>
              <p:spPr>
                <a:xfrm>
                  <a:off x="775828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1" name="Rectangle 320">
                  <a:extLst>
                    <a:ext uri="{FF2B5EF4-FFF2-40B4-BE49-F238E27FC236}">
                      <a16:creationId xmlns:a16="http://schemas.microsoft.com/office/drawing/2014/main" id="{1C59828A-B6AC-444C-B834-3471BA6AA0E5}"/>
                    </a:ext>
                  </a:extLst>
                </p:cNvPr>
                <p:cNvSpPr/>
                <p:nvPr/>
              </p:nvSpPr>
              <p:spPr>
                <a:xfrm>
                  <a:off x="775828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22" name="Rectangle 321">
                  <a:extLst>
                    <a:ext uri="{FF2B5EF4-FFF2-40B4-BE49-F238E27FC236}">
                      <a16:creationId xmlns:a16="http://schemas.microsoft.com/office/drawing/2014/main" id="{856C3A01-6EB4-45A8-A79A-D9130DDEA2BC}"/>
                    </a:ext>
                  </a:extLst>
                </p:cNvPr>
                <p:cNvSpPr/>
                <p:nvPr/>
              </p:nvSpPr>
              <p:spPr>
                <a:xfrm>
                  <a:off x="775828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27" name="Group 326">
              <a:extLst>
                <a:ext uri="{FF2B5EF4-FFF2-40B4-BE49-F238E27FC236}">
                  <a16:creationId xmlns:a16="http://schemas.microsoft.com/office/drawing/2014/main" id="{276DC4CF-1565-438E-B00F-6EDFD6713C41}"/>
                </a:ext>
              </a:extLst>
            </p:cNvPr>
            <p:cNvGrpSpPr/>
            <p:nvPr/>
          </p:nvGrpSpPr>
          <p:grpSpPr>
            <a:xfrm flipV="1">
              <a:off x="8425968" y="1548882"/>
              <a:ext cx="478259" cy="731272"/>
              <a:chOff x="8411943" y="5047794"/>
              <a:chExt cx="478259" cy="731520"/>
            </a:xfrm>
          </p:grpSpPr>
          <p:grpSp>
            <p:nvGrpSpPr>
              <p:cNvPr id="328" name="Group 327">
                <a:extLst>
                  <a:ext uri="{FF2B5EF4-FFF2-40B4-BE49-F238E27FC236}">
                    <a16:creationId xmlns:a16="http://schemas.microsoft.com/office/drawing/2014/main" id="{616D6B5A-3A64-4B0E-B9A6-A1B80BF75922}"/>
                  </a:ext>
                </a:extLst>
              </p:cNvPr>
              <p:cNvGrpSpPr/>
              <p:nvPr/>
            </p:nvGrpSpPr>
            <p:grpSpPr>
              <a:xfrm>
                <a:off x="8411943" y="5047794"/>
                <a:ext cx="228600" cy="731520"/>
                <a:chOff x="8411943" y="5047794"/>
                <a:chExt cx="228600" cy="731520"/>
              </a:xfrm>
            </p:grpSpPr>
            <p:sp>
              <p:nvSpPr>
                <p:cNvPr id="334" name="Rectangle 333">
                  <a:extLst>
                    <a:ext uri="{FF2B5EF4-FFF2-40B4-BE49-F238E27FC236}">
                      <a16:creationId xmlns:a16="http://schemas.microsoft.com/office/drawing/2014/main" id="{E0E76ED2-9432-49CC-B4EC-B7049205D53E}"/>
                    </a:ext>
                  </a:extLst>
                </p:cNvPr>
                <p:cNvSpPr/>
                <p:nvPr/>
              </p:nvSpPr>
              <p:spPr>
                <a:xfrm>
                  <a:off x="841194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35" name="Rectangle 334">
                  <a:extLst>
                    <a:ext uri="{FF2B5EF4-FFF2-40B4-BE49-F238E27FC236}">
                      <a16:creationId xmlns:a16="http://schemas.microsoft.com/office/drawing/2014/main" id="{EE7201E5-9B3A-431B-903C-C8BE78BA1DB3}"/>
                    </a:ext>
                  </a:extLst>
                </p:cNvPr>
                <p:cNvSpPr/>
                <p:nvPr/>
              </p:nvSpPr>
              <p:spPr>
                <a:xfrm>
                  <a:off x="841194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6" name="Rectangle 335">
                  <a:extLst>
                    <a:ext uri="{FF2B5EF4-FFF2-40B4-BE49-F238E27FC236}">
                      <a16:creationId xmlns:a16="http://schemas.microsoft.com/office/drawing/2014/main" id="{A9B09BB6-4530-4906-A9DC-EF5E2AB7BA0A}"/>
                    </a:ext>
                  </a:extLst>
                </p:cNvPr>
                <p:cNvSpPr/>
                <p:nvPr/>
              </p:nvSpPr>
              <p:spPr>
                <a:xfrm>
                  <a:off x="841194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7" name="Rectangle 336">
                  <a:extLst>
                    <a:ext uri="{FF2B5EF4-FFF2-40B4-BE49-F238E27FC236}">
                      <a16:creationId xmlns:a16="http://schemas.microsoft.com/office/drawing/2014/main" id="{D34123D8-AA40-40B8-93F4-7C3568DA371F}"/>
                    </a:ext>
                  </a:extLst>
                </p:cNvPr>
                <p:cNvSpPr/>
                <p:nvPr/>
              </p:nvSpPr>
              <p:spPr>
                <a:xfrm>
                  <a:off x="841194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29" name="Group 328">
                <a:extLst>
                  <a:ext uri="{FF2B5EF4-FFF2-40B4-BE49-F238E27FC236}">
                    <a16:creationId xmlns:a16="http://schemas.microsoft.com/office/drawing/2014/main" id="{8B1DC216-034A-4AF8-93E1-870E807AD820}"/>
                  </a:ext>
                </a:extLst>
              </p:cNvPr>
              <p:cNvGrpSpPr/>
              <p:nvPr/>
            </p:nvGrpSpPr>
            <p:grpSpPr>
              <a:xfrm>
                <a:off x="8661602" y="5047794"/>
                <a:ext cx="228600" cy="731520"/>
                <a:chOff x="8411943" y="5047794"/>
                <a:chExt cx="228600" cy="731520"/>
              </a:xfrm>
            </p:grpSpPr>
            <p:sp>
              <p:nvSpPr>
                <p:cNvPr id="330" name="Rectangle 329">
                  <a:extLst>
                    <a:ext uri="{FF2B5EF4-FFF2-40B4-BE49-F238E27FC236}">
                      <a16:creationId xmlns:a16="http://schemas.microsoft.com/office/drawing/2014/main" id="{79ADB65F-BFCA-4687-B350-572152BDA457}"/>
                    </a:ext>
                  </a:extLst>
                </p:cNvPr>
                <p:cNvSpPr/>
                <p:nvPr/>
              </p:nvSpPr>
              <p:spPr>
                <a:xfrm>
                  <a:off x="8411943" y="504779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31" name="Rectangle 330">
                  <a:extLst>
                    <a:ext uri="{FF2B5EF4-FFF2-40B4-BE49-F238E27FC236}">
                      <a16:creationId xmlns:a16="http://schemas.microsoft.com/office/drawing/2014/main" id="{D075F64D-E29C-457A-8996-0878FA4DFAC1}"/>
                    </a:ext>
                  </a:extLst>
                </p:cNvPr>
                <p:cNvSpPr/>
                <p:nvPr/>
              </p:nvSpPr>
              <p:spPr>
                <a:xfrm>
                  <a:off x="8411943" y="523067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2" name="Rectangle 331">
                  <a:extLst>
                    <a:ext uri="{FF2B5EF4-FFF2-40B4-BE49-F238E27FC236}">
                      <a16:creationId xmlns:a16="http://schemas.microsoft.com/office/drawing/2014/main" id="{573ED0E0-DCE3-4119-B3A4-37EF2B754FEB}"/>
                    </a:ext>
                  </a:extLst>
                </p:cNvPr>
                <p:cNvSpPr/>
                <p:nvPr/>
              </p:nvSpPr>
              <p:spPr>
                <a:xfrm>
                  <a:off x="8411943" y="541355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3" name="Rectangle 332">
                  <a:extLst>
                    <a:ext uri="{FF2B5EF4-FFF2-40B4-BE49-F238E27FC236}">
                      <a16:creationId xmlns:a16="http://schemas.microsoft.com/office/drawing/2014/main" id="{21B97BAB-7092-4612-BD93-5AF692BA752A}"/>
                    </a:ext>
                  </a:extLst>
                </p:cNvPr>
                <p:cNvSpPr/>
                <p:nvPr/>
              </p:nvSpPr>
              <p:spPr>
                <a:xfrm>
                  <a:off x="8411943" y="5596434"/>
                  <a:ext cx="228600" cy="182880"/>
                </a:xfrm>
                <a:prstGeom prst="rect">
                  <a:avLst/>
                </a:prstGeom>
                <a:solidFill>
                  <a:schemeClr val="bg1"/>
                </a:solidFill>
                <a:ln>
                  <a:solidFill>
                    <a:schemeClr val="tx1">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338" name="Group 337">
              <a:extLst>
                <a:ext uri="{FF2B5EF4-FFF2-40B4-BE49-F238E27FC236}">
                  <a16:creationId xmlns:a16="http://schemas.microsoft.com/office/drawing/2014/main" id="{02329C02-4B70-44D4-8819-A496A9FFCE10}"/>
                </a:ext>
              </a:extLst>
            </p:cNvPr>
            <p:cNvGrpSpPr/>
            <p:nvPr/>
          </p:nvGrpSpPr>
          <p:grpSpPr>
            <a:xfrm flipV="1">
              <a:off x="3850348" y="1548882"/>
              <a:ext cx="478259" cy="731272"/>
              <a:chOff x="3836323" y="5047794"/>
              <a:chExt cx="478259" cy="731520"/>
            </a:xfrm>
          </p:grpSpPr>
          <p:grpSp>
            <p:nvGrpSpPr>
              <p:cNvPr id="339" name="Group 338">
                <a:extLst>
                  <a:ext uri="{FF2B5EF4-FFF2-40B4-BE49-F238E27FC236}">
                    <a16:creationId xmlns:a16="http://schemas.microsoft.com/office/drawing/2014/main" id="{7A72B15A-79DF-4D97-BEFF-BA163B37C76B}"/>
                  </a:ext>
                </a:extLst>
              </p:cNvPr>
              <p:cNvGrpSpPr/>
              <p:nvPr/>
            </p:nvGrpSpPr>
            <p:grpSpPr>
              <a:xfrm>
                <a:off x="3836323" y="5047794"/>
                <a:ext cx="228600" cy="731520"/>
                <a:chOff x="1403479" y="1733952"/>
                <a:chExt cx="182880" cy="731520"/>
              </a:xfrm>
            </p:grpSpPr>
            <p:sp>
              <p:nvSpPr>
                <p:cNvPr id="345" name="Rectangle 344">
                  <a:extLst>
                    <a:ext uri="{FF2B5EF4-FFF2-40B4-BE49-F238E27FC236}">
                      <a16:creationId xmlns:a16="http://schemas.microsoft.com/office/drawing/2014/main" id="{6B31BB10-617E-4908-8A8D-A4FA46B671D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46" name="Rectangle 345">
                  <a:extLst>
                    <a:ext uri="{FF2B5EF4-FFF2-40B4-BE49-F238E27FC236}">
                      <a16:creationId xmlns:a16="http://schemas.microsoft.com/office/drawing/2014/main" id="{329E658B-AAD2-4822-8C83-B641FB91F78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7" name="Rectangle 346">
                  <a:extLst>
                    <a:ext uri="{FF2B5EF4-FFF2-40B4-BE49-F238E27FC236}">
                      <a16:creationId xmlns:a16="http://schemas.microsoft.com/office/drawing/2014/main" id="{9E1CF19A-21FD-4038-A9C6-90A0DF23B2E8}"/>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8" name="Rectangle 347">
                  <a:extLst>
                    <a:ext uri="{FF2B5EF4-FFF2-40B4-BE49-F238E27FC236}">
                      <a16:creationId xmlns:a16="http://schemas.microsoft.com/office/drawing/2014/main" id="{AAFFA08A-8B27-4061-80F4-56CEC02FE2F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340" name="Group 339">
                <a:extLst>
                  <a:ext uri="{FF2B5EF4-FFF2-40B4-BE49-F238E27FC236}">
                    <a16:creationId xmlns:a16="http://schemas.microsoft.com/office/drawing/2014/main" id="{0C38CFDE-1242-44F4-97F7-6D2425CA1395}"/>
                  </a:ext>
                </a:extLst>
              </p:cNvPr>
              <p:cNvGrpSpPr/>
              <p:nvPr/>
            </p:nvGrpSpPr>
            <p:grpSpPr>
              <a:xfrm>
                <a:off x="4085982" y="5047794"/>
                <a:ext cx="228600" cy="731520"/>
                <a:chOff x="1403479" y="1733952"/>
                <a:chExt cx="182880" cy="731520"/>
              </a:xfrm>
            </p:grpSpPr>
            <p:sp>
              <p:nvSpPr>
                <p:cNvPr id="341" name="Rectangle 340">
                  <a:extLst>
                    <a:ext uri="{FF2B5EF4-FFF2-40B4-BE49-F238E27FC236}">
                      <a16:creationId xmlns:a16="http://schemas.microsoft.com/office/drawing/2014/main" id="{B93E13B2-B7B4-4C81-AF2A-8CD0B4886284}"/>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342" name="Rectangle 341">
                  <a:extLst>
                    <a:ext uri="{FF2B5EF4-FFF2-40B4-BE49-F238E27FC236}">
                      <a16:creationId xmlns:a16="http://schemas.microsoft.com/office/drawing/2014/main" id="{9168378F-EA31-443F-BAAD-5657F0FE4EB7}"/>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3" name="Rectangle 342">
                  <a:extLst>
                    <a:ext uri="{FF2B5EF4-FFF2-40B4-BE49-F238E27FC236}">
                      <a16:creationId xmlns:a16="http://schemas.microsoft.com/office/drawing/2014/main" id="{DFF76BF9-4C58-4C8A-BEC7-6A439BD7163B}"/>
                    </a:ext>
                  </a:extLst>
                </p:cNvPr>
                <p:cNvSpPr/>
                <p:nvPr/>
              </p:nvSpPr>
              <p:spPr>
                <a:xfrm>
                  <a:off x="1403479" y="209971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4" name="Rectangle 343">
                  <a:extLst>
                    <a:ext uri="{FF2B5EF4-FFF2-40B4-BE49-F238E27FC236}">
                      <a16:creationId xmlns:a16="http://schemas.microsoft.com/office/drawing/2014/main" id="{35C776E4-6635-4133-A660-46FD88DDFC3A}"/>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cxnSp>
          <p:nvCxnSpPr>
            <p:cNvPr id="349" name="Straight Arrow Connector 348">
              <a:extLst>
                <a:ext uri="{FF2B5EF4-FFF2-40B4-BE49-F238E27FC236}">
                  <a16:creationId xmlns:a16="http://schemas.microsoft.com/office/drawing/2014/main" id="{6FC688DF-841D-45D2-B5C0-EA66CDB91A10}"/>
                </a:ext>
              </a:extLst>
            </p:cNvPr>
            <p:cNvCxnSpPr>
              <a:cxnSpLocks/>
              <a:stCxn id="341" idx="0"/>
              <a:endCxn id="245" idx="4"/>
            </p:cNvCxnSpPr>
            <p:nvPr/>
          </p:nvCxnSpPr>
          <p:spPr>
            <a:xfrm flipH="1">
              <a:off x="4089477" y="2280154"/>
              <a:ext cx="124830"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B88BD999-66C0-40B2-BBF1-E1F0F2EEE538}"/>
                </a:ext>
              </a:extLst>
            </p:cNvPr>
            <p:cNvCxnSpPr>
              <a:cxnSpLocks/>
              <a:stCxn id="264" idx="0"/>
              <a:endCxn id="246" idx="4"/>
            </p:cNvCxnSpPr>
            <p:nvPr/>
          </p:nvCxnSpPr>
          <p:spPr>
            <a:xfrm flipH="1">
              <a:off x="474022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D3F3CB22-A9DD-4662-B90C-8511FC3029BA}"/>
                </a:ext>
              </a:extLst>
            </p:cNvPr>
            <p:cNvCxnSpPr>
              <a:cxnSpLocks/>
              <a:stCxn id="275" idx="0"/>
              <a:endCxn id="248" idx="4"/>
            </p:cNvCxnSpPr>
            <p:nvPr/>
          </p:nvCxnSpPr>
          <p:spPr>
            <a:xfrm flipH="1">
              <a:off x="539388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E7D869CB-628F-453F-9ED8-72AEDDB17491}"/>
                </a:ext>
              </a:extLst>
            </p:cNvPr>
            <p:cNvCxnSpPr>
              <a:cxnSpLocks/>
              <a:stCxn id="286" idx="0"/>
              <a:endCxn id="249" idx="4"/>
            </p:cNvCxnSpPr>
            <p:nvPr/>
          </p:nvCxnSpPr>
          <p:spPr>
            <a:xfrm flipH="1">
              <a:off x="6047548" y="2280154"/>
              <a:ext cx="127739" cy="18322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0AF7722C-40F2-49E9-8AE8-2C5905559099}"/>
                </a:ext>
              </a:extLst>
            </p:cNvPr>
            <p:cNvCxnSpPr>
              <a:cxnSpLocks/>
              <a:stCxn id="297" idx="0"/>
              <a:endCxn id="250" idx="4"/>
            </p:cNvCxnSpPr>
            <p:nvPr/>
          </p:nvCxnSpPr>
          <p:spPr>
            <a:xfrm flipH="1">
              <a:off x="6701208" y="2280154"/>
              <a:ext cx="127739" cy="183221"/>
            </a:xfrm>
            <a:prstGeom prst="straightConnector1">
              <a:avLst/>
            </a:prstGeom>
            <a:ln w="15875">
              <a:solidFill>
                <a:schemeClr val="tx1">
                  <a:alpha val="40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C140CB5A-D853-428F-B270-52AF9BAA7818}"/>
                </a:ext>
              </a:extLst>
            </p:cNvPr>
            <p:cNvCxnSpPr>
              <a:cxnSpLocks/>
              <a:stCxn id="308" idx="0"/>
              <a:endCxn id="251" idx="4"/>
            </p:cNvCxnSpPr>
            <p:nvPr/>
          </p:nvCxnSpPr>
          <p:spPr>
            <a:xfrm flipH="1">
              <a:off x="7354868" y="2280154"/>
              <a:ext cx="12773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55AD872-152E-4873-B772-40E2145BD137}"/>
                </a:ext>
              </a:extLst>
            </p:cNvPr>
            <p:cNvCxnSpPr>
              <a:cxnSpLocks/>
              <a:stCxn id="319" idx="0"/>
              <a:endCxn id="252" idx="4"/>
            </p:cNvCxnSpPr>
            <p:nvPr/>
          </p:nvCxnSpPr>
          <p:spPr>
            <a:xfrm flipH="1">
              <a:off x="8008528" y="2280154"/>
              <a:ext cx="127739"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D22A7BE6-18AF-43A2-97B6-15938D9FBC8E}"/>
                </a:ext>
              </a:extLst>
            </p:cNvPr>
            <p:cNvCxnSpPr>
              <a:cxnSpLocks/>
              <a:stCxn id="330" idx="0"/>
              <a:endCxn id="253" idx="4"/>
            </p:cNvCxnSpPr>
            <p:nvPr/>
          </p:nvCxnSpPr>
          <p:spPr>
            <a:xfrm flipH="1">
              <a:off x="8665097" y="2280154"/>
              <a:ext cx="124830" cy="183221"/>
            </a:xfrm>
            <a:prstGeom prst="straightConnector1">
              <a:avLst/>
            </a:prstGeom>
            <a:ln w="15875">
              <a:solidFill>
                <a:schemeClr val="tx1">
                  <a:alpha val="22000"/>
                </a:schemeClr>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357" name="Group 356">
              <a:extLst>
                <a:ext uri="{FF2B5EF4-FFF2-40B4-BE49-F238E27FC236}">
                  <a16:creationId xmlns:a16="http://schemas.microsoft.com/office/drawing/2014/main" id="{5404A121-BA30-4B76-A442-50EAAB07F617}"/>
                </a:ext>
              </a:extLst>
            </p:cNvPr>
            <p:cNvGrpSpPr/>
            <p:nvPr/>
          </p:nvGrpSpPr>
          <p:grpSpPr>
            <a:xfrm>
              <a:off x="5911074" y="3248390"/>
              <a:ext cx="274320" cy="274320"/>
              <a:chOff x="7725396" y="3762963"/>
              <a:chExt cx="274320" cy="274320"/>
            </a:xfrm>
          </p:grpSpPr>
          <p:sp>
            <p:nvSpPr>
              <p:cNvPr id="358" name="Oval 357">
                <a:extLst>
                  <a:ext uri="{FF2B5EF4-FFF2-40B4-BE49-F238E27FC236}">
                    <a16:creationId xmlns:a16="http://schemas.microsoft.com/office/drawing/2014/main" id="{CE058161-776E-4A31-A17E-5411F9B6C6AF}"/>
                  </a:ext>
                </a:extLst>
              </p:cNvPr>
              <p:cNvSpPr/>
              <p:nvPr/>
            </p:nvSpPr>
            <p:spPr>
              <a:xfrm>
                <a:off x="7725396" y="3762963"/>
                <a:ext cx="274320" cy="27432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359" name="Straight Connector 358">
                <a:extLst>
                  <a:ext uri="{FF2B5EF4-FFF2-40B4-BE49-F238E27FC236}">
                    <a16:creationId xmlns:a16="http://schemas.microsoft.com/office/drawing/2014/main" id="{5E16E3DA-FC14-4B4E-8388-84C027CE79B1}"/>
                  </a:ext>
                </a:extLst>
              </p:cNvPr>
              <p:cNvCxnSpPr>
                <a:stCxn id="358" idx="2"/>
                <a:endCxn id="358" idx="6"/>
              </p:cNvCxnSpPr>
              <p:nvPr/>
            </p:nvCxnSpPr>
            <p:spPr>
              <a:xfrm>
                <a:off x="7725396" y="3900123"/>
                <a:ext cx="2743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1CA4975-A05D-40E3-B310-68A87257A879}"/>
                  </a:ext>
                </a:extLst>
              </p:cNvPr>
              <p:cNvCxnSpPr>
                <a:cxnSpLocks/>
                <a:stCxn id="358" idx="0"/>
                <a:endCxn id="358" idx="4"/>
              </p:cNvCxnSpPr>
              <p:nvPr/>
            </p:nvCxnSpPr>
            <p:spPr>
              <a:xfrm>
                <a:off x="7862556" y="3762963"/>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1" name="Freeform 246">
              <a:extLst>
                <a:ext uri="{FF2B5EF4-FFF2-40B4-BE49-F238E27FC236}">
                  <a16:creationId xmlns:a16="http://schemas.microsoft.com/office/drawing/2014/main" id="{8B382990-09AF-4481-AF0D-461FEFE80C0B}"/>
                </a:ext>
              </a:extLst>
            </p:cNvPr>
            <p:cNvSpPr/>
            <p:nvPr/>
          </p:nvSpPr>
          <p:spPr>
            <a:xfrm flipH="1">
              <a:off x="6191578" y="2754267"/>
              <a:ext cx="492171" cy="635539"/>
            </a:xfrm>
            <a:custGeom>
              <a:avLst/>
              <a:gdLst>
                <a:gd name="connsiteX0" fmla="*/ 931494 w 974359"/>
                <a:gd name="connsiteY0" fmla="*/ 754380 h 754380"/>
                <a:gd name="connsiteX1" fmla="*/ 885774 w 974359"/>
                <a:gd name="connsiteY1" fmla="*/ 548640 h 754380"/>
                <a:gd name="connsiteX2" fmla="*/ 139014 w 974359"/>
                <a:gd name="connsiteY2" fmla="*/ 342900 h 754380"/>
                <a:gd name="connsiteX3" fmla="*/ 1854 w 974359"/>
                <a:gd name="connsiteY3" fmla="*/ 0 h 754380"/>
                <a:gd name="connsiteX0" fmla="*/ 931054 w 958511"/>
                <a:gd name="connsiteY0" fmla="*/ 754380 h 754380"/>
                <a:gd name="connsiteX1" fmla="*/ 847768 w 958511"/>
                <a:gd name="connsiteY1" fmla="*/ 526626 h 754380"/>
                <a:gd name="connsiteX2" fmla="*/ 138574 w 958511"/>
                <a:gd name="connsiteY2" fmla="*/ 342900 h 754380"/>
                <a:gd name="connsiteX3" fmla="*/ 1414 w 958511"/>
                <a:gd name="connsiteY3" fmla="*/ 0 h 754380"/>
                <a:gd name="connsiteX0" fmla="*/ 931054 w 942242"/>
                <a:gd name="connsiteY0" fmla="*/ 754380 h 754380"/>
                <a:gd name="connsiteX1" fmla="*/ 847768 w 942242"/>
                <a:gd name="connsiteY1" fmla="*/ 526626 h 754380"/>
                <a:gd name="connsiteX2" fmla="*/ 138574 w 942242"/>
                <a:gd name="connsiteY2" fmla="*/ 342900 h 754380"/>
                <a:gd name="connsiteX3" fmla="*/ 1414 w 942242"/>
                <a:gd name="connsiteY3" fmla="*/ 0 h 754380"/>
                <a:gd name="connsiteX0" fmla="*/ 931054 w 931264"/>
                <a:gd name="connsiteY0" fmla="*/ 754380 h 754380"/>
                <a:gd name="connsiteX1" fmla="*/ 696928 w 931264"/>
                <a:gd name="connsiteY1" fmla="*/ 613580 h 754380"/>
                <a:gd name="connsiteX2" fmla="*/ 138574 w 931264"/>
                <a:gd name="connsiteY2" fmla="*/ 342900 h 754380"/>
                <a:gd name="connsiteX3" fmla="*/ 1414 w 931264"/>
                <a:gd name="connsiteY3" fmla="*/ 0 h 754380"/>
                <a:gd name="connsiteX0" fmla="*/ 930110 w 930309"/>
                <a:gd name="connsiteY0" fmla="*/ 754380 h 754380"/>
                <a:gd name="connsiteX1" fmla="*/ 695984 w 930309"/>
                <a:gd name="connsiteY1" fmla="*/ 613580 h 754380"/>
                <a:gd name="connsiteX2" fmla="*/ 171149 w 930309"/>
                <a:gd name="connsiteY2" fmla="*/ 533112 h 754380"/>
                <a:gd name="connsiteX3" fmla="*/ 470 w 930309"/>
                <a:gd name="connsiteY3" fmla="*/ 0 h 754380"/>
                <a:gd name="connsiteX0" fmla="*/ 930110 w 930342"/>
                <a:gd name="connsiteY0" fmla="*/ 754380 h 754380"/>
                <a:gd name="connsiteX1" fmla="*/ 712744 w 930342"/>
                <a:gd name="connsiteY1" fmla="*/ 640753 h 754380"/>
                <a:gd name="connsiteX2" fmla="*/ 171149 w 930342"/>
                <a:gd name="connsiteY2" fmla="*/ 533112 h 754380"/>
                <a:gd name="connsiteX3" fmla="*/ 470 w 930342"/>
                <a:gd name="connsiteY3" fmla="*/ 0 h 754380"/>
                <a:gd name="connsiteX0" fmla="*/ 930110 w 930265"/>
                <a:gd name="connsiteY0" fmla="*/ 754380 h 754380"/>
                <a:gd name="connsiteX1" fmla="*/ 712744 w 930265"/>
                <a:gd name="connsiteY1" fmla="*/ 640753 h 754380"/>
                <a:gd name="connsiteX2" fmla="*/ 171149 w 930265"/>
                <a:gd name="connsiteY2" fmla="*/ 533112 h 754380"/>
                <a:gd name="connsiteX3" fmla="*/ 470 w 930265"/>
                <a:gd name="connsiteY3" fmla="*/ 0 h 754380"/>
                <a:gd name="connsiteX0" fmla="*/ 930110 w 930184"/>
                <a:gd name="connsiteY0" fmla="*/ 754380 h 754380"/>
                <a:gd name="connsiteX1" fmla="*/ 545145 w 930184"/>
                <a:gd name="connsiteY1" fmla="*/ 622071 h 754380"/>
                <a:gd name="connsiteX2" fmla="*/ 171149 w 930184"/>
                <a:gd name="connsiteY2" fmla="*/ 533112 h 754380"/>
                <a:gd name="connsiteX3" fmla="*/ 470 w 930184"/>
                <a:gd name="connsiteY3"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30110 w 930109"/>
                <a:gd name="connsiteY0" fmla="*/ 754380 h 754380"/>
                <a:gd name="connsiteX1" fmla="*/ 171149 w 930109"/>
                <a:gd name="connsiteY1" fmla="*/ 533112 h 754380"/>
                <a:gd name="connsiteX2" fmla="*/ 470 w 930109"/>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929879 w 929878"/>
                <a:gd name="connsiteY0" fmla="*/ 754380 h 754380"/>
                <a:gd name="connsiteX1" fmla="*/ 170918 w 929878"/>
                <a:gd name="connsiteY1" fmla="*/ 533112 h 754380"/>
                <a:gd name="connsiteX2" fmla="*/ 239 w 929878"/>
                <a:gd name="connsiteY2" fmla="*/ 0 h 754380"/>
                <a:gd name="connsiteX0" fmla="*/ 843990 w 843989"/>
                <a:gd name="connsiteY0" fmla="*/ 749285 h 749285"/>
                <a:gd name="connsiteX1" fmla="*/ 85029 w 843989"/>
                <a:gd name="connsiteY1" fmla="*/ 528017 h 749285"/>
                <a:gd name="connsiteX2" fmla="*/ 3387 w 843989"/>
                <a:gd name="connsiteY2" fmla="*/ 0 h 749285"/>
                <a:gd name="connsiteX0" fmla="*/ 841381 w 841380"/>
                <a:gd name="connsiteY0" fmla="*/ 749285 h 749285"/>
                <a:gd name="connsiteX1" fmla="*/ 82420 w 841380"/>
                <a:gd name="connsiteY1" fmla="*/ 528017 h 749285"/>
                <a:gd name="connsiteX2" fmla="*/ 778 w 841380"/>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5"/>
                <a:gd name="connsiteY0" fmla="*/ 749285 h 749285"/>
                <a:gd name="connsiteX1" fmla="*/ 85985 w 844945"/>
                <a:gd name="connsiteY1" fmla="*/ 528017 h 749285"/>
                <a:gd name="connsiteX2" fmla="*/ 4343 w 844945"/>
                <a:gd name="connsiteY2" fmla="*/ 0 h 749285"/>
                <a:gd name="connsiteX0" fmla="*/ 844946 w 844946"/>
                <a:gd name="connsiteY0" fmla="*/ 749285 h 866936"/>
                <a:gd name="connsiteX1" fmla="*/ 85985 w 844946"/>
                <a:gd name="connsiteY1" fmla="*/ 528017 h 866936"/>
                <a:gd name="connsiteX2" fmla="*/ 4343 w 844946"/>
                <a:gd name="connsiteY2" fmla="*/ 0 h 866936"/>
                <a:gd name="connsiteX0" fmla="*/ 893878 w 893878"/>
                <a:gd name="connsiteY0" fmla="*/ 749285 h 866936"/>
                <a:gd name="connsiteX1" fmla="*/ 85985 w 893878"/>
                <a:gd name="connsiteY1" fmla="*/ 528017 h 866936"/>
                <a:gd name="connsiteX2" fmla="*/ 4343 w 893878"/>
                <a:gd name="connsiteY2" fmla="*/ 0 h 866936"/>
                <a:gd name="connsiteX0" fmla="*/ 916747 w 916747"/>
                <a:gd name="connsiteY0" fmla="*/ 744740 h 862391"/>
                <a:gd name="connsiteX1" fmla="*/ 108854 w 916747"/>
                <a:gd name="connsiteY1" fmla="*/ 523472 h 862391"/>
                <a:gd name="connsiteX2" fmla="*/ 1115 w 916747"/>
                <a:gd name="connsiteY2" fmla="*/ 0 h 862391"/>
                <a:gd name="connsiteX0" fmla="*/ 915632 w 915632"/>
                <a:gd name="connsiteY0" fmla="*/ 744740 h 862391"/>
                <a:gd name="connsiteX1" fmla="*/ 107739 w 915632"/>
                <a:gd name="connsiteY1" fmla="*/ 523472 h 862391"/>
                <a:gd name="connsiteX2" fmla="*/ 0 w 915632"/>
                <a:gd name="connsiteY2" fmla="*/ 0 h 862391"/>
                <a:gd name="connsiteX0" fmla="*/ 915632 w 915632"/>
                <a:gd name="connsiteY0" fmla="*/ 744740 h 862016"/>
                <a:gd name="connsiteX1" fmla="*/ 267582 w 915632"/>
                <a:gd name="connsiteY1" fmla="*/ 521199 h 862016"/>
                <a:gd name="connsiteX2" fmla="*/ 0 w 915632"/>
                <a:gd name="connsiteY2" fmla="*/ 0 h 862016"/>
                <a:gd name="connsiteX0" fmla="*/ 915632 w 915632"/>
                <a:gd name="connsiteY0" fmla="*/ 744740 h 862016"/>
                <a:gd name="connsiteX1" fmla="*/ 267582 w 915632"/>
                <a:gd name="connsiteY1" fmla="*/ 521199 h 862016"/>
                <a:gd name="connsiteX2" fmla="*/ 0 w 915632"/>
                <a:gd name="connsiteY2" fmla="*/ 0 h 862016"/>
                <a:gd name="connsiteX0" fmla="*/ 915632 w 915632"/>
                <a:gd name="connsiteY0" fmla="*/ 744740 h 862016"/>
                <a:gd name="connsiteX1" fmla="*/ 267582 w 915632"/>
                <a:gd name="connsiteY1" fmla="*/ 521199 h 862016"/>
                <a:gd name="connsiteX2" fmla="*/ 0 w 915632"/>
                <a:gd name="connsiteY2" fmla="*/ 0 h 862016"/>
                <a:gd name="connsiteX0" fmla="*/ 869962 w 869962"/>
                <a:gd name="connsiteY0" fmla="*/ 740195 h 857471"/>
                <a:gd name="connsiteX1" fmla="*/ 221912 w 869962"/>
                <a:gd name="connsiteY1" fmla="*/ 516654 h 857471"/>
                <a:gd name="connsiteX2" fmla="*/ 0 w 869962"/>
                <a:gd name="connsiteY2" fmla="*/ 0 h 857471"/>
                <a:gd name="connsiteX0" fmla="*/ 869962 w 869962"/>
                <a:gd name="connsiteY0" fmla="*/ 740195 h 857471"/>
                <a:gd name="connsiteX1" fmla="*/ 221912 w 869962"/>
                <a:gd name="connsiteY1" fmla="*/ 516654 h 857471"/>
                <a:gd name="connsiteX2" fmla="*/ 0 w 869962"/>
                <a:gd name="connsiteY2" fmla="*/ 0 h 857471"/>
                <a:gd name="connsiteX0" fmla="*/ 869962 w 869962"/>
                <a:gd name="connsiteY0" fmla="*/ 740195 h 879517"/>
                <a:gd name="connsiteX1" fmla="*/ 238222 w 869962"/>
                <a:gd name="connsiteY1" fmla="*/ 630284 h 879517"/>
                <a:gd name="connsiteX2" fmla="*/ 0 w 869962"/>
                <a:gd name="connsiteY2" fmla="*/ 0 h 879517"/>
                <a:gd name="connsiteX0" fmla="*/ 674235 w 674235"/>
                <a:gd name="connsiteY0" fmla="*/ 606112 h 783868"/>
                <a:gd name="connsiteX1" fmla="*/ 238222 w 674235"/>
                <a:gd name="connsiteY1" fmla="*/ 630284 h 783868"/>
                <a:gd name="connsiteX2" fmla="*/ 0 w 674235"/>
                <a:gd name="connsiteY2" fmla="*/ 0 h 783868"/>
                <a:gd name="connsiteX0" fmla="*/ 674235 w 674235"/>
                <a:gd name="connsiteY0" fmla="*/ 606112 h 667153"/>
                <a:gd name="connsiteX1" fmla="*/ 238222 w 674235"/>
                <a:gd name="connsiteY1" fmla="*/ 630284 h 667153"/>
                <a:gd name="connsiteX2" fmla="*/ 0 w 674235"/>
                <a:gd name="connsiteY2" fmla="*/ 0 h 667153"/>
                <a:gd name="connsiteX0" fmla="*/ 674235 w 674235"/>
                <a:gd name="connsiteY0" fmla="*/ 606112 h 606437"/>
                <a:gd name="connsiteX1" fmla="*/ 127309 w 674235"/>
                <a:gd name="connsiteY1" fmla="*/ 475748 h 606437"/>
                <a:gd name="connsiteX2" fmla="*/ 0 w 674235"/>
                <a:gd name="connsiteY2" fmla="*/ 0 h 606437"/>
                <a:gd name="connsiteX0" fmla="*/ 674235 w 674235"/>
                <a:gd name="connsiteY0" fmla="*/ 606112 h 606538"/>
                <a:gd name="connsiteX1" fmla="*/ 153406 w 674235"/>
                <a:gd name="connsiteY1" fmla="*/ 487110 h 606538"/>
                <a:gd name="connsiteX2" fmla="*/ 0 w 674235"/>
                <a:gd name="connsiteY2" fmla="*/ 0 h 606538"/>
              </a:gdLst>
              <a:ahLst/>
              <a:cxnLst>
                <a:cxn ang="0">
                  <a:pos x="connsiteX0" y="connsiteY0"/>
                </a:cxn>
                <a:cxn ang="0">
                  <a:pos x="connsiteX1" y="connsiteY1"/>
                </a:cxn>
                <a:cxn ang="0">
                  <a:pos x="connsiteX2" y="connsiteY2"/>
                </a:cxn>
              </a:cxnLst>
              <a:rect l="l" t="t" r="r" b="b"/>
              <a:pathLst>
                <a:path w="674235" h="606538">
                  <a:moveTo>
                    <a:pt x="674235" y="606112"/>
                  </a:moveTo>
                  <a:cubicBezTo>
                    <a:pt x="412869" y="610577"/>
                    <a:pt x="203599" y="580572"/>
                    <a:pt x="153406" y="487110"/>
                  </a:cubicBezTo>
                  <a:cubicBezTo>
                    <a:pt x="68585" y="380854"/>
                    <a:pt x="82998" y="314354"/>
                    <a:pt x="0" y="0"/>
                  </a:cubicBezTo>
                </a:path>
              </a:pathLst>
            </a:custGeom>
            <a:ln w="158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362" name="Group 361">
              <a:extLst>
                <a:ext uri="{FF2B5EF4-FFF2-40B4-BE49-F238E27FC236}">
                  <a16:creationId xmlns:a16="http://schemas.microsoft.com/office/drawing/2014/main" id="{32233206-81C9-48F9-B55D-0CC09E0D76E1}"/>
                </a:ext>
              </a:extLst>
            </p:cNvPr>
            <p:cNvGrpSpPr/>
            <p:nvPr/>
          </p:nvGrpSpPr>
          <p:grpSpPr>
            <a:xfrm>
              <a:off x="8506414" y="4907233"/>
              <a:ext cx="233966" cy="208732"/>
              <a:chOff x="3950623" y="4077518"/>
              <a:chExt cx="233966" cy="208732"/>
            </a:xfrm>
          </p:grpSpPr>
          <p:cxnSp>
            <p:nvCxnSpPr>
              <p:cNvPr id="363" name="Straight Arrow Connector 362">
                <a:extLst>
                  <a:ext uri="{FF2B5EF4-FFF2-40B4-BE49-F238E27FC236}">
                    <a16:creationId xmlns:a16="http://schemas.microsoft.com/office/drawing/2014/main" id="{51669053-63E0-4430-85A5-C0E619BB69EC}"/>
                  </a:ext>
                </a:extLst>
              </p:cNvPr>
              <p:cNvCxnSpPr>
                <a:cxnSpLocks/>
              </p:cNvCxnSpPr>
              <p:nvPr/>
            </p:nvCxnSpPr>
            <p:spPr>
              <a:xfrm flipV="1">
                <a:off x="3950623" y="4077518"/>
                <a:ext cx="124829"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6DD48BF3-7050-4432-BDB1-3D63DD82F876}"/>
                  </a:ext>
                </a:extLst>
              </p:cNvPr>
              <p:cNvCxnSpPr>
                <a:cxnSpLocks/>
              </p:cNvCxnSpPr>
              <p:nvPr/>
            </p:nvCxnSpPr>
            <p:spPr>
              <a:xfrm flipH="1" flipV="1">
                <a:off x="4075452" y="4077518"/>
                <a:ext cx="109137" cy="164531"/>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5580889D-310E-42C5-9BB2-F481797C134A}"/>
                  </a:ext>
                </a:extLst>
              </p:cNvPr>
              <p:cNvCxnSpPr>
                <a:cxnSpLocks/>
              </p:cNvCxnSpPr>
              <p:nvPr/>
            </p:nvCxnSpPr>
            <p:spPr>
              <a:xfrm flipV="1">
                <a:off x="4002881" y="4077518"/>
                <a:ext cx="72571"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87A672F9-B8E3-4D23-9419-BD609CA6B2DD}"/>
                  </a:ext>
                </a:extLst>
              </p:cNvPr>
              <p:cNvCxnSpPr>
                <a:cxnSpLocks/>
              </p:cNvCxnSpPr>
              <p:nvPr/>
            </p:nvCxnSpPr>
            <p:spPr>
              <a:xfrm flipH="1" flipV="1">
                <a:off x="4075452" y="4077518"/>
                <a:ext cx="58257" cy="191904"/>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F58B38A3-91EE-44E3-AA97-B13BC4238B63}"/>
                  </a:ext>
                </a:extLst>
              </p:cNvPr>
              <p:cNvCxnSpPr>
                <a:cxnSpLocks/>
              </p:cNvCxnSpPr>
              <p:nvPr/>
            </p:nvCxnSpPr>
            <p:spPr>
              <a:xfrm flipV="1">
                <a:off x="4075452" y="4077518"/>
                <a:ext cx="0" cy="208732"/>
              </a:xfrm>
              <a:prstGeom prst="straightConnector1">
                <a:avLst/>
              </a:prstGeom>
              <a:ln w="15875">
                <a:solidFill>
                  <a:schemeClr val="tx1"/>
                </a:solidFill>
                <a:headEnd w="sm" len="sm"/>
                <a:tailEnd type="stealth" w="med" len="med"/>
              </a:ln>
            </p:spPr>
            <p:style>
              <a:lnRef idx="1">
                <a:schemeClr val="accent1"/>
              </a:lnRef>
              <a:fillRef idx="0">
                <a:schemeClr val="accent1"/>
              </a:fillRef>
              <a:effectRef idx="0">
                <a:schemeClr val="accent1"/>
              </a:effectRef>
              <a:fontRef idx="minor">
                <a:schemeClr val="tx1"/>
              </a:fontRef>
            </p:style>
          </p:cxnSp>
        </p:grpSp>
        <p:sp>
          <p:nvSpPr>
            <p:cNvPr id="368" name="TextBox 367">
              <a:extLst>
                <a:ext uri="{FF2B5EF4-FFF2-40B4-BE49-F238E27FC236}">
                  <a16:creationId xmlns:a16="http://schemas.microsoft.com/office/drawing/2014/main" id="{930E9C7F-8155-42E8-B4A9-2DCE1C153FFF}"/>
                </a:ext>
              </a:extLst>
            </p:cNvPr>
            <p:cNvSpPr txBox="1"/>
            <p:nvPr/>
          </p:nvSpPr>
          <p:spPr>
            <a:xfrm rot="5400000">
              <a:off x="2485515" y="2035905"/>
              <a:ext cx="1388361" cy="488500"/>
            </a:xfrm>
            <a:prstGeom prst="rect">
              <a:avLst/>
            </a:prstGeom>
            <a:noFill/>
          </p:spPr>
          <p:txBody>
            <a:bodyPr wrap="none" rtlCol="0">
              <a:spAutoFit/>
            </a:bodyPr>
            <a:lstStyle/>
            <a:p>
              <a:r>
                <a:rPr lang="en-US" sz="2353" dirty="0"/>
                <a:t>Decoder</a:t>
              </a:r>
            </a:p>
          </p:txBody>
        </p:sp>
        <p:sp>
          <p:nvSpPr>
            <p:cNvPr id="369" name="TextBox 368">
              <a:extLst>
                <a:ext uri="{FF2B5EF4-FFF2-40B4-BE49-F238E27FC236}">
                  <a16:creationId xmlns:a16="http://schemas.microsoft.com/office/drawing/2014/main" id="{8DF47280-998E-4E55-B639-008E3AADF0F7}"/>
                </a:ext>
              </a:extLst>
            </p:cNvPr>
            <p:cNvSpPr txBox="1"/>
            <p:nvPr/>
          </p:nvSpPr>
          <p:spPr>
            <a:xfrm rot="5400000">
              <a:off x="2502831" y="5208863"/>
              <a:ext cx="1353725" cy="488500"/>
            </a:xfrm>
            <a:prstGeom prst="rect">
              <a:avLst/>
            </a:prstGeom>
            <a:noFill/>
          </p:spPr>
          <p:txBody>
            <a:bodyPr wrap="none" rtlCol="0">
              <a:spAutoFit/>
            </a:bodyPr>
            <a:lstStyle/>
            <a:p>
              <a:r>
                <a:rPr lang="en-US" sz="2353" dirty="0"/>
                <a:t>Encoder</a:t>
              </a:r>
            </a:p>
          </p:txBody>
        </p:sp>
        <p:sp>
          <p:nvSpPr>
            <p:cNvPr id="370" name="TextBox 369">
              <a:extLst>
                <a:ext uri="{FF2B5EF4-FFF2-40B4-BE49-F238E27FC236}">
                  <a16:creationId xmlns:a16="http://schemas.microsoft.com/office/drawing/2014/main" id="{383347D7-8FC4-4275-AB29-B70EAB9D485B}"/>
                </a:ext>
              </a:extLst>
            </p:cNvPr>
            <p:cNvSpPr txBox="1"/>
            <p:nvPr/>
          </p:nvSpPr>
          <p:spPr>
            <a:xfrm rot="5400000">
              <a:off x="2382366" y="3726033"/>
              <a:ext cx="1594654" cy="488500"/>
            </a:xfrm>
            <a:prstGeom prst="rect">
              <a:avLst/>
            </a:prstGeom>
            <a:noFill/>
          </p:spPr>
          <p:txBody>
            <a:bodyPr wrap="square" rtlCol="0">
              <a:spAutoFit/>
            </a:bodyPr>
            <a:lstStyle/>
            <a:p>
              <a:r>
                <a:rPr lang="en-US" sz="2353" dirty="0"/>
                <a:t>Attention</a:t>
              </a:r>
            </a:p>
          </p:txBody>
        </p:sp>
      </p:grpSp>
      <p:grpSp>
        <p:nvGrpSpPr>
          <p:cNvPr id="432" name="Group 431">
            <a:extLst>
              <a:ext uri="{FF2B5EF4-FFF2-40B4-BE49-F238E27FC236}">
                <a16:creationId xmlns:a16="http://schemas.microsoft.com/office/drawing/2014/main" id="{32330B3B-72C2-4D9B-804A-881B244E29DF}"/>
              </a:ext>
            </a:extLst>
          </p:cNvPr>
          <p:cNvGrpSpPr/>
          <p:nvPr/>
        </p:nvGrpSpPr>
        <p:grpSpPr>
          <a:xfrm>
            <a:off x="6984799" y="866030"/>
            <a:ext cx="4468934" cy="5868777"/>
            <a:chOff x="6984799" y="866030"/>
            <a:chExt cx="4468934" cy="5868777"/>
          </a:xfrm>
        </p:grpSpPr>
        <p:grpSp>
          <p:nvGrpSpPr>
            <p:cNvPr id="376" name="Group 375">
              <a:extLst>
                <a:ext uri="{FF2B5EF4-FFF2-40B4-BE49-F238E27FC236}">
                  <a16:creationId xmlns:a16="http://schemas.microsoft.com/office/drawing/2014/main" id="{C8F65C49-FFB8-43D2-A50E-0CC7E0E64F71}"/>
                </a:ext>
              </a:extLst>
            </p:cNvPr>
            <p:cNvGrpSpPr/>
            <p:nvPr/>
          </p:nvGrpSpPr>
          <p:grpSpPr>
            <a:xfrm>
              <a:off x="8155855" y="2784126"/>
              <a:ext cx="1977512" cy="1520645"/>
              <a:chOff x="2486375" y="2145607"/>
              <a:chExt cx="1977512" cy="1520645"/>
            </a:xfrm>
          </p:grpSpPr>
          <p:sp>
            <p:nvSpPr>
              <p:cNvPr id="377" name="Rectangle: Rounded Corners 61">
                <a:extLst>
                  <a:ext uri="{FF2B5EF4-FFF2-40B4-BE49-F238E27FC236}">
                    <a16:creationId xmlns:a16="http://schemas.microsoft.com/office/drawing/2014/main" id="{9D4A9A26-0524-4E69-B190-87A6CA83AFBA}"/>
                  </a:ext>
                </a:extLst>
              </p:cNvPr>
              <p:cNvSpPr/>
              <p:nvPr/>
            </p:nvSpPr>
            <p:spPr>
              <a:xfrm rot="5400000">
                <a:off x="2660775" y="1971207"/>
                <a:ext cx="677556" cy="1026356"/>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60935 w 1099035"/>
                  <a:gd name="connsiteY5" fmla="*/ 0 h 1086726"/>
                  <a:gd name="connsiteX0" fmla="*/ 470385 w 1060935"/>
                  <a:gd name="connsiteY0" fmla="*/ 1083354 h 1086726"/>
                  <a:gd name="connsiteX1" fmla="*/ 181125 w 1060935"/>
                  <a:gd name="connsiteY1" fmla="*/ 1086726 h 1086726"/>
                  <a:gd name="connsiteX2" fmla="*/ 0 w 1060935"/>
                  <a:gd name="connsiteY2" fmla="*/ 905601 h 1086726"/>
                  <a:gd name="connsiteX3" fmla="*/ 0 w 1060935"/>
                  <a:gd name="connsiteY3" fmla="*/ 181125 h 1086726"/>
                  <a:gd name="connsiteX4" fmla="*/ 181125 w 1060935"/>
                  <a:gd name="connsiteY4" fmla="*/ 0 h 1086726"/>
                  <a:gd name="connsiteX5" fmla="*/ 1060935 w 1060935"/>
                  <a:gd name="connsiteY5" fmla="*/ 0 h 1086726"/>
                  <a:gd name="connsiteX0" fmla="*/ 502135 w 1060935"/>
                  <a:gd name="connsiteY0" fmla="*/ 1090098 h 1090098"/>
                  <a:gd name="connsiteX1" fmla="*/ 181125 w 1060935"/>
                  <a:gd name="connsiteY1" fmla="*/ 1086726 h 1090098"/>
                  <a:gd name="connsiteX2" fmla="*/ 0 w 1060935"/>
                  <a:gd name="connsiteY2" fmla="*/ 905601 h 1090098"/>
                  <a:gd name="connsiteX3" fmla="*/ 0 w 1060935"/>
                  <a:gd name="connsiteY3" fmla="*/ 181125 h 1090098"/>
                  <a:gd name="connsiteX4" fmla="*/ 181125 w 1060935"/>
                  <a:gd name="connsiteY4" fmla="*/ 0 h 1090098"/>
                  <a:gd name="connsiteX5" fmla="*/ 1060935 w 1060935"/>
                  <a:gd name="connsiteY5" fmla="*/ 0 h 1090098"/>
                  <a:gd name="connsiteX0" fmla="*/ 502135 w 684699"/>
                  <a:gd name="connsiteY0" fmla="*/ 1095157 h 1095157"/>
                  <a:gd name="connsiteX1" fmla="*/ 181125 w 684699"/>
                  <a:gd name="connsiteY1" fmla="*/ 1091785 h 1095157"/>
                  <a:gd name="connsiteX2" fmla="*/ 0 w 684699"/>
                  <a:gd name="connsiteY2" fmla="*/ 910660 h 1095157"/>
                  <a:gd name="connsiteX3" fmla="*/ 0 w 684699"/>
                  <a:gd name="connsiteY3" fmla="*/ 186184 h 1095157"/>
                  <a:gd name="connsiteX4" fmla="*/ 181125 w 684699"/>
                  <a:gd name="connsiteY4" fmla="*/ 5059 h 1095157"/>
                  <a:gd name="connsiteX5" fmla="*/ 684699 w 684699"/>
                  <a:gd name="connsiteY5" fmla="*/ 0 h 1095157"/>
                  <a:gd name="connsiteX0" fmla="*/ 502135 w 689462"/>
                  <a:gd name="connsiteY0" fmla="*/ 1090098 h 1090098"/>
                  <a:gd name="connsiteX1" fmla="*/ 181125 w 689462"/>
                  <a:gd name="connsiteY1" fmla="*/ 1086726 h 1090098"/>
                  <a:gd name="connsiteX2" fmla="*/ 0 w 689462"/>
                  <a:gd name="connsiteY2" fmla="*/ 905601 h 1090098"/>
                  <a:gd name="connsiteX3" fmla="*/ 0 w 689462"/>
                  <a:gd name="connsiteY3" fmla="*/ 181125 h 1090098"/>
                  <a:gd name="connsiteX4" fmla="*/ 181125 w 689462"/>
                  <a:gd name="connsiteY4" fmla="*/ 0 h 1090098"/>
                  <a:gd name="connsiteX5" fmla="*/ 689462 w 689462"/>
                  <a:gd name="connsiteY5" fmla="*/ 2529 h 1090098"/>
                  <a:gd name="connsiteX0" fmla="*/ 502135 w 689462"/>
                  <a:gd name="connsiteY0" fmla="*/ 1090098 h 1090098"/>
                  <a:gd name="connsiteX1" fmla="*/ 181125 w 689462"/>
                  <a:gd name="connsiteY1" fmla="*/ 1086726 h 1090098"/>
                  <a:gd name="connsiteX2" fmla="*/ 0 w 689462"/>
                  <a:gd name="connsiteY2" fmla="*/ 905601 h 1090098"/>
                  <a:gd name="connsiteX3" fmla="*/ 0 w 689462"/>
                  <a:gd name="connsiteY3" fmla="*/ 181125 h 1090098"/>
                  <a:gd name="connsiteX4" fmla="*/ 181125 w 689462"/>
                  <a:gd name="connsiteY4" fmla="*/ 0 h 1090098"/>
                  <a:gd name="connsiteX5" fmla="*/ 689462 w 689462"/>
                  <a:gd name="connsiteY5" fmla="*/ 0 h 1090098"/>
                  <a:gd name="connsiteX0" fmla="*/ 502135 w 677556"/>
                  <a:gd name="connsiteY0" fmla="*/ 1090098 h 1090098"/>
                  <a:gd name="connsiteX1" fmla="*/ 181125 w 677556"/>
                  <a:gd name="connsiteY1" fmla="*/ 1086726 h 1090098"/>
                  <a:gd name="connsiteX2" fmla="*/ 0 w 677556"/>
                  <a:gd name="connsiteY2" fmla="*/ 905601 h 1090098"/>
                  <a:gd name="connsiteX3" fmla="*/ 0 w 677556"/>
                  <a:gd name="connsiteY3" fmla="*/ 181125 h 1090098"/>
                  <a:gd name="connsiteX4" fmla="*/ 181125 w 677556"/>
                  <a:gd name="connsiteY4" fmla="*/ 0 h 1090098"/>
                  <a:gd name="connsiteX5" fmla="*/ 677556 w 677556"/>
                  <a:gd name="connsiteY5" fmla="*/ 10117 h 1090098"/>
                  <a:gd name="connsiteX0" fmla="*/ 502135 w 677556"/>
                  <a:gd name="connsiteY0" fmla="*/ 1090098 h 1090098"/>
                  <a:gd name="connsiteX1" fmla="*/ 181125 w 677556"/>
                  <a:gd name="connsiteY1" fmla="*/ 1086726 h 1090098"/>
                  <a:gd name="connsiteX2" fmla="*/ 0 w 677556"/>
                  <a:gd name="connsiteY2" fmla="*/ 905601 h 1090098"/>
                  <a:gd name="connsiteX3" fmla="*/ 0 w 677556"/>
                  <a:gd name="connsiteY3" fmla="*/ 181125 h 1090098"/>
                  <a:gd name="connsiteX4" fmla="*/ 181125 w 677556"/>
                  <a:gd name="connsiteY4" fmla="*/ 0 h 1090098"/>
                  <a:gd name="connsiteX5" fmla="*/ 677556 w 677556"/>
                  <a:gd name="connsiteY5" fmla="*/ 5059 h 109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6" h="1090098">
                    <a:moveTo>
                      <a:pt x="502135" y="1090098"/>
                    </a:moveTo>
                    <a:lnTo>
                      <a:pt x="181125" y="1086726"/>
                    </a:lnTo>
                    <a:cubicBezTo>
                      <a:pt x="81092" y="1086726"/>
                      <a:pt x="0" y="1005634"/>
                      <a:pt x="0" y="905601"/>
                    </a:cubicBezTo>
                    <a:lnTo>
                      <a:pt x="0" y="181125"/>
                    </a:lnTo>
                    <a:cubicBezTo>
                      <a:pt x="0" y="81092"/>
                      <a:pt x="81092" y="0"/>
                      <a:pt x="181125" y="0"/>
                    </a:cubicBezTo>
                    <a:lnTo>
                      <a:pt x="677556" y="505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Rounded Corners 61">
                <a:extLst>
                  <a:ext uri="{FF2B5EF4-FFF2-40B4-BE49-F238E27FC236}">
                    <a16:creationId xmlns:a16="http://schemas.microsoft.com/office/drawing/2014/main" id="{AA9AEBF1-B3B4-4708-B256-61995798C0F6}"/>
                  </a:ext>
                </a:extLst>
              </p:cNvPr>
              <p:cNvSpPr/>
              <p:nvPr/>
            </p:nvSpPr>
            <p:spPr>
              <a:xfrm rot="16200000">
                <a:off x="3560870" y="2763235"/>
                <a:ext cx="850591" cy="955443"/>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489431 w 1099035"/>
                  <a:gd name="connsiteY0" fmla="*/ 1091785 h 1091785"/>
                  <a:gd name="connsiteX1" fmla="*/ 181125 w 1099035"/>
                  <a:gd name="connsiteY1" fmla="*/ 1086726 h 1091785"/>
                  <a:gd name="connsiteX2" fmla="*/ 0 w 1099035"/>
                  <a:gd name="connsiteY2" fmla="*/ 905601 h 1091785"/>
                  <a:gd name="connsiteX3" fmla="*/ 0 w 1099035"/>
                  <a:gd name="connsiteY3" fmla="*/ 181125 h 1091785"/>
                  <a:gd name="connsiteX4" fmla="*/ 181125 w 1099035"/>
                  <a:gd name="connsiteY4" fmla="*/ 0 h 1091785"/>
                  <a:gd name="connsiteX5" fmla="*/ 1099035 w 1099035"/>
                  <a:gd name="connsiteY5" fmla="*/ 0 h 1091785"/>
                  <a:gd name="connsiteX0" fmla="*/ 181125 w 1099035"/>
                  <a:gd name="connsiteY0" fmla="*/ 1086726 h 1086726"/>
                  <a:gd name="connsiteX1" fmla="*/ 0 w 1099035"/>
                  <a:gd name="connsiteY1" fmla="*/ 905601 h 1086726"/>
                  <a:gd name="connsiteX2" fmla="*/ 0 w 1099035"/>
                  <a:gd name="connsiteY2" fmla="*/ 181125 h 1086726"/>
                  <a:gd name="connsiteX3" fmla="*/ 181125 w 1099035"/>
                  <a:gd name="connsiteY3" fmla="*/ 0 h 1086726"/>
                  <a:gd name="connsiteX4" fmla="*/ 1099035 w 1099035"/>
                  <a:gd name="connsiteY4" fmla="*/ 0 h 1086726"/>
                  <a:gd name="connsiteX0" fmla="*/ 181125 w 939491"/>
                  <a:gd name="connsiteY0" fmla="*/ 1089253 h 1089253"/>
                  <a:gd name="connsiteX1" fmla="*/ 0 w 939491"/>
                  <a:gd name="connsiteY1" fmla="*/ 908128 h 1089253"/>
                  <a:gd name="connsiteX2" fmla="*/ 0 w 939491"/>
                  <a:gd name="connsiteY2" fmla="*/ 183652 h 1089253"/>
                  <a:gd name="connsiteX3" fmla="*/ 181125 w 939491"/>
                  <a:gd name="connsiteY3" fmla="*/ 2527 h 1089253"/>
                  <a:gd name="connsiteX4" fmla="*/ 939491 w 939491"/>
                  <a:gd name="connsiteY4" fmla="*/ 0 h 1089253"/>
                  <a:gd name="connsiteX0" fmla="*/ 181125 w 850591"/>
                  <a:gd name="connsiteY0" fmla="*/ 1089253 h 1089253"/>
                  <a:gd name="connsiteX1" fmla="*/ 0 w 850591"/>
                  <a:gd name="connsiteY1" fmla="*/ 908128 h 1089253"/>
                  <a:gd name="connsiteX2" fmla="*/ 0 w 850591"/>
                  <a:gd name="connsiteY2" fmla="*/ 183652 h 1089253"/>
                  <a:gd name="connsiteX3" fmla="*/ 181125 w 850591"/>
                  <a:gd name="connsiteY3" fmla="*/ 2527 h 1089253"/>
                  <a:gd name="connsiteX4" fmla="*/ 850591 w 850591"/>
                  <a:gd name="connsiteY4" fmla="*/ 0 h 108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91" h="1089253">
                    <a:moveTo>
                      <a:pt x="181125" y="1089253"/>
                    </a:moveTo>
                    <a:cubicBezTo>
                      <a:pt x="81092" y="1089253"/>
                      <a:pt x="0" y="1008161"/>
                      <a:pt x="0" y="908128"/>
                    </a:cubicBezTo>
                    <a:lnTo>
                      <a:pt x="0" y="183652"/>
                    </a:lnTo>
                    <a:cubicBezTo>
                      <a:pt x="0" y="83619"/>
                      <a:pt x="81092" y="2527"/>
                      <a:pt x="181125" y="2527"/>
                    </a:cubicBezTo>
                    <a:lnTo>
                      <a:pt x="850591" y="0"/>
                    </a:ln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9" name="Flowchart: Alternate Process 59">
              <a:extLst>
                <a:ext uri="{FF2B5EF4-FFF2-40B4-BE49-F238E27FC236}">
                  <a16:creationId xmlns:a16="http://schemas.microsoft.com/office/drawing/2014/main" id="{AD11B5D2-808A-4AEC-845A-20B9EA03F5CE}"/>
                </a:ext>
              </a:extLst>
            </p:cNvPr>
            <p:cNvSpPr/>
            <p:nvPr/>
          </p:nvSpPr>
          <p:spPr>
            <a:xfrm>
              <a:off x="7256688" y="3105477"/>
              <a:ext cx="1821305" cy="2633980"/>
            </a:xfrm>
            <a:custGeom>
              <a:avLst/>
              <a:gdLst>
                <a:gd name="connsiteX0" fmla="*/ 0 w 1821180"/>
                <a:gd name="connsiteY0" fmla="*/ 303530 h 2633980"/>
                <a:gd name="connsiteX1" fmla="*/ 303530 w 1821180"/>
                <a:gd name="connsiteY1" fmla="*/ 0 h 2633980"/>
                <a:gd name="connsiteX2" fmla="*/ 1517650 w 1821180"/>
                <a:gd name="connsiteY2" fmla="*/ 0 h 2633980"/>
                <a:gd name="connsiteX3" fmla="*/ 1821180 w 1821180"/>
                <a:gd name="connsiteY3" fmla="*/ 303530 h 2633980"/>
                <a:gd name="connsiteX4" fmla="*/ 1821180 w 1821180"/>
                <a:gd name="connsiteY4" fmla="*/ 2330450 h 2633980"/>
                <a:gd name="connsiteX5" fmla="*/ 1517650 w 1821180"/>
                <a:gd name="connsiteY5" fmla="*/ 2633980 h 2633980"/>
                <a:gd name="connsiteX6" fmla="*/ 303530 w 1821180"/>
                <a:gd name="connsiteY6" fmla="*/ 2633980 h 2633980"/>
                <a:gd name="connsiteX7" fmla="*/ 0 w 1821180"/>
                <a:gd name="connsiteY7" fmla="*/ 2330450 h 2633980"/>
                <a:gd name="connsiteX8" fmla="*/ 0 w 1821180"/>
                <a:gd name="connsiteY8" fmla="*/ 303530 h 2633980"/>
                <a:gd name="connsiteX0" fmla="*/ 118 w 1821298"/>
                <a:gd name="connsiteY0" fmla="*/ 303530 h 2633980"/>
                <a:gd name="connsiteX1" fmla="*/ 157598 w 1821298"/>
                <a:gd name="connsiteY1" fmla="*/ 0 h 2633980"/>
                <a:gd name="connsiteX2" fmla="*/ 1517768 w 1821298"/>
                <a:gd name="connsiteY2" fmla="*/ 0 h 2633980"/>
                <a:gd name="connsiteX3" fmla="*/ 1821298 w 1821298"/>
                <a:gd name="connsiteY3" fmla="*/ 303530 h 2633980"/>
                <a:gd name="connsiteX4" fmla="*/ 1821298 w 1821298"/>
                <a:gd name="connsiteY4" fmla="*/ 2330450 h 2633980"/>
                <a:gd name="connsiteX5" fmla="*/ 1517768 w 1821298"/>
                <a:gd name="connsiteY5" fmla="*/ 2633980 h 2633980"/>
                <a:gd name="connsiteX6" fmla="*/ 303648 w 1821298"/>
                <a:gd name="connsiteY6" fmla="*/ 2633980 h 2633980"/>
                <a:gd name="connsiteX7" fmla="*/ 118 w 1821298"/>
                <a:gd name="connsiteY7" fmla="*/ 2330450 h 2633980"/>
                <a:gd name="connsiteX8" fmla="*/ 118 w 1821298"/>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517768 w 1821305"/>
                <a:gd name="connsiteY5" fmla="*/ 2633980 h 2633980"/>
                <a:gd name="connsiteX6" fmla="*/ 303648 w 1821305"/>
                <a:gd name="connsiteY6" fmla="*/ 2633980 h 2633980"/>
                <a:gd name="connsiteX7" fmla="*/ 118 w 1821305"/>
                <a:gd name="connsiteY7" fmla="*/ 2330450 h 2633980"/>
                <a:gd name="connsiteX8" fmla="*/ 118 w 1821305"/>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651118 w 1821305"/>
                <a:gd name="connsiteY5" fmla="*/ 2627630 h 2633980"/>
                <a:gd name="connsiteX6" fmla="*/ 303648 w 1821305"/>
                <a:gd name="connsiteY6" fmla="*/ 2633980 h 2633980"/>
                <a:gd name="connsiteX7" fmla="*/ 118 w 1821305"/>
                <a:gd name="connsiteY7" fmla="*/ 2330450 h 2633980"/>
                <a:gd name="connsiteX8" fmla="*/ 118 w 1821305"/>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651118 w 1821305"/>
                <a:gd name="connsiteY5" fmla="*/ 2627630 h 2633980"/>
                <a:gd name="connsiteX6" fmla="*/ 157598 w 1821305"/>
                <a:gd name="connsiteY6" fmla="*/ 2633980 h 2633980"/>
                <a:gd name="connsiteX7" fmla="*/ 118 w 1821305"/>
                <a:gd name="connsiteY7" fmla="*/ 2330450 h 2633980"/>
                <a:gd name="connsiteX8" fmla="*/ 118 w 1821305"/>
                <a:gd name="connsiteY8" fmla="*/ 303530 h 263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305" h="2633980">
                  <a:moveTo>
                    <a:pt x="118" y="303530"/>
                  </a:moveTo>
                  <a:cubicBezTo>
                    <a:pt x="118" y="135895"/>
                    <a:pt x="-10037" y="0"/>
                    <a:pt x="157598" y="0"/>
                  </a:cubicBezTo>
                  <a:lnTo>
                    <a:pt x="1657468" y="0"/>
                  </a:lnTo>
                  <a:cubicBezTo>
                    <a:pt x="1825103" y="0"/>
                    <a:pt x="1821298" y="135895"/>
                    <a:pt x="1821298" y="303530"/>
                  </a:cubicBezTo>
                  <a:lnTo>
                    <a:pt x="1821298" y="2330450"/>
                  </a:lnTo>
                  <a:cubicBezTo>
                    <a:pt x="1821298" y="2498085"/>
                    <a:pt x="1818753" y="2627630"/>
                    <a:pt x="1651118" y="2627630"/>
                  </a:cubicBezTo>
                  <a:lnTo>
                    <a:pt x="157598" y="2633980"/>
                  </a:lnTo>
                  <a:cubicBezTo>
                    <a:pt x="-10037" y="2633980"/>
                    <a:pt x="118" y="2498085"/>
                    <a:pt x="118" y="2330450"/>
                  </a:cubicBezTo>
                  <a:lnTo>
                    <a:pt x="118" y="303530"/>
                  </a:lnTo>
                  <a:close/>
                </a:path>
              </a:pathLst>
            </a:custGeom>
            <a:solidFill>
              <a:schemeClr val="accent1">
                <a:lumMod val="20000"/>
                <a:lumOff val="80000"/>
              </a:schemeClr>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ectangle 379">
              <a:extLst>
                <a:ext uri="{FF2B5EF4-FFF2-40B4-BE49-F238E27FC236}">
                  <a16:creationId xmlns:a16="http://schemas.microsoft.com/office/drawing/2014/main" id="{7769BB5A-AFD9-43C7-8136-39370C4D3F4C}"/>
                </a:ext>
              </a:extLst>
            </p:cNvPr>
            <p:cNvSpPr/>
            <p:nvPr/>
          </p:nvSpPr>
          <p:spPr>
            <a:xfrm>
              <a:off x="7486019" y="4379780"/>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Layer Norm</a:t>
              </a:r>
              <a:endParaRPr lang="en-US" sz="1400" dirty="0">
                <a:solidFill>
                  <a:schemeClr val="bg1"/>
                </a:solidFill>
              </a:endParaRPr>
            </a:p>
          </p:txBody>
        </p:sp>
        <p:sp>
          <p:nvSpPr>
            <p:cNvPr id="381" name="Rectangle 380">
              <a:extLst>
                <a:ext uri="{FF2B5EF4-FFF2-40B4-BE49-F238E27FC236}">
                  <a16:creationId xmlns:a16="http://schemas.microsoft.com/office/drawing/2014/main" id="{B9E373E2-E0A0-4B33-BCEA-ED9E9241A927}"/>
                </a:ext>
              </a:extLst>
            </p:cNvPr>
            <p:cNvSpPr/>
            <p:nvPr/>
          </p:nvSpPr>
          <p:spPr>
            <a:xfrm>
              <a:off x="7493639" y="4976675"/>
              <a:ext cx="1371600" cy="5601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Multi-head Self Attention</a:t>
              </a:r>
            </a:p>
          </p:txBody>
        </p:sp>
        <p:sp>
          <p:nvSpPr>
            <p:cNvPr id="382" name="Rectangle 381">
              <a:extLst>
                <a:ext uri="{FF2B5EF4-FFF2-40B4-BE49-F238E27FC236}">
                  <a16:creationId xmlns:a16="http://schemas.microsoft.com/office/drawing/2014/main" id="{0A5BC99D-0A29-4F73-9B10-086F1CAFBF60}"/>
                </a:ext>
              </a:extLst>
            </p:cNvPr>
            <p:cNvSpPr/>
            <p:nvPr/>
          </p:nvSpPr>
          <p:spPr>
            <a:xfrm>
              <a:off x="7486242" y="3858762"/>
              <a:ext cx="1371600" cy="320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FFN</a:t>
              </a:r>
            </a:p>
          </p:txBody>
        </p:sp>
        <p:sp>
          <p:nvSpPr>
            <p:cNvPr id="383" name="Rectangle 382">
              <a:extLst>
                <a:ext uri="{FF2B5EF4-FFF2-40B4-BE49-F238E27FC236}">
                  <a16:creationId xmlns:a16="http://schemas.microsoft.com/office/drawing/2014/main" id="{7EFB5C79-7286-4886-80FF-BF659B0DCAD3}"/>
                </a:ext>
              </a:extLst>
            </p:cNvPr>
            <p:cNvSpPr/>
            <p:nvPr/>
          </p:nvSpPr>
          <p:spPr>
            <a:xfrm>
              <a:off x="7486019" y="3261867"/>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Layer Norm</a:t>
              </a:r>
              <a:endParaRPr lang="en-US" sz="1400" dirty="0">
                <a:solidFill>
                  <a:schemeClr val="bg1"/>
                </a:solidFill>
              </a:endParaRPr>
            </a:p>
          </p:txBody>
        </p:sp>
        <p:grpSp>
          <p:nvGrpSpPr>
            <p:cNvPr id="384" name="Group 383">
              <a:extLst>
                <a:ext uri="{FF2B5EF4-FFF2-40B4-BE49-F238E27FC236}">
                  <a16:creationId xmlns:a16="http://schemas.microsoft.com/office/drawing/2014/main" id="{10884F23-9E17-4820-9BAD-02DFD13B504D}"/>
                </a:ext>
              </a:extLst>
            </p:cNvPr>
            <p:cNvGrpSpPr/>
            <p:nvPr/>
          </p:nvGrpSpPr>
          <p:grpSpPr>
            <a:xfrm>
              <a:off x="8030082" y="3441724"/>
              <a:ext cx="274628" cy="407266"/>
              <a:chOff x="3378592" y="3697167"/>
              <a:chExt cx="274628" cy="543267"/>
            </a:xfrm>
          </p:grpSpPr>
          <mc:AlternateContent xmlns:mc="http://schemas.openxmlformats.org/markup-compatibility/2006" xmlns:a14="http://schemas.microsoft.com/office/drawing/2010/main">
            <mc:Choice Requires="a14">
              <p:sp>
                <p:nvSpPr>
                  <p:cNvPr id="385" name="TextBox 384">
                    <a:extLst>
                      <a:ext uri="{FF2B5EF4-FFF2-40B4-BE49-F238E27FC236}">
                        <a16:creationId xmlns:a16="http://schemas.microsoft.com/office/drawing/2014/main" id="{6D75E709-D7CF-4BC9-BC70-09AEE2074159}"/>
                      </a:ext>
                    </a:extLst>
                  </p:cNvPr>
                  <p:cNvSpPr txBox="1"/>
                  <p:nvPr/>
                </p:nvSpPr>
                <p:spPr>
                  <a:xfrm>
                    <a:off x="3378592" y="3792026"/>
                    <a:ext cx="274628" cy="2873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41" name="TextBox 40">
                    <a:extLst>
                      <a:ext uri="{FF2B5EF4-FFF2-40B4-BE49-F238E27FC236}">
                        <a16:creationId xmlns:a16="http://schemas.microsoft.com/office/drawing/2014/main" id="{8C6780A1-0504-485F-A38F-831A0C8E0E57}"/>
                      </a:ext>
                    </a:extLst>
                  </p:cNvPr>
                  <p:cNvSpPr txBox="1">
                    <a:spLocks noRot="1" noChangeAspect="1" noMove="1" noResize="1" noEditPoints="1" noAdjustHandles="1" noChangeArrowheads="1" noChangeShapeType="1" noTextEdit="1"/>
                  </p:cNvSpPr>
                  <p:nvPr/>
                </p:nvSpPr>
                <p:spPr>
                  <a:xfrm>
                    <a:off x="3378592" y="3792026"/>
                    <a:ext cx="274628" cy="287389"/>
                  </a:xfrm>
                  <a:prstGeom prst="rect">
                    <a:avLst/>
                  </a:prstGeom>
                  <a:blipFill>
                    <a:blip r:embed="rId4"/>
                    <a:stretch>
                      <a:fillRect l="-8889" r="-11111" b="-22857"/>
                    </a:stretch>
                  </a:blipFill>
                </p:spPr>
                <p:txBody>
                  <a:bodyPr/>
                  <a:lstStyle/>
                  <a:p>
                    <a:r>
                      <a:rPr lang="en-US">
                        <a:noFill/>
                      </a:rPr>
                      <a:t> </a:t>
                    </a:r>
                  </a:p>
                </p:txBody>
              </p:sp>
            </mc:Fallback>
          </mc:AlternateContent>
          <p:cxnSp>
            <p:nvCxnSpPr>
              <p:cNvPr id="386" name="Straight Arrow Connector 385">
                <a:extLst>
                  <a:ext uri="{FF2B5EF4-FFF2-40B4-BE49-F238E27FC236}">
                    <a16:creationId xmlns:a16="http://schemas.microsoft.com/office/drawing/2014/main" id="{BC3F92BB-4D3E-44B0-B2E3-D508576B3B67}"/>
                  </a:ext>
                </a:extLst>
              </p:cNvPr>
              <p:cNvCxnSpPr>
                <a:cxnSpLocks/>
              </p:cNvCxnSpPr>
              <p:nvPr/>
            </p:nvCxnSpPr>
            <p:spPr>
              <a:xfrm flipH="1" flipV="1">
                <a:off x="3512709" y="3697167"/>
                <a:ext cx="3198" cy="54326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7" name="TextBox 386">
                  <a:extLst>
                    <a:ext uri="{FF2B5EF4-FFF2-40B4-BE49-F238E27FC236}">
                      <a16:creationId xmlns:a16="http://schemas.microsoft.com/office/drawing/2014/main" id="{EAB51D63-9FFD-409B-883F-54A17F643774}"/>
                    </a:ext>
                  </a:extLst>
                </p:cNvPr>
                <p:cNvSpPr txBox="1"/>
                <p:nvPr/>
              </p:nvSpPr>
              <p:spPr>
                <a:xfrm>
                  <a:off x="8045322" y="5820343"/>
                  <a:ext cx="274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387" name="TextBox 386">
                  <a:extLst>
                    <a:ext uri="{FF2B5EF4-FFF2-40B4-BE49-F238E27FC236}">
                      <a16:creationId xmlns:a16="http://schemas.microsoft.com/office/drawing/2014/main" id="{EAB51D63-9FFD-409B-883F-54A17F643774}"/>
                    </a:ext>
                  </a:extLst>
                </p:cNvPr>
                <p:cNvSpPr txBox="1">
                  <a:spLocks noRot="1" noChangeAspect="1" noMove="1" noResize="1" noEditPoints="1" noAdjustHandles="1" noChangeArrowheads="1" noChangeShapeType="1" noTextEdit="1"/>
                </p:cNvSpPr>
                <p:nvPr/>
              </p:nvSpPr>
              <p:spPr>
                <a:xfrm>
                  <a:off x="8045322" y="5820343"/>
                  <a:ext cx="274628" cy="215444"/>
                </a:xfrm>
                <a:prstGeom prst="rect">
                  <a:avLst/>
                </a:prstGeom>
                <a:blipFill>
                  <a:blip r:embed="rId5"/>
                  <a:stretch>
                    <a:fillRect l="-11111" r="-8889" b="-22857"/>
                  </a:stretch>
                </a:blipFill>
              </p:spPr>
              <p:txBody>
                <a:bodyPr/>
                <a:lstStyle/>
                <a:p>
                  <a:r>
                    <a:rPr lang="en-US">
                      <a:noFill/>
                    </a:rPr>
                    <a:t> </a:t>
                  </a:r>
                </a:p>
              </p:txBody>
            </p:sp>
          </mc:Fallback>
        </mc:AlternateContent>
        <p:cxnSp>
          <p:nvCxnSpPr>
            <p:cNvPr id="388" name="Straight Arrow Connector 387">
              <a:extLst>
                <a:ext uri="{FF2B5EF4-FFF2-40B4-BE49-F238E27FC236}">
                  <a16:creationId xmlns:a16="http://schemas.microsoft.com/office/drawing/2014/main" id="{EFFB6EA9-20E1-4810-9F2C-638985EC9F7A}"/>
                </a:ext>
              </a:extLst>
            </p:cNvPr>
            <p:cNvCxnSpPr>
              <a:cxnSpLocks/>
              <a:stCxn id="387" idx="0"/>
              <a:endCxn id="381" idx="2"/>
            </p:cNvCxnSpPr>
            <p:nvPr/>
          </p:nvCxnSpPr>
          <p:spPr>
            <a:xfrm flipH="1" flipV="1">
              <a:off x="8179439" y="5536843"/>
              <a:ext cx="3197" cy="28350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A48760FD-45D0-46AA-9116-920FD9261B0F}"/>
                </a:ext>
              </a:extLst>
            </p:cNvPr>
            <p:cNvCxnSpPr>
              <a:cxnSpLocks/>
              <a:stCxn id="380" idx="0"/>
              <a:endCxn id="382" idx="2"/>
            </p:cNvCxnSpPr>
            <p:nvPr/>
          </p:nvCxnSpPr>
          <p:spPr>
            <a:xfrm flipV="1">
              <a:off x="8171819" y="4179193"/>
              <a:ext cx="223" cy="20058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0" name="Rectangle 389">
              <a:extLst>
                <a:ext uri="{FF2B5EF4-FFF2-40B4-BE49-F238E27FC236}">
                  <a16:creationId xmlns:a16="http://schemas.microsoft.com/office/drawing/2014/main" id="{35AB4C6E-ADE8-4D47-8AEF-B310C5AEFC39}"/>
                </a:ext>
              </a:extLst>
            </p:cNvPr>
            <p:cNvSpPr/>
            <p:nvPr/>
          </p:nvSpPr>
          <p:spPr>
            <a:xfrm>
              <a:off x="8139164" y="6186167"/>
              <a:ext cx="1005840" cy="548640"/>
            </a:xfrm>
            <a:prstGeom prst="rect">
              <a:avLst/>
            </a:prstGeom>
            <a:solidFill>
              <a:srgbClr val="7030A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Source Word Embedding</a:t>
              </a:r>
            </a:p>
          </p:txBody>
        </p:sp>
        <p:sp>
          <p:nvSpPr>
            <p:cNvPr id="391" name="Rectangle 390">
              <a:extLst>
                <a:ext uri="{FF2B5EF4-FFF2-40B4-BE49-F238E27FC236}">
                  <a16:creationId xmlns:a16="http://schemas.microsoft.com/office/drawing/2014/main" id="{EB6C0972-560B-40D4-8953-96940BE44887}"/>
                </a:ext>
              </a:extLst>
            </p:cNvPr>
            <p:cNvSpPr/>
            <p:nvPr/>
          </p:nvSpPr>
          <p:spPr>
            <a:xfrm>
              <a:off x="6984799" y="6186167"/>
              <a:ext cx="100584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Source Position Embedding</a:t>
              </a:r>
              <a:endParaRPr lang="en-US" sz="1400" dirty="0">
                <a:solidFill>
                  <a:schemeClr val="tx1"/>
                </a:solidFill>
              </a:endParaRPr>
            </a:p>
          </p:txBody>
        </p:sp>
        <p:cxnSp>
          <p:nvCxnSpPr>
            <p:cNvPr id="392" name="Straight Arrow Connector 391">
              <a:extLst>
                <a:ext uri="{FF2B5EF4-FFF2-40B4-BE49-F238E27FC236}">
                  <a16:creationId xmlns:a16="http://schemas.microsoft.com/office/drawing/2014/main" id="{16680F32-FADE-41F1-B33F-CDC5E366CF82}"/>
                </a:ext>
              </a:extLst>
            </p:cNvPr>
            <p:cNvCxnSpPr>
              <a:cxnSpLocks/>
              <a:stCxn id="390" idx="0"/>
              <a:endCxn id="387" idx="2"/>
            </p:cNvCxnSpPr>
            <p:nvPr/>
          </p:nvCxnSpPr>
          <p:spPr>
            <a:xfrm flipH="1" flipV="1">
              <a:off x="8182636" y="6035787"/>
              <a:ext cx="459448" cy="15038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AFD20F6B-D724-403A-B3CD-FADE8B80CA61}"/>
                </a:ext>
              </a:extLst>
            </p:cNvPr>
            <p:cNvCxnSpPr>
              <a:cxnSpLocks/>
              <a:stCxn id="391" idx="0"/>
              <a:endCxn id="387" idx="2"/>
            </p:cNvCxnSpPr>
            <p:nvPr/>
          </p:nvCxnSpPr>
          <p:spPr>
            <a:xfrm flipV="1">
              <a:off x="7487719" y="6035787"/>
              <a:ext cx="694917" cy="15038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94" name="Rectangle: Rounded Corners 61">
              <a:extLst>
                <a:ext uri="{FF2B5EF4-FFF2-40B4-BE49-F238E27FC236}">
                  <a16:creationId xmlns:a16="http://schemas.microsoft.com/office/drawing/2014/main" id="{9A8D23EA-469F-4D04-BB6A-E1A3BBD1ADB1}"/>
                </a:ext>
              </a:extLst>
            </p:cNvPr>
            <p:cNvSpPr/>
            <p:nvPr/>
          </p:nvSpPr>
          <p:spPr>
            <a:xfrm>
              <a:off x="7334387" y="4812711"/>
              <a:ext cx="837432" cy="877774"/>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11052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0 h 10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035" h="1086726">
                  <a:moveTo>
                    <a:pt x="1099035" y="1086726"/>
                  </a:moveTo>
                  <a:lnTo>
                    <a:pt x="181125" y="1086726"/>
                  </a:lnTo>
                  <a:cubicBezTo>
                    <a:pt x="81092" y="1086726"/>
                    <a:pt x="0" y="1005634"/>
                    <a:pt x="0" y="905601"/>
                  </a:cubicBezTo>
                  <a:lnTo>
                    <a:pt x="0" y="181125"/>
                  </a:lnTo>
                  <a:cubicBezTo>
                    <a:pt x="0" y="81092"/>
                    <a:pt x="81092" y="0"/>
                    <a:pt x="181125" y="0"/>
                  </a:cubicBezTo>
                  <a:lnTo>
                    <a:pt x="953196" y="0"/>
                  </a:ln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5" name="Rectangle: Rounded Corners 61">
              <a:extLst>
                <a:ext uri="{FF2B5EF4-FFF2-40B4-BE49-F238E27FC236}">
                  <a16:creationId xmlns:a16="http://schemas.microsoft.com/office/drawing/2014/main" id="{3808AE83-8208-48C2-9B93-D1821DEDB76A}"/>
                </a:ext>
              </a:extLst>
            </p:cNvPr>
            <p:cNvSpPr/>
            <p:nvPr/>
          </p:nvSpPr>
          <p:spPr>
            <a:xfrm>
              <a:off x="7326767" y="3696613"/>
              <a:ext cx="837432" cy="633504"/>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11052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0 h 10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035" h="1086726">
                  <a:moveTo>
                    <a:pt x="1099035" y="1086726"/>
                  </a:moveTo>
                  <a:lnTo>
                    <a:pt x="181125" y="1086726"/>
                  </a:lnTo>
                  <a:cubicBezTo>
                    <a:pt x="81092" y="1086726"/>
                    <a:pt x="0" y="1005634"/>
                    <a:pt x="0" y="905601"/>
                  </a:cubicBezTo>
                  <a:lnTo>
                    <a:pt x="0" y="181125"/>
                  </a:lnTo>
                  <a:cubicBezTo>
                    <a:pt x="0" y="81092"/>
                    <a:pt x="81092" y="0"/>
                    <a:pt x="181125" y="0"/>
                  </a:cubicBezTo>
                  <a:lnTo>
                    <a:pt x="953196" y="0"/>
                  </a:ln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396" name="Group 395">
              <a:extLst>
                <a:ext uri="{FF2B5EF4-FFF2-40B4-BE49-F238E27FC236}">
                  <a16:creationId xmlns:a16="http://schemas.microsoft.com/office/drawing/2014/main" id="{2807EEE5-A2D9-404A-AA39-59F6FACA4DD5}"/>
                </a:ext>
              </a:extLst>
            </p:cNvPr>
            <p:cNvGrpSpPr/>
            <p:nvPr/>
          </p:nvGrpSpPr>
          <p:grpSpPr>
            <a:xfrm>
              <a:off x="8039455" y="4566078"/>
              <a:ext cx="274628" cy="407266"/>
              <a:chOff x="3378592" y="3697167"/>
              <a:chExt cx="274628" cy="543267"/>
            </a:xfrm>
          </p:grpSpPr>
          <mc:AlternateContent xmlns:mc="http://schemas.openxmlformats.org/markup-compatibility/2006" xmlns:a14="http://schemas.microsoft.com/office/drawing/2010/main">
            <mc:Choice Requires="a14">
              <p:sp>
                <p:nvSpPr>
                  <p:cNvPr id="397" name="TextBox 396">
                    <a:extLst>
                      <a:ext uri="{FF2B5EF4-FFF2-40B4-BE49-F238E27FC236}">
                        <a16:creationId xmlns:a16="http://schemas.microsoft.com/office/drawing/2014/main" id="{4F2A6F33-EC82-46EE-9F89-9405EABD2EC4}"/>
                      </a:ext>
                    </a:extLst>
                  </p:cNvPr>
                  <p:cNvSpPr txBox="1"/>
                  <p:nvPr/>
                </p:nvSpPr>
                <p:spPr>
                  <a:xfrm>
                    <a:off x="3378592" y="3792026"/>
                    <a:ext cx="274628" cy="2873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70" name="TextBox 69">
                    <a:extLst>
                      <a:ext uri="{FF2B5EF4-FFF2-40B4-BE49-F238E27FC236}">
                        <a16:creationId xmlns:a16="http://schemas.microsoft.com/office/drawing/2014/main" id="{9EFFAD34-5F20-426E-8262-66575BA3CB66}"/>
                      </a:ext>
                    </a:extLst>
                  </p:cNvPr>
                  <p:cNvSpPr txBox="1">
                    <a:spLocks noRot="1" noChangeAspect="1" noMove="1" noResize="1" noEditPoints="1" noAdjustHandles="1" noChangeArrowheads="1" noChangeShapeType="1" noTextEdit="1"/>
                  </p:cNvSpPr>
                  <p:nvPr/>
                </p:nvSpPr>
                <p:spPr>
                  <a:xfrm>
                    <a:off x="3378592" y="3792026"/>
                    <a:ext cx="274628" cy="287389"/>
                  </a:xfrm>
                  <a:prstGeom prst="rect">
                    <a:avLst/>
                  </a:prstGeom>
                  <a:blipFill>
                    <a:blip r:embed="rId6"/>
                    <a:stretch>
                      <a:fillRect l="-11111" r="-8889" b="-22857"/>
                    </a:stretch>
                  </a:blipFill>
                </p:spPr>
                <p:txBody>
                  <a:bodyPr/>
                  <a:lstStyle/>
                  <a:p>
                    <a:r>
                      <a:rPr lang="en-US">
                        <a:noFill/>
                      </a:rPr>
                      <a:t> </a:t>
                    </a:r>
                  </a:p>
                </p:txBody>
              </p:sp>
            </mc:Fallback>
          </mc:AlternateContent>
          <p:cxnSp>
            <p:nvCxnSpPr>
              <p:cNvPr id="398" name="Straight Arrow Connector 397">
                <a:extLst>
                  <a:ext uri="{FF2B5EF4-FFF2-40B4-BE49-F238E27FC236}">
                    <a16:creationId xmlns:a16="http://schemas.microsoft.com/office/drawing/2014/main" id="{D34FAFC4-797E-4990-B7A1-A1029D67ECCA}"/>
                  </a:ext>
                </a:extLst>
              </p:cNvPr>
              <p:cNvCxnSpPr>
                <a:cxnSpLocks/>
              </p:cNvCxnSpPr>
              <p:nvPr/>
            </p:nvCxnSpPr>
            <p:spPr>
              <a:xfrm flipH="1" flipV="1">
                <a:off x="3512709" y="3697167"/>
                <a:ext cx="3198" cy="54326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99" name="TextBox 398">
              <a:extLst>
                <a:ext uri="{FF2B5EF4-FFF2-40B4-BE49-F238E27FC236}">
                  <a16:creationId xmlns:a16="http://schemas.microsoft.com/office/drawing/2014/main" id="{EA0FFCCB-69C0-4FDC-8058-11614A2C1DC7}"/>
                </a:ext>
              </a:extLst>
            </p:cNvPr>
            <p:cNvSpPr txBox="1"/>
            <p:nvPr/>
          </p:nvSpPr>
          <p:spPr>
            <a:xfrm>
              <a:off x="8787671" y="5444387"/>
              <a:ext cx="300082" cy="307777"/>
            </a:xfrm>
            <a:prstGeom prst="rect">
              <a:avLst/>
            </a:prstGeom>
            <a:noFill/>
          </p:spPr>
          <p:txBody>
            <a:bodyPr wrap="none" rtlCol="0">
              <a:spAutoFit/>
            </a:bodyPr>
            <a:lstStyle/>
            <a:p>
              <a:r>
                <a:rPr lang="en-US" sz="1400" dirty="0"/>
                <a:t>N</a:t>
              </a:r>
            </a:p>
          </p:txBody>
        </p:sp>
        <p:sp>
          <p:nvSpPr>
            <p:cNvPr id="400" name="Flowchart: Alternate Process 59">
              <a:extLst>
                <a:ext uri="{FF2B5EF4-FFF2-40B4-BE49-F238E27FC236}">
                  <a16:creationId xmlns:a16="http://schemas.microsoft.com/office/drawing/2014/main" id="{14874FD5-AF2B-4182-A8EA-F8EDEE474938}"/>
                </a:ext>
              </a:extLst>
            </p:cNvPr>
            <p:cNvSpPr/>
            <p:nvPr/>
          </p:nvSpPr>
          <p:spPr>
            <a:xfrm>
              <a:off x="9349882" y="1591019"/>
              <a:ext cx="1821305" cy="4148439"/>
            </a:xfrm>
            <a:custGeom>
              <a:avLst/>
              <a:gdLst>
                <a:gd name="connsiteX0" fmla="*/ 0 w 1821180"/>
                <a:gd name="connsiteY0" fmla="*/ 303530 h 2633980"/>
                <a:gd name="connsiteX1" fmla="*/ 303530 w 1821180"/>
                <a:gd name="connsiteY1" fmla="*/ 0 h 2633980"/>
                <a:gd name="connsiteX2" fmla="*/ 1517650 w 1821180"/>
                <a:gd name="connsiteY2" fmla="*/ 0 h 2633980"/>
                <a:gd name="connsiteX3" fmla="*/ 1821180 w 1821180"/>
                <a:gd name="connsiteY3" fmla="*/ 303530 h 2633980"/>
                <a:gd name="connsiteX4" fmla="*/ 1821180 w 1821180"/>
                <a:gd name="connsiteY4" fmla="*/ 2330450 h 2633980"/>
                <a:gd name="connsiteX5" fmla="*/ 1517650 w 1821180"/>
                <a:gd name="connsiteY5" fmla="*/ 2633980 h 2633980"/>
                <a:gd name="connsiteX6" fmla="*/ 303530 w 1821180"/>
                <a:gd name="connsiteY6" fmla="*/ 2633980 h 2633980"/>
                <a:gd name="connsiteX7" fmla="*/ 0 w 1821180"/>
                <a:gd name="connsiteY7" fmla="*/ 2330450 h 2633980"/>
                <a:gd name="connsiteX8" fmla="*/ 0 w 1821180"/>
                <a:gd name="connsiteY8" fmla="*/ 303530 h 2633980"/>
                <a:gd name="connsiteX0" fmla="*/ 118 w 1821298"/>
                <a:gd name="connsiteY0" fmla="*/ 303530 h 2633980"/>
                <a:gd name="connsiteX1" fmla="*/ 157598 w 1821298"/>
                <a:gd name="connsiteY1" fmla="*/ 0 h 2633980"/>
                <a:gd name="connsiteX2" fmla="*/ 1517768 w 1821298"/>
                <a:gd name="connsiteY2" fmla="*/ 0 h 2633980"/>
                <a:gd name="connsiteX3" fmla="*/ 1821298 w 1821298"/>
                <a:gd name="connsiteY3" fmla="*/ 303530 h 2633980"/>
                <a:gd name="connsiteX4" fmla="*/ 1821298 w 1821298"/>
                <a:gd name="connsiteY4" fmla="*/ 2330450 h 2633980"/>
                <a:gd name="connsiteX5" fmla="*/ 1517768 w 1821298"/>
                <a:gd name="connsiteY5" fmla="*/ 2633980 h 2633980"/>
                <a:gd name="connsiteX6" fmla="*/ 303648 w 1821298"/>
                <a:gd name="connsiteY6" fmla="*/ 2633980 h 2633980"/>
                <a:gd name="connsiteX7" fmla="*/ 118 w 1821298"/>
                <a:gd name="connsiteY7" fmla="*/ 2330450 h 2633980"/>
                <a:gd name="connsiteX8" fmla="*/ 118 w 1821298"/>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517768 w 1821305"/>
                <a:gd name="connsiteY5" fmla="*/ 2633980 h 2633980"/>
                <a:gd name="connsiteX6" fmla="*/ 303648 w 1821305"/>
                <a:gd name="connsiteY6" fmla="*/ 2633980 h 2633980"/>
                <a:gd name="connsiteX7" fmla="*/ 118 w 1821305"/>
                <a:gd name="connsiteY7" fmla="*/ 2330450 h 2633980"/>
                <a:gd name="connsiteX8" fmla="*/ 118 w 1821305"/>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651118 w 1821305"/>
                <a:gd name="connsiteY5" fmla="*/ 2627630 h 2633980"/>
                <a:gd name="connsiteX6" fmla="*/ 303648 w 1821305"/>
                <a:gd name="connsiteY6" fmla="*/ 2633980 h 2633980"/>
                <a:gd name="connsiteX7" fmla="*/ 118 w 1821305"/>
                <a:gd name="connsiteY7" fmla="*/ 2330450 h 2633980"/>
                <a:gd name="connsiteX8" fmla="*/ 118 w 1821305"/>
                <a:gd name="connsiteY8" fmla="*/ 303530 h 2633980"/>
                <a:gd name="connsiteX0" fmla="*/ 118 w 1821305"/>
                <a:gd name="connsiteY0" fmla="*/ 303530 h 2633980"/>
                <a:gd name="connsiteX1" fmla="*/ 157598 w 1821305"/>
                <a:gd name="connsiteY1" fmla="*/ 0 h 2633980"/>
                <a:gd name="connsiteX2" fmla="*/ 1657468 w 1821305"/>
                <a:gd name="connsiteY2" fmla="*/ 0 h 2633980"/>
                <a:gd name="connsiteX3" fmla="*/ 1821298 w 1821305"/>
                <a:gd name="connsiteY3" fmla="*/ 303530 h 2633980"/>
                <a:gd name="connsiteX4" fmla="*/ 1821298 w 1821305"/>
                <a:gd name="connsiteY4" fmla="*/ 2330450 h 2633980"/>
                <a:gd name="connsiteX5" fmla="*/ 1651118 w 1821305"/>
                <a:gd name="connsiteY5" fmla="*/ 2627630 h 2633980"/>
                <a:gd name="connsiteX6" fmla="*/ 157598 w 1821305"/>
                <a:gd name="connsiteY6" fmla="*/ 2633980 h 2633980"/>
                <a:gd name="connsiteX7" fmla="*/ 118 w 1821305"/>
                <a:gd name="connsiteY7" fmla="*/ 2330450 h 2633980"/>
                <a:gd name="connsiteX8" fmla="*/ 118 w 1821305"/>
                <a:gd name="connsiteY8" fmla="*/ 303530 h 263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305" h="2633980">
                  <a:moveTo>
                    <a:pt x="118" y="303530"/>
                  </a:moveTo>
                  <a:cubicBezTo>
                    <a:pt x="118" y="135895"/>
                    <a:pt x="-10037" y="0"/>
                    <a:pt x="157598" y="0"/>
                  </a:cubicBezTo>
                  <a:lnTo>
                    <a:pt x="1657468" y="0"/>
                  </a:lnTo>
                  <a:cubicBezTo>
                    <a:pt x="1825103" y="0"/>
                    <a:pt x="1821298" y="135895"/>
                    <a:pt x="1821298" y="303530"/>
                  </a:cubicBezTo>
                  <a:lnTo>
                    <a:pt x="1821298" y="2330450"/>
                  </a:lnTo>
                  <a:cubicBezTo>
                    <a:pt x="1821298" y="2498085"/>
                    <a:pt x="1818753" y="2627630"/>
                    <a:pt x="1651118" y="2627630"/>
                  </a:cubicBezTo>
                  <a:lnTo>
                    <a:pt x="157598" y="2633980"/>
                  </a:lnTo>
                  <a:cubicBezTo>
                    <a:pt x="-10037" y="2633980"/>
                    <a:pt x="118" y="2498085"/>
                    <a:pt x="118" y="2330450"/>
                  </a:cubicBezTo>
                  <a:lnTo>
                    <a:pt x="118" y="303530"/>
                  </a:lnTo>
                  <a:close/>
                </a:path>
              </a:pathLst>
            </a:custGeom>
            <a:solidFill>
              <a:srgbClr val="F9E5E5"/>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5945F8DC-F89A-4A11-815E-D115E74EB4C3}"/>
                </a:ext>
              </a:extLst>
            </p:cNvPr>
            <p:cNvSpPr/>
            <p:nvPr/>
          </p:nvSpPr>
          <p:spPr>
            <a:xfrm>
              <a:off x="9579213" y="4379781"/>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Layer Norm</a:t>
              </a:r>
              <a:endParaRPr lang="en-US" sz="1400" dirty="0">
                <a:solidFill>
                  <a:schemeClr val="bg1"/>
                </a:solidFill>
              </a:endParaRPr>
            </a:p>
          </p:txBody>
        </p:sp>
        <p:sp>
          <p:nvSpPr>
            <p:cNvPr id="402" name="Rectangle 401">
              <a:extLst>
                <a:ext uri="{FF2B5EF4-FFF2-40B4-BE49-F238E27FC236}">
                  <a16:creationId xmlns:a16="http://schemas.microsoft.com/office/drawing/2014/main" id="{647C1FA5-970E-4065-B19F-A1AE1C7B88D8}"/>
                </a:ext>
              </a:extLst>
            </p:cNvPr>
            <p:cNvSpPr/>
            <p:nvPr/>
          </p:nvSpPr>
          <p:spPr>
            <a:xfrm>
              <a:off x="9586833" y="4976676"/>
              <a:ext cx="1371600" cy="5601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Masked Multi-head Self Attention</a:t>
              </a:r>
            </a:p>
          </p:txBody>
        </p:sp>
        <p:sp>
          <p:nvSpPr>
            <p:cNvPr id="403" name="Rectangle 402">
              <a:extLst>
                <a:ext uri="{FF2B5EF4-FFF2-40B4-BE49-F238E27FC236}">
                  <a16:creationId xmlns:a16="http://schemas.microsoft.com/office/drawing/2014/main" id="{8A5DC32B-1DA3-4E55-8CDD-1EA2D9486344}"/>
                </a:ext>
              </a:extLst>
            </p:cNvPr>
            <p:cNvSpPr/>
            <p:nvPr/>
          </p:nvSpPr>
          <p:spPr>
            <a:xfrm>
              <a:off x="9571816" y="2273098"/>
              <a:ext cx="1371600" cy="3204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FFN</a:t>
              </a:r>
            </a:p>
          </p:txBody>
        </p:sp>
        <p:sp>
          <p:nvSpPr>
            <p:cNvPr id="404" name="Rectangle 403">
              <a:extLst>
                <a:ext uri="{FF2B5EF4-FFF2-40B4-BE49-F238E27FC236}">
                  <a16:creationId xmlns:a16="http://schemas.microsoft.com/office/drawing/2014/main" id="{F702F1D6-EEEE-4586-8A6E-4967BCE748C7}"/>
                </a:ext>
              </a:extLst>
            </p:cNvPr>
            <p:cNvSpPr/>
            <p:nvPr/>
          </p:nvSpPr>
          <p:spPr>
            <a:xfrm>
              <a:off x="9571593" y="1676203"/>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Layer Norm</a:t>
              </a:r>
              <a:endParaRPr lang="en-US" sz="1400" dirty="0">
                <a:solidFill>
                  <a:schemeClr val="bg1"/>
                </a:solidFill>
              </a:endParaRPr>
            </a:p>
          </p:txBody>
        </p:sp>
        <p:grpSp>
          <p:nvGrpSpPr>
            <p:cNvPr id="405" name="Group 404">
              <a:extLst>
                <a:ext uri="{FF2B5EF4-FFF2-40B4-BE49-F238E27FC236}">
                  <a16:creationId xmlns:a16="http://schemas.microsoft.com/office/drawing/2014/main" id="{20F42366-F348-4BD1-B266-9569E0AAE5EB}"/>
                </a:ext>
              </a:extLst>
            </p:cNvPr>
            <p:cNvGrpSpPr/>
            <p:nvPr/>
          </p:nvGrpSpPr>
          <p:grpSpPr>
            <a:xfrm>
              <a:off x="10117729" y="1856060"/>
              <a:ext cx="274628" cy="407266"/>
              <a:chOff x="3380665" y="3697167"/>
              <a:chExt cx="274628" cy="543267"/>
            </a:xfrm>
          </p:grpSpPr>
          <mc:AlternateContent xmlns:mc="http://schemas.openxmlformats.org/markup-compatibility/2006" xmlns:a14="http://schemas.microsoft.com/office/drawing/2010/main">
            <mc:Choice Requires="a14">
              <p:sp>
                <p:nvSpPr>
                  <p:cNvPr id="406" name="TextBox 405">
                    <a:extLst>
                      <a:ext uri="{FF2B5EF4-FFF2-40B4-BE49-F238E27FC236}">
                        <a16:creationId xmlns:a16="http://schemas.microsoft.com/office/drawing/2014/main" id="{0854F8EA-12AA-442B-AA9A-ACABF8E095BB}"/>
                      </a:ext>
                    </a:extLst>
                  </p:cNvPr>
                  <p:cNvSpPr txBox="1"/>
                  <p:nvPr/>
                </p:nvSpPr>
                <p:spPr>
                  <a:xfrm>
                    <a:off x="3380665" y="3854561"/>
                    <a:ext cx="274628" cy="2873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68" name="TextBox 67">
                    <a:extLst>
                      <a:ext uri="{FF2B5EF4-FFF2-40B4-BE49-F238E27FC236}">
                        <a16:creationId xmlns:a16="http://schemas.microsoft.com/office/drawing/2014/main" id="{0B6E4477-D87C-4381-8824-D84C8B74B7D4}"/>
                      </a:ext>
                    </a:extLst>
                  </p:cNvPr>
                  <p:cNvSpPr txBox="1">
                    <a:spLocks noRot="1" noChangeAspect="1" noMove="1" noResize="1" noEditPoints="1" noAdjustHandles="1" noChangeArrowheads="1" noChangeShapeType="1" noTextEdit="1"/>
                  </p:cNvSpPr>
                  <p:nvPr/>
                </p:nvSpPr>
                <p:spPr>
                  <a:xfrm>
                    <a:off x="3380665" y="3854561"/>
                    <a:ext cx="274628" cy="287389"/>
                  </a:xfrm>
                  <a:prstGeom prst="rect">
                    <a:avLst/>
                  </a:prstGeom>
                  <a:blipFill>
                    <a:blip r:embed="rId7"/>
                    <a:stretch>
                      <a:fillRect l="-11111" r="-8889" b="-25714"/>
                    </a:stretch>
                  </a:blipFill>
                </p:spPr>
                <p:txBody>
                  <a:bodyPr/>
                  <a:lstStyle/>
                  <a:p>
                    <a:r>
                      <a:rPr lang="en-US">
                        <a:noFill/>
                      </a:rPr>
                      <a:t> </a:t>
                    </a:r>
                  </a:p>
                </p:txBody>
              </p:sp>
            </mc:Fallback>
          </mc:AlternateContent>
          <p:cxnSp>
            <p:nvCxnSpPr>
              <p:cNvPr id="407" name="Straight Arrow Connector 406">
                <a:extLst>
                  <a:ext uri="{FF2B5EF4-FFF2-40B4-BE49-F238E27FC236}">
                    <a16:creationId xmlns:a16="http://schemas.microsoft.com/office/drawing/2014/main" id="{B9C273F8-5492-4E8F-BB29-6527A972AF68}"/>
                  </a:ext>
                </a:extLst>
              </p:cNvPr>
              <p:cNvCxnSpPr>
                <a:cxnSpLocks/>
              </p:cNvCxnSpPr>
              <p:nvPr/>
            </p:nvCxnSpPr>
            <p:spPr>
              <a:xfrm flipH="1" flipV="1">
                <a:off x="3512709" y="3697167"/>
                <a:ext cx="3198" cy="54326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8" name="TextBox 407">
                  <a:extLst>
                    <a:ext uri="{FF2B5EF4-FFF2-40B4-BE49-F238E27FC236}">
                      <a16:creationId xmlns:a16="http://schemas.microsoft.com/office/drawing/2014/main" id="{84F1C5E8-D585-46E3-B3AB-352C7CD1B0A6}"/>
                    </a:ext>
                  </a:extLst>
                </p:cNvPr>
                <p:cNvSpPr txBox="1"/>
                <p:nvPr/>
              </p:nvSpPr>
              <p:spPr>
                <a:xfrm>
                  <a:off x="10138516" y="5820344"/>
                  <a:ext cx="27462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408" name="TextBox 407">
                  <a:extLst>
                    <a:ext uri="{FF2B5EF4-FFF2-40B4-BE49-F238E27FC236}">
                      <a16:creationId xmlns:a16="http://schemas.microsoft.com/office/drawing/2014/main" id="{84F1C5E8-D585-46E3-B3AB-352C7CD1B0A6}"/>
                    </a:ext>
                  </a:extLst>
                </p:cNvPr>
                <p:cNvSpPr txBox="1">
                  <a:spLocks noRot="1" noChangeAspect="1" noMove="1" noResize="1" noEditPoints="1" noAdjustHandles="1" noChangeArrowheads="1" noChangeShapeType="1" noTextEdit="1"/>
                </p:cNvSpPr>
                <p:nvPr/>
              </p:nvSpPr>
              <p:spPr>
                <a:xfrm>
                  <a:off x="10138516" y="5820344"/>
                  <a:ext cx="274628" cy="215444"/>
                </a:xfrm>
                <a:prstGeom prst="rect">
                  <a:avLst/>
                </a:prstGeom>
                <a:blipFill>
                  <a:blip r:embed="rId8"/>
                  <a:stretch>
                    <a:fillRect l="-8889" r="-11111" b="-22857"/>
                  </a:stretch>
                </a:blipFill>
              </p:spPr>
              <p:txBody>
                <a:bodyPr/>
                <a:lstStyle/>
                <a:p>
                  <a:r>
                    <a:rPr lang="en-US">
                      <a:noFill/>
                    </a:rPr>
                    <a:t> </a:t>
                  </a:r>
                </a:p>
              </p:txBody>
            </p:sp>
          </mc:Fallback>
        </mc:AlternateContent>
        <p:cxnSp>
          <p:nvCxnSpPr>
            <p:cNvPr id="409" name="Straight Arrow Connector 408">
              <a:extLst>
                <a:ext uri="{FF2B5EF4-FFF2-40B4-BE49-F238E27FC236}">
                  <a16:creationId xmlns:a16="http://schemas.microsoft.com/office/drawing/2014/main" id="{52F56C8B-1D93-44C6-80DC-9F09D218AC9C}"/>
                </a:ext>
              </a:extLst>
            </p:cNvPr>
            <p:cNvCxnSpPr>
              <a:cxnSpLocks/>
              <a:stCxn id="408" idx="0"/>
              <a:endCxn id="402" idx="2"/>
            </p:cNvCxnSpPr>
            <p:nvPr/>
          </p:nvCxnSpPr>
          <p:spPr>
            <a:xfrm flipH="1" flipV="1">
              <a:off x="10272633" y="5536844"/>
              <a:ext cx="3197" cy="28350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FE41E659-73D7-4531-87DD-D4CAD9313F58}"/>
                </a:ext>
              </a:extLst>
            </p:cNvPr>
            <p:cNvCxnSpPr>
              <a:cxnSpLocks/>
              <a:stCxn id="401" idx="0"/>
              <a:endCxn id="421" idx="2"/>
            </p:cNvCxnSpPr>
            <p:nvPr/>
          </p:nvCxnSpPr>
          <p:spPr>
            <a:xfrm flipH="1" flipV="1">
              <a:off x="10257393" y="4130767"/>
              <a:ext cx="7620" cy="24901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1" name="Rectangle 410">
              <a:extLst>
                <a:ext uri="{FF2B5EF4-FFF2-40B4-BE49-F238E27FC236}">
                  <a16:creationId xmlns:a16="http://schemas.microsoft.com/office/drawing/2014/main" id="{BEE7DD4F-9D7B-47A7-91D0-14B9D354E270}"/>
                </a:ext>
              </a:extLst>
            </p:cNvPr>
            <p:cNvSpPr/>
            <p:nvPr/>
          </p:nvSpPr>
          <p:spPr>
            <a:xfrm>
              <a:off x="10447893" y="6186167"/>
              <a:ext cx="1005840" cy="548640"/>
            </a:xfrm>
            <a:prstGeom prst="rect">
              <a:avLst/>
            </a:prstGeom>
            <a:solidFill>
              <a:srgbClr val="7030A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Word Embedding</a:t>
              </a:r>
            </a:p>
          </p:txBody>
        </p:sp>
        <p:sp>
          <p:nvSpPr>
            <p:cNvPr id="412" name="Rectangle 411">
              <a:extLst>
                <a:ext uri="{FF2B5EF4-FFF2-40B4-BE49-F238E27FC236}">
                  <a16:creationId xmlns:a16="http://schemas.microsoft.com/office/drawing/2014/main" id="{88892623-1ED4-4107-987D-59407F8CD265}"/>
                </a:ext>
              </a:extLst>
            </p:cNvPr>
            <p:cNvSpPr/>
            <p:nvPr/>
          </p:nvSpPr>
          <p:spPr>
            <a:xfrm>
              <a:off x="9293529" y="6186167"/>
              <a:ext cx="100584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Position Embedding</a:t>
              </a:r>
            </a:p>
          </p:txBody>
        </p:sp>
        <p:cxnSp>
          <p:nvCxnSpPr>
            <p:cNvPr id="413" name="Straight Arrow Connector 412">
              <a:extLst>
                <a:ext uri="{FF2B5EF4-FFF2-40B4-BE49-F238E27FC236}">
                  <a16:creationId xmlns:a16="http://schemas.microsoft.com/office/drawing/2014/main" id="{5BD087FC-8610-416B-B4BD-95112762E2F0}"/>
                </a:ext>
              </a:extLst>
            </p:cNvPr>
            <p:cNvCxnSpPr>
              <a:cxnSpLocks/>
              <a:stCxn id="411" idx="0"/>
              <a:endCxn id="408" idx="2"/>
            </p:cNvCxnSpPr>
            <p:nvPr/>
          </p:nvCxnSpPr>
          <p:spPr>
            <a:xfrm flipH="1" flipV="1">
              <a:off x="10275830" y="6035788"/>
              <a:ext cx="674983" cy="1503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A8DFCC4E-AC6E-4EE4-A1DC-724AD2A550BB}"/>
                </a:ext>
              </a:extLst>
            </p:cNvPr>
            <p:cNvCxnSpPr>
              <a:cxnSpLocks/>
              <a:stCxn id="412" idx="0"/>
              <a:endCxn id="408" idx="2"/>
            </p:cNvCxnSpPr>
            <p:nvPr/>
          </p:nvCxnSpPr>
          <p:spPr>
            <a:xfrm flipV="1">
              <a:off x="9796449" y="6035788"/>
              <a:ext cx="479381" cy="15037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5" name="Rectangle: Rounded Corners 61">
              <a:extLst>
                <a:ext uri="{FF2B5EF4-FFF2-40B4-BE49-F238E27FC236}">
                  <a16:creationId xmlns:a16="http://schemas.microsoft.com/office/drawing/2014/main" id="{AD31A966-AE8B-43AF-BB8C-2AA976EEF4A3}"/>
                </a:ext>
              </a:extLst>
            </p:cNvPr>
            <p:cNvSpPr/>
            <p:nvPr/>
          </p:nvSpPr>
          <p:spPr>
            <a:xfrm>
              <a:off x="9427581" y="4812712"/>
              <a:ext cx="837432" cy="877774"/>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11052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0 h 10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035" h="1086726">
                  <a:moveTo>
                    <a:pt x="1099035" y="1086726"/>
                  </a:moveTo>
                  <a:lnTo>
                    <a:pt x="181125" y="1086726"/>
                  </a:lnTo>
                  <a:cubicBezTo>
                    <a:pt x="81092" y="1086726"/>
                    <a:pt x="0" y="1005634"/>
                    <a:pt x="0" y="905601"/>
                  </a:cubicBezTo>
                  <a:lnTo>
                    <a:pt x="0" y="181125"/>
                  </a:lnTo>
                  <a:cubicBezTo>
                    <a:pt x="0" y="81092"/>
                    <a:pt x="81092" y="0"/>
                    <a:pt x="181125" y="0"/>
                  </a:cubicBezTo>
                  <a:lnTo>
                    <a:pt x="953196" y="0"/>
                  </a:ln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6" name="Rectangle: Rounded Corners 61">
              <a:extLst>
                <a:ext uri="{FF2B5EF4-FFF2-40B4-BE49-F238E27FC236}">
                  <a16:creationId xmlns:a16="http://schemas.microsoft.com/office/drawing/2014/main" id="{35A5D1FD-D009-444F-A5F4-0C6A211F0516}"/>
                </a:ext>
              </a:extLst>
            </p:cNvPr>
            <p:cNvSpPr/>
            <p:nvPr/>
          </p:nvSpPr>
          <p:spPr>
            <a:xfrm flipH="1">
              <a:off x="10257391" y="3388332"/>
              <a:ext cx="764907" cy="877774"/>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11052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0 h 10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035" h="1086726">
                  <a:moveTo>
                    <a:pt x="1099035" y="1086726"/>
                  </a:moveTo>
                  <a:lnTo>
                    <a:pt x="181125" y="1086726"/>
                  </a:lnTo>
                  <a:cubicBezTo>
                    <a:pt x="81092" y="1086726"/>
                    <a:pt x="0" y="1005634"/>
                    <a:pt x="0" y="905601"/>
                  </a:cubicBezTo>
                  <a:lnTo>
                    <a:pt x="0" y="181125"/>
                  </a:lnTo>
                  <a:cubicBezTo>
                    <a:pt x="0" y="81092"/>
                    <a:pt x="81092" y="0"/>
                    <a:pt x="181125" y="0"/>
                  </a:cubicBezTo>
                  <a:lnTo>
                    <a:pt x="953196" y="0"/>
                  </a:ln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417" name="Group 416">
              <a:extLst>
                <a:ext uri="{FF2B5EF4-FFF2-40B4-BE49-F238E27FC236}">
                  <a16:creationId xmlns:a16="http://schemas.microsoft.com/office/drawing/2014/main" id="{529BA75C-E8BE-4B53-A548-8B79DCE1C94F}"/>
                </a:ext>
              </a:extLst>
            </p:cNvPr>
            <p:cNvGrpSpPr/>
            <p:nvPr/>
          </p:nvGrpSpPr>
          <p:grpSpPr>
            <a:xfrm>
              <a:off x="10132649" y="4566079"/>
              <a:ext cx="274628" cy="407266"/>
              <a:chOff x="3378592" y="3697167"/>
              <a:chExt cx="274628" cy="543267"/>
            </a:xfrm>
          </p:grpSpPr>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0C7AF00D-1DD4-425F-B4A4-15FCB8EB7D51}"/>
                      </a:ext>
                    </a:extLst>
                  </p:cNvPr>
                  <p:cNvSpPr txBox="1"/>
                  <p:nvPr/>
                </p:nvSpPr>
                <p:spPr>
                  <a:xfrm>
                    <a:off x="3378592" y="3792026"/>
                    <a:ext cx="274628" cy="2873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58" name="TextBox 57">
                    <a:extLst>
                      <a:ext uri="{FF2B5EF4-FFF2-40B4-BE49-F238E27FC236}">
                        <a16:creationId xmlns:a16="http://schemas.microsoft.com/office/drawing/2014/main" id="{5B96840C-3F52-48B7-AD69-CCC15161E66B}"/>
                      </a:ext>
                    </a:extLst>
                  </p:cNvPr>
                  <p:cNvSpPr txBox="1">
                    <a:spLocks noRot="1" noChangeAspect="1" noMove="1" noResize="1" noEditPoints="1" noAdjustHandles="1" noChangeArrowheads="1" noChangeShapeType="1" noTextEdit="1"/>
                  </p:cNvSpPr>
                  <p:nvPr/>
                </p:nvSpPr>
                <p:spPr>
                  <a:xfrm>
                    <a:off x="3378592" y="3792026"/>
                    <a:ext cx="274628" cy="287389"/>
                  </a:xfrm>
                  <a:prstGeom prst="rect">
                    <a:avLst/>
                  </a:prstGeom>
                  <a:blipFill>
                    <a:blip r:embed="rId4"/>
                    <a:stretch>
                      <a:fillRect l="-8889" r="-11111" b="-22857"/>
                    </a:stretch>
                  </a:blipFill>
                </p:spPr>
                <p:txBody>
                  <a:bodyPr/>
                  <a:lstStyle/>
                  <a:p>
                    <a:r>
                      <a:rPr lang="en-US">
                        <a:noFill/>
                      </a:rPr>
                      <a:t> </a:t>
                    </a:r>
                  </a:p>
                </p:txBody>
              </p:sp>
            </mc:Fallback>
          </mc:AlternateContent>
          <p:cxnSp>
            <p:nvCxnSpPr>
              <p:cNvPr id="419" name="Straight Arrow Connector 418">
                <a:extLst>
                  <a:ext uri="{FF2B5EF4-FFF2-40B4-BE49-F238E27FC236}">
                    <a16:creationId xmlns:a16="http://schemas.microsoft.com/office/drawing/2014/main" id="{3B2A72FE-8055-49F9-8E00-819EECAAE95F}"/>
                  </a:ext>
                </a:extLst>
              </p:cNvPr>
              <p:cNvCxnSpPr>
                <a:cxnSpLocks/>
              </p:cNvCxnSpPr>
              <p:nvPr/>
            </p:nvCxnSpPr>
            <p:spPr>
              <a:xfrm flipH="1" flipV="1">
                <a:off x="3512709" y="3697167"/>
                <a:ext cx="3198" cy="54326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20" name="TextBox 419">
              <a:extLst>
                <a:ext uri="{FF2B5EF4-FFF2-40B4-BE49-F238E27FC236}">
                  <a16:creationId xmlns:a16="http://schemas.microsoft.com/office/drawing/2014/main" id="{50E2A5AC-2847-474E-9EDF-EF7DC69D8293}"/>
                </a:ext>
              </a:extLst>
            </p:cNvPr>
            <p:cNvSpPr txBox="1"/>
            <p:nvPr/>
          </p:nvSpPr>
          <p:spPr>
            <a:xfrm>
              <a:off x="10880865" y="5444388"/>
              <a:ext cx="300082" cy="307777"/>
            </a:xfrm>
            <a:prstGeom prst="rect">
              <a:avLst/>
            </a:prstGeom>
            <a:noFill/>
          </p:spPr>
          <p:txBody>
            <a:bodyPr wrap="none" rtlCol="0">
              <a:spAutoFit/>
            </a:bodyPr>
            <a:lstStyle/>
            <a:p>
              <a:r>
                <a:rPr lang="en-US" sz="1400" dirty="0"/>
                <a:t>N</a:t>
              </a:r>
            </a:p>
          </p:txBody>
        </p:sp>
        <p:sp>
          <p:nvSpPr>
            <p:cNvPr id="421" name="Rectangle 420">
              <a:extLst>
                <a:ext uri="{FF2B5EF4-FFF2-40B4-BE49-F238E27FC236}">
                  <a16:creationId xmlns:a16="http://schemas.microsoft.com/office/drawing/2014/main" id="{8D406B2E-FB20-48AB-9BF5-42794E690363}"/>
                </a:ext>
              </a:extLst>
            </p:cNvPr>
            <p:cNvSpPr/>
            <p:nvPr/>
          </p:nvSpPr>
          <p:spPr>
            <a:xfrm>
              <a:off x="9571593" y="3570599"/>
              <a:ext cx="1371600" cy="5601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Multi-head Attention</a:t>
              </a:r>
              <a:endParaRPr lang="en-US" sz="1400" dirty="0">
                <a:solidFill>
                  <a:schemeClr val="tx1"/>
                </a:solidFill>
              </a:endParaRPr>
            </a:p>
          </p:txBody>
        </p:sp>
        <p:sp>
          <p:nvSpPr>
            <p:cNvPr id="422" name="Rectangle 421">
              <a:extLst>
                <a:ext uri="{FF2B5EF4-FFF2-40B4-BE49-F238E27FC236}">
                  <a16:creationId xmlns:a16="http://schemas.microsoft.com/office/drawing/2014/main" id="{2492E2B2-798A-4DAC-8F8E-6F695A8FBE34}"/>
                </a:ext>
              </a:extLst>
            </p:cNvPr>
            <p:cNvSpPr/>
            <p:nvPr/>
          </p:nvSpPr>
          <p:spPr>
            <a:xfrm>
              <a:off x="9576864" y="2956438"/>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Layer Norm</a:t>
              </a:r>
              <a:endParaRPr lang="en-US" sz="1400" dirty="0">
                <a:solidFill>
                  <a:schemeClr val="bg1"/>
                </a:solidFill>
              </a:endParaRPr>
            </a:p>
          </p:txBody>
        </p:sp>
        <p:grpSp>
          <p:nvGrpSpPr>
            <p:cNvPr id="423" name="Group 422">
              <a:extLst>
                <a:ext uri="{FF2B5EF4-FFF2-40B4-BE49-F238E27FC236}">
                  <a16:creationId xmlns:a16="http://schemas.microsoft.com/office/drawing/2014/main" id="{F28BE195-850A-47AF-A880-D79BE645A350}"/>
                </a:ext>
              </a:extLst>
            </p:cNvPr>
            <p:cNvGrpSpPr/>
            <p:nvPr/>
          </p:nvGrpSpPr>
          <p:grpSpPr>
            <a:xfrm>
              <a:off x="10130300" y="3142736"/>
              <a:ext cx="274628" cy="407266"/>
              <a:chOff x="3378592" y="3697167"/>
              <a:chExt cx="274628" cy="543267"/>
            </a:xfrm>
          </p:grpSpPr>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D95F60BF-9ADB-4F6B-AA0B-E067F601CF79}"/>
                      </a:ext>
                    </a:extLst>
                  </p:cNvPr>
                  <p:cNvSpPr txBox="1"/>
                  <p:nvPr/>
                </p:nvSpPr>
                <p:spPr>
                  <a:xfrm>
                    <a:off x="3378592" y="3792026"/>
                    <a:ext cx="274628" cy="2873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76" name="TextBox 75">
                    <a:extLst>
                      <a:ext uri="{FF2B5EF4-FFF2-40B4-BE49-F238E27FC236}">
                        <a16:creationId xmlns:a16="http://schemas.microsoft.com/office/drawing/2014/main" id="{DE62D0E8-3939-41EC-AE37-0FF1D2429DAF}"/>
                      </a:ext>
                    </a:extLst>
                  </p:cNvPr>
                  <p:cNvSpPr txBox="1">
                    <a:spLocks noRot="1" noChangeAspect="1" noMove="1" noResize="1" noEditPoints="1" noAdjustHandles="1" noChangeArrowheads="1" noChangeShapeType="1" noTextEdit="1"/>
                  </p:cNvSpPr>
                  <p:nvPr/>
                </p:nvSpPr>
                <p:spPr>
                  <a:xfrm>
                    <a:off x="3378592" y="3792026"/>
                    <a:ext cx="274628" cy="287389"/>
                  </a:xfrm>
                  <a:prstGeom prst="rect">
                    <a:avLst/>
                  </a:prstGeom>
                  <a:blipFill>
                    <a:blip r:embed="rId7"/>
                    <a:stretch>
                      <a:fillRect l="-11111" r="-8889" b="-22222"/>
                    </a:stretch>
                  </a:blipFill>
                </p:spPr>
                <p:txBody>
                  <a:bodyPr/>
                  <a:lstStyle/>
                  <a:p>
                    <a:r>
                      <a:rPr lang="en-US">
                        <a:noFill/>
                      </a:rPr>
                      <a:t> </a:t>
                    </a:r>
                  </a:p>
                </p:txBody>
              </p:sp>
            </mc:Fallback>
          </mc:AlternateContent>
          <p:cxnSp>
            <p:nvCxnSpPr>
              <p:cNvPr id="425" name="Straight Arrow Connector 424">
                <a:extLst>
                  <a:ext uri="{FF2B5EF4-FFF2-40B4-BE49-F238E27FC236}">
                    <a16:creationId xmlns:a16="http://schemas.microsoft.com/office/drawing/2014/main" id="{AB1A45D4-3896-4449-8077-A16C383B199F}"/>
                  </a:ext>
                </a:extLst>
              </p:cNvPr>
              <p:cNvCxnSpPr>
                <a:cxnSpLocks/>
              </p:cNvCxnSpPr>
              <p:nvPr/>
            </p:nvCxnSpPr>
            <p:spPr>
              <a:xfrm flipH="1" flipV="1">
                <a:off x="3512709" y="3697167"/>
                <a:ext cx="3198" cy="54326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26" name="Straight Arrow Connector 425">
              <a:extLst>
                <a:ext uri="{FF2B5EF4-FFF2-40B4-BE49-F238E27FC236}">
                  <a16:creationId xmlns:a16="http://schemas.microsoft.com/office/drawing/2014/main" id="{3ABE80DC-E09C-480D-B583-8BD2F68F7721}"/>
                </a:ext>
              </a:extLst>
            </p:cNvPr>
            <p:cNvCxnSpPr>
              <a:cxnSpLocks/>
            </p:cNvCxnSpPr>
            <p:nvPr/>
          </p:nvCxnSpPr>
          <p:spPr>
            <a:xfrm flipH="1" flipV="1">
              <a:off x="10253581" y="2639640"/>
              <a:ext cx="7620" cy="24901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27" name="Rectangle: Rounded Corners 61">
              <a:extLst>
                <a:ext uri="{FF2B5EF4-FFF2-40B4-BE49-F238E27FC236}">
                  <a16:creationId xmlns:a16="http://schemas.microsoft.com/office/drawing/2014/main" id="{04A68A38-BD44-425C-9BFC-0F63B8645300}"/>
                </a:ext>
              </a:extLst>
            </p:cNvPr>
            <p:cNvSpPr/>
            <p:nvPr/>
          </p:nvSpPr>
          <p:spPr>
            <a:xfrm flipH="1">
              <a:off x="10289869" y="2089335"/>
              <a:ext cx="764907" cy="710498"/>
            </a:xfrm>
            <a:custGeom>
              <a:avLst/>
              <a:gdLst>
                <a:gd name="connsiteX0" fmla="*/ 0 w 1280160"/>
                <a:gd name="connsiteY0" fmla="*/ 181125 h 1086726"/>
                <a:gd name="connsiteX1" fmla="*/ 181125 w 1280160"/>
                <a:gd name="connsiteY1" fmla="*/ 0 h 1086726"/>
                <a:gd name="connsiteX2" fmla="*/ 1099035 w 1280160"/>
                <a:gd name="connsiteY2" fmla="*/ 0 h 1086726"/>
                <a:gd name="connsiteX3" fmla="*/ 1280160 w 1280160"/>
                <a:gd name="connsiteY3" fmla="*/ 181125 h 1086726"/>
                <a:gd name="connsiteX4" fmla="*/ 1280160 w 1280160"/>
                <a:gd name="connsiteY4" fmla="*/ 905601 h 1086726"/>
                <a:gd name="connsiteX5" fmla="*/ 1099035 w 1280160"/>
                <a:gd name="connsiteY5" fmla="*/ 1086726 h 1086726"/>
                <a:gd name="connsiteX6" fmla="*/ 181125 w 1280160"/>
                <a:gd name="connsiteY6" fmla="*/ 1086726 h 1086726"/>
                <a:gd name="connsiteX7" fmla="*/ 0 w 1280160"/>
                <a:gd name="connsiteY7" fmla="*/ 905601 h 1086726"/>
                <a:gd name="connsiteX8" fmla="*/ 0 w 1280160"/>
                <a:gd name="connsiteY8" fmla="*/ 181125 h 1086726"/>
                <a:gd name="connsiteX0" fmla="*/ 1280160 w 1371600"/>
                <a:gd name="connsiteY0" fmla="*/ 181125 h 1086726"/>
                <a:gd name="connsiteX1" fmla="*/ 1280160 w 1371600"/>
                <a:gd name="connsiteY1" fmla="*/ 905601 h 1086726"/>
                <a:gd name="connsiteX2" fmla="*/ 1099035 w 1371600"/>
                <a:gd name="connsiteY2" fmla="*/ 1086726 h 1086726"/>
                <a:gd name="connsiteX3" fmla="*/ 181125 w 1371600"/>
                <a:gd name="connsiteY3" fmla="*/ 1086726 h 1086726"/>
                <a:gd name="connsiteX4" fmla="*/ 0 w 1371600"/>
                <a:gd name="connsiteY4" fmla="*/ 905601 h 1086726"/>
                <a:gd name="connsiteX5" fmla="*/ 0 w 1371600"/>
                <a:gd name="connsiteY5" fmla="*/ 181125 h 1086726"/>
                <a:gd name="connsiteX6" fmla="*/ 181125 w 1371600"/>
                <a:gd name="connsiteY6" fmla="*/ 0 h 1086726"/>
                <a:gd name="connsiteX7" fmla="*/ 1099035 w 1371600"/>
                <a:gd name="connsiteY7" fmla="*/ 0 h 1086726"/>
                <a:gd name="connsiteX8" fmla="*/ 1371600 w 1371600"/>
                <a:gd name="connsiteY8" fmla="*/ 272565 h 1086726"/>
                <a:gd name="connsiteX0" fmla="*/ 1280160 w 1280160"/>
                <a:gd name="connsiteY0" fmla="*/ 181125 h 1086726"/>
                <a:gd name="connsiteX1" fmla="*/ 1280160 w 1280160"/>
                <a:gd name="connsiteY1" fmla="*/ 905601 h 1086726"/>
                <a:gd name="connsiteX2" fmla="*/ 1099035 w 1280160"/>
                <a:gd name="connsiteY2" fmla="*/ 1086726 h 1086726"/>
                <a:gd name="connsiteX3" fmla="*/ 181125 w 1280160"/>
                <a:gd name="connsiteY3" fmla="*/ 1086726 h 1086726"/>
                <a:gd name="connsiteX4" fmla="*/ 0 w 1280160"/>
                <a:gd name="connsiteY4" fmla="*/ 905601 h 1086726"/>
                <a:gd name="connsiteX5" fmla="*/ 0 w 1280160"/>
                <a:gd name="connsiteY5" fmla="*/ 181125 h 1086726"/>
                <a:gd name="connsiteX6" fmla="*/ 181125 w 1280160"/>
                <a:gd name="connsiteY6" fmla="*/ 0 h 1086726"/>
                <a:gd name="connsiteX7" fmla="*/ 1099035 w 1280160"/>
                <a:gd name="connsiteY7" fmla="*/ 0 h 1086726"/>
                <a:gd name="connsiteX0" fmla="*/ 1280160 w 1280160"/>
                <a:gd name="connsiteY0" fmla="*/ 905601 h 1086726"/>
                <a:gd name="connsiteX1" fmla="*/ 1099035 w 1280160"/>
                <a:gd name="connsiteY1" fmla="*/ 1086726 h 1086726"/>
                <a:gd name="connsiteX2" fmla="*/ 181125 w 1280160"/>
                <a:gd name="connsiteY2" fmla="*/ 1086726 h 1086726"/>
                <a:gd name="connsiteX3" fmla="*/ 0 w 1280160"/>
                <a:gd name="connsiteY3" fmla="*/ 905601 h 1086726"/>
                <a:gd name="connsiteX4" fmla="*/ 0 w 1280160"/>
                <a:gd name="connsiteY4" fmla="*/ 181125 h 1086726"/>
                <a:gd name="connsiteX5" fmla="*/ 181125 w 1280160"/>
                <a:gd name="connsiteY5" fmla="*/ 0 h 1086726"/>
                <a:gd name="connsiteX6" fmla="*/ 1099035 w 1280160"/>
                <a:gd name="connsiteY6"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1099035 w 1099035"/>
                <a:gd name="connsiteY5" fmla="*/ 0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11052 h 1086726"/>
                <a:gd name="connsiteX0" fmla="*/ 1099035 w 1099035"/>
                <a:gd name="connsiteY0" fmla="*/ 1086726 h 1086726"/>
                <a:gd name="connsiteX1" fmla="*/ 181125 w 1099035"/>
                <a:gd name="connsiteY1" fmla="*/ 1086726 h 1086726"/>
                <a:gd name="connsiteX2" fmla="*/ 0 w 1099035"/>
                <a:gd name="connsiteY2" fmla="*/ 905601 h 1086726"/>
                <a:gd name="connsiteX3" fmla="*/ 0 w 1099035"/>
                <a:gd name="connsiteY3" fmla="*/ 181125 h 1086726"/>
                <a:gd name="connsiteX4" fmla="*/ 181125 w 1099035"/>
                <a:gd name="connsiteY4" fmla="*/ 0 h 1086726"/>
                <a:gd name="connsiteX5" fmla="*/ 953196 w 1099035"/>
                <a:gd name="connsiteY5" fmla="*/ 0 h 108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035" h="1086726">
                  <a:moveTo>
                    <a:pt x="1099035" y="1086726"/>
                  </a:moveTo>
                  <a:lnTo>
                    <a:pt x="181125" y="1086726"/>
                  </a:lnTo>
                  <a:cubicBezTo>
                    <a:pt x="81092" y="1086726"/>
                    <a:pt x="0" y="1005634"/>
                    <a:pt x="0" y="905601"/>
                  </a:cubicBezTo>
                  <a:lnTo>
                    <a:pt x="0" y="181125"/>
                  </a:lnTo>
                  <a:cubicBezTo>
                    <a:pt x="0" y="81092"/>
                    <a:pt x="81092" y="0"/>
                    <a:pt x="181125" y="0"/>
                  </a:cubicBezTo>
                  <a:lnTo>
                    <a:pt x="953196" y="0"/>
                  </a:ln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8" name="Rectangle 427">
              <a:extLst>
                <a:ext uri="{FF2B5EF4-FFF2-40B4-BE49-F238E27FC236}">
                  <a16:creationId xmlns:a16="http://schemas.microsoft.com/office/drawing/2014/main" id="{CDB58405-5FDC-44E8-B56A-37DEFC199665}"/>
                </a:ext>
              </a:extLst>
            </p:cNvPr>
            <p:cNvSpPr/>
            <p:nvPr/>
          </p:nvSpPr>
          <p:spPr>
            <a:xfrm>
              <a:off x="9584427" y="1228939"/>
              <a:ext cx="1371600" cy="18288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 Layer</a:t>
              </a:r>
            </a:p>
          </p:txBody>
        </p:sp>
        <p:sp>
          <p:nvSpPr>
            <p:cNvPr id="429" name="Rectangle 428">
              <a:extLst>
                <a:ext uri="{FF2B5EF4-FFF2-40B4-BE49-F238E27FC236}">
                  <a16:creationId xmlns:a16="http://schemas.microsoft.com/office/drawing/2014/main" id="{BE87D140-4F51-419D-8D8C-838487B5AD0D}"/>
                </a:ext>
              </a:extLst>
            </p:cNvPr>
            <p:cNvSpPr/>
            <p:nvPr/>
          </p:nvSpPr>
          <p:spPr>
            <a:xfrm>
              <a:off x="9563973" y="866030"/>
              <a:ext cx="1371600"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a:t>
              </a:r>
              <a:r>
                <a:rPr lang="en-US" altLang="zh-CN" sz="1400" dirty="0" err="1">
                  <a:solidFill>
                    <a:schemeClr val="tx1"/>
                  </a:solidFill>
                </a:rPr>
                <a:t>oftmax</a:t>
              </a:r>
              <a:endParaRPr lang="en-US" sz="1400" dirty="0">
                <a:solidFill>
                  <a:schemeClr val="tx1"/>
                </a:solidFill>
              </a:endParaRPr>
            </a:p>
          </p:txBody>
        </p:sp>
        <p:cxnSp>
          <p:nvCxnSpPr>
            <p:cNvPr id="430" name="Straight Arrow Connector 429">
              <a:extLst>
                <a:ext uri="{FF2B5EF4-FFF2-40B4-BE49-F238E27FC236}">
                  <a16:creationId xmlns:a16="http://schemas.microsoft.com/office/drawing/2014/main" id="{2C1537FB-1569-4E53-9676-E86B072CBD91}"/>
                </a:ext>
              </a:extLst>
            </p:cNvPr>
            <p:cNvCxnSpPr>
              <a:cxnSpLocks/>
            </p:cNvCxnSpPr>
            <p:nvPr/>
          </p:nvCxnSpPr>
          <p:spPr>
            <a:xfrm flipH="1" flipV="1">
              <a:off x="10249771" y="1370242"/>
              <a:ext cx="7620" cy="24901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443C6E7D-3781-481B-88F9-A8B5FF0F2478}"/>
                </a:ext>
              </a:extLst>
            </p:cNvPr>
            <p:cNvCxnSpPr>
              <a:cxnSpLocks/>
            </p:cNvCxnSpPr>
            <p:nvPr/>
          </p:nvCxnSpPr>
          <p:spPr>
            <a:xfrm flipH="1" flipV="1">
              <a:off x="10249771" y="1009587"/>
              <a:ext cx="7620" cy="24901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952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zh-CN" altLang="en-US" sz="4000" dirty="0"/>
              <a:t>人类的梦想</a:t>
            </a:r>
            <a:endParaRPr lang="en-US" sz="4000" dirty="0"/>
          </a:p>
        </p:txBody>
      </p:sp>
      <p:sp>
        <p:nvSpPr>
          <p:cNvPr id="3" name="Content Placeholder 2"/>
          <p:cNvSpPr>
            <a:spLocks noGrp="1"/>
          </p:cNvSpPr>
          <p:nvPr>
            <p:ph idx="1"/>
          </p:nvPr>
        </p:nvSpPr>
        <p:spPr>
          <a:xfrm>
            <a:off x="838199" y="1600201"/>
            <a:ext cx="10319871" cy="5032370"/>
          </a:xfrm>
        </p:spPr>
        <p:txBody>
          <a:bodyPr>
            <a:normAutofit/>
          </a:bodyPr>
          <a:lstStyle/>
          <a:p>
            <a:r>
              <a:rPr lang="en-US" altLang="zh-CN" dirty="0"/>
              <a:t>《</a:t>
            </a:r>
            <a:r>
              <a:rPr lang="zh-CN" altLang="en-US" dirty="0"/>
              <a:t>星际迷航</a:t>
            </a:r>
            <a:r>
              <a:rPr lang="en-US" altLang="zh-CN" dirty="0"/>
              <a:t>》</a:t>
            </a:r>
            <a:r>
              <a:rPr lang="zh-CN" altLang="en-US" dirty="0"/>
              <a:t>中的</a:t>
            </a:r>
            <a:r>
              <a:rPr lang="zh-CN" altLang="en-US" b="1" dirty="0">
                <a:solidFill>
                  <a:srgbClr val="FF0000"/>
                </a:solidFill>
              </a:rPr>
              <a:t>万能翻译器</a:t>
            </a:r>
            <a:endParaRPr lang="en-US" altLang="zh-CN" b="1" dirty="0">
              <a:solidFill>
                <a:srgbClr val="FF0000"/>
              </a:solidFill>
            </a:endParaRPr>
          </a:p>
          <a:p>
            <a:pPr lvl="1"/>
            <a:r>
              <a:rPr lang="zh-CN" altLang="en-US" sz="1800" dirty="0"/>
              <a:t>星际联邦广泛使用了宇宙翻译器。宇宙翻译器可以将所有的已知语言翻译为听者所懂的语言，对其余的未知语言亦可通过对简短几句话的分析而进行转换。“进取号”能与整个银河系中的智能生物沟通，当遇到讲不同语言的外星生物时，他们会借助“宇宙翻译机”的帮助。</a:t>
            </a:r>
            <a:endParaRPr lang="en-US" sz="1800" dirty="0"/>
          </a:p>
        </p:txBody>
      </p:sp>
      <p:pic>
        <p:nvPicPr>
          <p:cNvPr id="6146" name="Picture 2" descr="C:\Users\v-shuliu\Desktop\MachineTranslation\Resource\5_univeral_transl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4871" y="3070119"/>
            <a:ext cx="2868613" cy="351408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v-shuliu\Desktop\MachineTranslation\Resource\3_StarTrek_universal-translat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4270" y="3303159"/>
            <a:ext cx="406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964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8C95BF26-9F68-45E4-9BFF-031C509E8214}"/>
                  </a:ext>
                </a:extLst>
              </p:cNvPr>
              <p:cNvSpPr txBox="1">
                <a:spLocks/>
              </p:cNvSpPr>
              <p:nvPr/>
            </p:nvSpPr>
            <p:spPr>
              <a:xfrm>
                <a:off x="838200" y="1825625"/>
                <a:ext cx="785657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j-lt"/>
                  </a:rPr>
                  <a:t>G</a:t>
                </a:r>
                <a:r>
                  <a:rPr lang="en-US" altLang="zh-CN" sz="2400" dirty="0">
                    <a:latin typeface="+mj-lt"/>
                  </a:rPr>
                  <a:t>iven the current hidden state as query </a:t>
                </a:r>
                <a14:m>
                  <m:oMath xmlns:m="http://schemas.openxmlformats.org/officeDocument/2006/math">
                    <m:r>
                      <a:rPr lang="en-US" altLang="zh-CN" sz="2400" b="0" i="1" smtClean="0">
                        <a:latin typeface="Cambria Math" panose="02040503050406030204" pitchFamily="18" charset="0"/>
                      </a:rPr>
                      <m:t>𝑄</m:t>
                    </m:r>
                  </m:oMath>
                </a14:m>
                <a:r>
                  <a:rPr lang="en-US" sz="2400" dirty="0">
                    <a:latin typeface="+mj-lt"/>
                  </a:rPr>
                  <a:t>, all the hidden states as </a:t>
                </a:r>
                <a14:m>
                  <m:oMath xmlns:m="http://schemas.openxmlformats.org/officeDocument/2006/math">
                    <m:r>
                      <a:rPr lang="en-US" altLang="zh-CN" sz="2400" b="0" i="1" smtClean="0">
                        <a:latin typeface="Cambria Math" panose="02040503050406030204" pitchFamily="18" charset="0"/>
                      </a:rPr>
                      <m:t>𝐾</m:t>
                    </m:r>
                  </m:oMath>
                </a14:m>
                <a:r>
                  <a:rPr lang="en-US" sz="2400" dirty="0">
                    <a:latin typeface="+mj-lt"/>
                  </a:rPr>
                  <a:t> and </a:t>
                </a:r>
                <a14:m>
                  <m:oMath xmlns:m="http://schemas.openxmlformats.org/officeDocument/2006/math">
                    <m:r>
                      <a:rPr lang="en-US" altLang="zh-CN" sz="2400" b="0" i="1" smtClean="0">
                        <a:latin typeface="Cambria Math" panose="02040503050406030204" pitchFamily="18" charset="0"/>
                      </a:rPr>
                      <m:t>𝑉</m:t>
                    </m:r>
                  </m:oMath>
                </a14:m>
                <a:r>
                  <a:rPr lang="en-US" sz="2400" dirty="0">
                    <a:latin typeface="+mj-lt"/>
                  </a:rPr>
                  <a:t>, multi-head self-attention is calculated as:</a:t>
                </a:r>
              </a:p>
              <a:p>
                <a:endParaRPr lang="en-US" sz="2400" dirty="0">
                  <a:latin typeface="+mj-lt"/>
                </a:endParaRPr>
              </a:p>
              <a:p>
                <a:endParaRPr lang="en-US" sz="2400" dirty="0">
                  <a:latin typeface="+mj-lt"/>
                </a:endParaRPr>
              </a:p>
              <a:p>
                <a:endParaRPr lang="en-US" sz="2400" dirty="0">
                  <a:latin typeface="+mj-lt"/>
                </a:endParaRPr>
              </a:p>
              <a:p>
                <a:r>
                  <a:rPr lang="en-US" sz="2400" dirty="0">
                    <a:latin typeface="+mj-lt"/>
                  </a:rPr>
                  <a:t>Scaled dot product attention is calculated as:</a:t>
                </a:r>
              </a:p>
              <a:p>
                <a:endParaRPr lang="en-US" sz="2400" dirty="0">
                  <a:latin typeface="+mj-lt"/>
                </a:endParaRPr>
              </a:p>
            </p:txBody>
          </p:sp>
        </mc:Choice>
        <mc:Fallback xmlns="">
          <p:sp>
            <p:nvSpPr>
              <p:cNvPr id="130" name="Content Placeholder 2">
                <a:extLst>
                  <a:ext uri="{FF2B5EF4-FFF2-40B4-BE49-F238E27FC236}">
                    <a16:creationId xmlns:a16="http://schemas.microsoft.com/office/drawing/2014/main" id="{8C95BF26-9F68-45E4-9BFF-031C509E8214}"/>
                  </a:ext>
                </a:extLst>
              </p:cNvPr>
              <p:cNvSpPr txBox="1">
                <a:spLocks noRot="1" noChangeAspect="1" noMove="1" noResize="1" noEditPoints="1" noAdjustHandles="1" noChangeArrowheads="1" noChangeShapeType="1" noTextEdit="1"/>
              </p:cNvSpPr>
              <p:nvPr/>
            </p:nvSpPr>
            <p:spPr>
              <a:xfrm>
                <a:off x="838200" y="1825625"/>
                <a:ext cx="7856574" cy="4351338"/>
              </a:xfrm>
              <a:prstGeom prst="rect">
                <a:avLst/>
              </a:prstGeom>
              <a:blipFill>
                <a:blip r:embed="rId2"/>
                <a:stretch>
                  <a:fillRect l="-1087" t="-196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8D55848-66FB-4429-A360-0847F4ACA378}"/>
              </a:ext>
            </a:extLst>
          </p:cNvPr>
          <p:cNvSpPr>
            <a:spLocks noGrp="1"/>
          </p:cNvSpPr>
          <p:nvPr>
            <p:ph type="title"/>
          </p:nvPr>
        </p:nvSpPr>
        <p:spPr/>
        <p:txBody>
          <a:bodyPr/>
          <a:lstStyle/>
          <a:p>
            <a:pPr algn="ctr"/>
            <a:r>
              <a:rPr lang="en-US" dirty="0"/>
              <a:t>Transformer: Multi-Head Self-Attention</a:t>
            </a:r>
          </a:p>
        </p:txBody>
      </p:sp>
      <p:grpSp>
        <p:nvGrpSpPr>
          <p:cNvPr id="3" name="Group 2">
            <a:extLst>
              <a:ext uri="{FF2B5EF4-FFF2-40B4-BE49-F238E27FC236}">
                <a16:creationId xmlns:a16="http://schemas.microsoft.com/office/drawing/2014/main" id="{7171BA76-D466-4987-BAE6-FBA6C2A17CFD}"/>
              </a:ext>
            </a:extLst>
          </p:cNvPr>
          <p:cNvGrpSpPr/>
          <p:nvPr/>
        </p:nvGrpSpPr>
        <p:grpSpPr>
          <a:xfrm>
            <a:off x="8394282" y="4372930"/>
            <a:ext cx="2320714" cy="2178521"/>
            <a:chOff x="1422408" y="2711593"/>
            <a:chExt cx="2326621" cy="2553527"/>
          </a:xfrm>
        </p:grpSpPr>
        <p:cxnSp>
          <p:nvCxnSpPr>
            <p:cNvPr id="4" name="Straight Arrow Connector 3">
              <a:extLst>
                <a:ext uri="{FF2B5EF4-FFF2-40B4-BE49-F238E27FC236}">
                  <a16:creationId xmlns:a16="http://schemas.microsoft.com/office/drawing/2014/main" id="{0B908AE6-63A0-4F38-8779-6A929C53F62F}"/>
                </a:ext>
              </a:extLst>
            </p:cNvPr>
            <p:cNvCxnSpPr>
              <a:cxnSpLocks/>
            </p:cNvCxnSpPr>
            <p:nvPr/>
          </p:nvCxnSpPr>
          <p:spPr>
            <a:xfrm flipV="1">
              <a:off x="2198359" y="4733713"/>
              <a:ext cx="274320" cy="27432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93BFB7-CD43-4FED-903F-41F8F67BD5C7}"/>
                </a:ext>
              </a:extLst>
            </p:cNvPr>
            <p:cNvCxnSpPr>
              <a:cxnSpLocks/>
              <a:endCxn id="10" idx="2"/>
            </p:cNvCxnSpPr>
            <p:nvPr/>
          </p:nvCxnSpPr>
          <p:spPr>
            <a:xfrm flipH="1" flipV="1">
              <a:off x="2490417" y="4272642"/>
              <a:ext cx="7282" cy="258298"/>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2A2F73-35FE-4191-A1A4-943E24285110}"/>
                    </a:ext>
                  </a:extLst>
                </p:cNvPr>
                <p:cNvSpPr txBox="1"/>
                <p:nvPr/>
              </p:nvSpPr>
              <p:spPr>
                <a:xfrm>
                  <a:off x="2338426" y="4462686"/>
                  <a:ext cx="3125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1" name="TextBox 20">
                  <a:extLst>
                    <a:ext uri="{FF2B5EF4-FFF2-40B4-BE49-F238E27FC236}">
                      <a16:creationId xmlns:a16="http://schemas.microsoft.com/office/drawing/2014/main" id="{02D77A66-DAD3-43B1-881C-8ED50DD815D1}"/>
                    </a:ext>
                  </a:extLst>
                </p:cNvPr>
                <p:cNvSpPr txBox="1">
                  <a:spLocks noRot="1" noChangeAspect="1" noMove="1" noResize="1" noEditPoints="1" noAdjustHandles="1" noChangeArrowheads="1" noChangeShapeType="1" noTextEdit="1"/>
                </p:cNvSpPr>
                <p:nvPr/>
              </p:nvSpPr>
              <p:spPr>
                <a:xfrm>
                  <a:off x="2338426" y="4462686"/>
                  <a:ext cx="312585" cy="307777"/>
                </a:xfrm>
                <a:prstGeom prst="rect">
                  <a:avLst/>
                </a:prstGeom>
                <a:blipFill>
                  <a:blip r:embed="rId4"/>
                  <a:stretch>
                    <a:fillRect l="-27451" r="-27451" b="-2549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F4D9B00-7856-4CF4-98C6-5B6728F7EE70}"/>
                </a:ext>
              </a:extLst>
            </p:cNvPr>
            <p:cNvCxnSpPr>
              <a:cxnSpLocks/>
            </p:cNvCxnSpPr>
            <p:nvPr/>
          </p:nvCxnSpPr>
          <p:spPr>
            <a:xfrm flipH="1" flipV="1">
              <a:off x="2472679" y="4729514"/>
              <a:ext cx="274320" cy="27432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E7B0D0-662B-4070-A22D-3FDE84957BDE}"/>
                    </a:ext>
                  </a:extLst>
                </p:cNvPr>
                <p:cNvSpPr txBox="1"/>
                <p:nvPr/>
              </p:nvSpPr>
              <p:spPr>
                <a:xfrm>
                  <a:off x="2081563" y="498812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28" name="TextBox 27">
                  <a:extLst>
                    <a:ext uri="{FF2B5EF4-FFF2-40B4-BE49-F238E27FC236}">
                      <a16:creationId xmlns:a16="http://schemas.microsoft.com/office/drawing/2014/main" id="{869AC9A0-39AA-449F-A947-6F568C609409}"/>
                    </a:ext>
                  </a:extLst>
                </p:cNvPr>
                <p:cNvSpPr txBox="1">
                  <a:spLocks noRot="1" noChangeAspect="1" noMove="1" noResize="1" noEditPoints="1" noAdjustHandles="1" noChangeArrowheads="1" noChangeShapeType="1" noTextEdit="1"/>
                </p:cNvSpPr>
                <p:nvPr/>
              </p:nvSpPr>
              <p:spPr>
                <a:xfrm>
                  <a:off x="2081563" y="4988121"/>
                  <a:ext cx="215123" cy="276999"/>
                </a:xfrm>
                <a:prstGeom prst="rect">
                  <a:avLst/>
                </a:prstGeom>
                <a:blipFill>
                  <a:blip r:embed="rId5"/>
                  <a:stretch>
                    <a:fillRect l="-36111" r="-30556" b="-2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F03C4A-ED7F-4DF9-BBE2-940F25BFDACA}"/>
                    </a:ext>
                  </a:extLst>
                </p:cNvPr>
                <p:cNvSpPr txBox="1"/>
                <p:nvPr/>
              </p:nvSpPr>
              <p:spPr>
                <a:xfrm>
                  <a:off x="2672590" y="4988121"/>
                  <a:ext cx="221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m:t>
                        </m:r>
                      </m:oMath>
                    </m:oMathPara>
                  </a14:m>
                  <a:endParaRPr lang="en-US" dirty="0"/>
                </a:p>
              </p:txBody>
            </p:sp>
          </mc:Choice>
          <mc:Fallback xmlns="">
            <p:sp>
              <p:nvSpPr>
                <p:cNvPr id="29" name="TextBox 28">
                  <a:extLst>
                    <a:ext uri="{FF2B5EF4-FFF2-40B4-BE49-F238E27FC236}">
                      <a16:creationId xmlns:a16="http://schemas.microsoft.com/office/drawing/2014/main" id="{2564B20C-EB2C-4F8B-A680-CB52A361E4A1}"/>
                    </a:ext>
                  </a:extLst>
                </p:cNvPr>
                <p:cNvSpPr txBox="1">
                  <a:spLocks noRot="1" noChangeAspect="1" noMove="1" noResize="1" noEditPoints="1" noAdjustHandles="1" noChangeArrowheads="1" noChangeShapeType="1" noTextEdit="1"/>
                </p:cNvSpPr>
                <p:nvPr/>
              </p:nvSpPr>
              <p:spPr>
                <a:xfrm>
                  <a:off x="2672590" y="4988121"/>
                  <a:ext cx="221792" cy="276999"/>
                </a:xfrm>
                <a:prstGeom prst="rect">
                  <a:avLst/>
                </a:prstGeom>
                <a:blipFill>
                  <a:blip r:embed="rId6"/>
                  <a:stretch>
                    <a:fillRect l="-24324" r="-2162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C95A62-B785-4AF4-AE5B-D24F3F78F755}"/>
                    </a:ext>
                  </a:extLst>
                </p:cNvPr>
                <p:cNvSpPr txBox="1"/>
                <p:nvPr/>
              </p:nvSpPr>
              <p:spPr>
                <a:xfrm>
                  <a:off x="2334124" y="3964865"/>
                  <a:ext cx="3125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0" name="TextBox 29">
                  <a:extLst>
                    <a:ext uri="{FF2B5EF4-FFF2-40B4-BE49-F238E27FC236}">
                      <a16:creationId xmlns:a16="http://schemas.microsoft.com/office/drawing/2014/main" id="{286AB012-5B6B-4EC8-A9CB-86B3D064CCCC}"/>
                    </a:ext>
                  </a:extLst>
                </p:cNvPr>
                <p:cNvSpPr txBox="1">
                  <a:spLocks noRot="1" noChangeAspect="1" noMove="1" noResize="1" noEditPoints="1" noAdjustHandles="1" noChangeArrowheads="1" noChangeShapeType="1" noTextEdit="1"/>
                </p:cNvSpPr>
                <p:nvPr/>
              </p:nvSpPr>
              <p:spPr>
                <a:xfrm>
                  <a:off x="2334124" y="3964865"/>
                  <a:ext cx="312585" cy="307777"/>
                </a:xfrm>
                <a:prstGeom prst="rect">
                  <a:avLst/>
                </a:prstGeom>
                <a:blipFill>
                  <a:blip r:embed="rId7"/>
                  <a:stretch>
                    <a:fillRect l="-27451" r="-27451" b="-2549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032AC22-0013-4D91-9482-C672B3F3596B}"/>
                </a:ext>
              </a:extLst>
            </p:cNvPr>
            <p:cNvCxnSpPr>
              <a:cxnSpLocks/>
              <a:stCxn id="12" idx="3"/>
              <a:endCxn id="10" idx="1"/>
            </p:cNvCxnSpPr>
            <p:nvPr/>
          </p:nvCxnSpPr>
          <p:spPr>
            <a:xfrm>
              <a:off x="2081563" y="4118753"/>
              <a:ext cx="252561" cy="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7F62380-C0F6-47D6-9DBA-369517634BD9}"/>
                    </a:ext>
                  </a:extLst>
                </p:cNvPr>
                <p:cNvSpPr/>
                <p:nvPr/>
              </p:nvSpPr>
              <p:spPr>
                <a:xfrm>
                  <a:off x="1422408" y="3904880"/>
                  <a:ext cx="659155"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𝑘</m:t>
                                </m:r>
                              </m:sub>
                            </m:sSub>
                          </m:e>
                        </m:rad>
                      </m:oMath>
                    </m:oMathPara>
                  </a14:m>
                  <a:endParaRPr lang="en-US" dirty="0"/>
                </a:p>
              </p:txBody>
            </p:sp>
          </mc:Choice>
          <mc:Fallback xmlns="">
            <p:sp>
              <p:nvSpPr>
                <p:cNvPr id="37" name="Rectangle 36">
                  <a:extLst>
                    <a:ext uri="{FF2B5EF4-FFF2-40B4-BE49-F238E27FC236}">
                      <a16:creationId xmlns:a16="http://schemas.microsoft.com/office/drawing/2014/main" id="{89B8E097-3DE4-4F18-9AC5-16287A5D68F7}"/>
                    </a:ext>
                  </a:extLst>
                </p:cNvPr>
                <p:cNvSpPr>
                  <a:spLocks noRot="1" noChangeAspect="1" noMove="1" noResize="1" noEditPoints="1" noAdjustHandles="1" noChangeArrowheads="1" noChangeShapeType="1" noTextEdit="1"/>
                </p:cNvSpPr>
                <p:nvPr/>
              </p:nvSpPr>
              <p:spPr>
                <a:xfrm>
                  <a:off x="1422408" y="3904880"/>
                  <a:ext cx="659155" cy="427746"/>
                </a:xfrm>
                <a:prstGeom prst="rect">
                  <a:avLst/>
                </a:prstGeom>
                <a:blipFill>
                  <a:blip r:embed="rId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778D1E7-C44D-49E7-B0DB-665CCB82A34A}"/>
                </a:ext>
              </a:extLst>
            </p:cNvPr>
            <p:cNvSpPr/>
            <p:nvPr/>
          </p:nvSpPr>
          <p:spPr>
            <a:xfrm>
              <a:off x="2030973" y="3534224"/>
              <a:ext cx="914400"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a:t>
              </a:r>
              <a:r>
                <a:rPr lang="en-US" altLang="zh-CN" sz="1400" dirty="0" err="1">
                  <a:solidFill>
                    <a:schemeClr val="tx1"/>
                  </a:solidFill>
                </a:rPr>
                <a:t>oftmax</a:t>
              </a:r>
              <a:endParaRPr lang="en-US" sz="1400" dirty="0">
                <a:solidFill>
                  <a:schemeClr val="tx1"/>
                </a:solidFill>
              </a:endParaRPr>
            </a:p>
          </p:txBody>
        </p:sp>
        <p:cxnSp>
          <p:nvCxnSpPr>
            <p:cNvPr id="14" name="Straight Arrow Connector 13">
              <a:extLst>
                <a:ext uri="{FF2B5EF4-FFF2-40B4-BE49-F238E27FC236}">
                  <a16:creationId xmlns:a16="http://schemas.microsoft.com/office/drawing/2014/main" id="{F10B7B5F-0316-4697-A2D4-D07E36E96DE3}"/>
                </a:ext>
              </a:extLst>
            </p:cNvPr>
            <p:cNvCxnSpPr>
              <a:cxnSpLocks/>
              <a:stCxn id="10" idx="0"/>
              <a:endCxn id="13" idx="2"/>
            </p:cNvCxnSpPr>
            <p:nvPr/>
          </p:nvCxnSpPr>
          <p:spPr>
            <a:xfrm flipH="1" flipV="1">
              <a:off x="2488173" y="3717104"/>
              <a:ext cx="2244" cy="24776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528C45-D5D9-4B4C-ABB3-E59A4B5A9980}"/>
                </a:ext>
              </a:extLst>
            </p:cNvPr>
            <p:cNvSpPr/>
            <p:nvPr/>
          </p:nvSpPr>
          <p:spPr>
            <a:xfrm>
              <a:off x="2377429" y="3031468"/>
              <a:ext cx="137160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Weighted Sum</a:t>
              </a:r>
              <a:endParaRPr lang="en-US" sz="1400" dirty="0">
                <a:solidFill>
                  <a:schemeClr val="bg1"/>
                </a:solidFill>
              </a:endParaRPr>
            </a:p>
          </p:txBody>
        </p:sp>
        <p:cxnSp>
          <p:nvCxnSpPr>
            <p:cNvPr id="16" name="Straight Arrow Connector 15">
              <a:extLst>
                <a:ext uri="{FF2B5EF4-FFF2-40B4-BE49-F238E27FC236}">
                  <a16:creationId xmlns:a16="http://schemas.microsoft.com/office/drawing/2014/main" id="{C45DBFC0-D506-4096-BDB8-DBCBBB11A578}"/>
                </a:ext>
              </a:extLst>
            </p:cNvPr>
            <p:cNvCxnSpPr>
              <a:cxnSpLocks/>
            </p:cNvCxnSpPr>
            <p:nvPr/>
          </p:nvCxnSpPr>
          <p:spPr>
            <a:xfrm flipV="1">
              <a:off x="3378220" y="3214348"/>
              <a:ext cx="0" cy="175869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7CBAFDF-5256-45FE-A5F3-8E962572A9DB}"/>
                    </a:ext>
                  </a:extLst>
                </p:cNvPr>
                <p:cNvSpPr txBox="1"/>
                <p:nvPr/>
              </p:nvSpPr>
              <p:spPr>
                <a:xfrm>
                  <a:off x="3267324" y="4981805"/>
                  <a:ext cx="22179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49" name="TextBox 48">
                  <a:extLst>
                    <a:ext uri="{FF2B5EF4-FFF2-40B4-BE49-F238E27FC236}">
                      <a16:creationId xmlns:a16="http://schemas.microsoft.com/office/drawing/2014/main" id="{C70AAB17-2642-4D6B-A76F-6FBF0E8DE6DF}"/>
                    </a:ext>
                  </a:extLst>
                </p:cNvPr>
                <p:cNvSpPr txBox="1">
                  <a:spLocks noRot="1" noChangeAspect="1" noMove="1" noResize="1" noEditPoints="1" noAdjustHandles="1" noChangeArrowheads="1" noChangeShapeType="1" noTextEdit="1"/>
                </p:cNvSpPr>
                <p:nvPr/>
              </p:nvSpPr>
              <p:spPr>
                <a:xfrm>
                  <a:off x="3267324" y="4981805"/>
                  <a:ext cx="221792" cy="276999"/>
                </a:xfrm>
                <a:prstGeom prst="rect">
                  <a:avLst/>
                </a:prstGeom>
                <a:blipFill>
                  <a:blip r:embed="rId9"/>
                  <a:stretch>
                    <a:fillRect l="-22222" r="-19444" b="-652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6054938-6BCF-4A4A-BAD5-CEF96B945852}"/>
                </a:ext>
              </a:extLst>
            </p:cNvPr>
            <p:cNvCxnSpPr>
              <a:cxnSpLocks/>
            </p:cNvCxnSpPr>
            <p:nvPr/>
          </p:nvCxnSpPr>
          <p:spPr>
            <a:xfrm flipV="1">
              <a:off x="2783486" y="3214349"/>
              <a:ext cx="0" cy="31987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E66737-7872-4DD5-9030-6DB2E5954596}"/>
                </a:ext>
              </a:extLst>
            </p:cNvPr>
            <p:cNvCxnSpPr>
              <a:cxnSpLocks/>
            </p:cNvCxnSpPr>
            <p:nvPr/>
          </p:nvCxnSpPr>
          <p:spPr>
            <a:xfrm flipV="1">
              <a:off x="3063229" y="2711593"/>
              <a:ext cx="0" cy="319875"/>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7612F755-B426-4162-A32C-923A854150DD}"/>
              </a:ext>
            </a:extLst>
          </p:cNvPr>
          <p:cNvSpPr/>
          <p:nvPr/>
        </p:nvSpPr>
        <p:spPr>
          <a:xfrm>
            <a:off x="8611078" y="3467008"/>
            <a:ext cx="727565" cy="138464"/>
          </a:xfrm>
          <a:prstGeom prst="rect">
            <a:avLst/>
          </a:pr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6" name="Rectangle 55">
            <a:extLst>
              <a:ext uri="{FF2B5EF4-FFF2-40B4-BE49-F238E27FC236}">
                <a16:creationId xmlns:a16="http://schemas.microsoft.com/office/drawing/2014/main" id="{20A59221-4550-43F2-B9D5-25002DA57EC3}"/>
              </a:ext>
            </a:extLst>
          </p:cNvPr>
          <p:cNvSpPr/>
          <p:nvPr/>
        </p:nvSpPr>
        <p:spPr>
          <a:xfrm>
            <a:off x="9453111" y="3467008"/>
            <a:ext cx="727565" cy="138464"/>
          </a:xfrm>
          <a:prstGeom prst="rect">
            <a:avLst/>
          </a:pr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7" name="Rectangle 56">
            <a:extLst>
              <a:ext uri="{FF2B5EF4-FFF2-40B4-BE49-F238E27FC236}">
                <a16:creationId xmlns:a16="http://schemas.microsoft.com/office/drawing/2014/main" id="{EF7AEEF8-8856-449D-9E0D-2372DAD3038E}"/>
              </a:ext>
            </a:extLst>
          </p:cNvPr>
          <p:cNvSpPr/>
          <p:nvPr/>
        </p:nvSpPr>
        <p:spPr>
          <a:xfrm>
            <a:off x="10295143" y="3467008"/>
            <a:ext cx="727565" cy="138464"/>
          </a:xfrm>
          <a:prstGeom prst="rect">
            <a:avLst/>
          </a:pr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58" name="Straight Arrow Connector 57">
            <a:extLst>
              <a:ext uri="{FF2B5EF4-FFF2-40B4-BE49-F238E27FC236}">
                <a16:creationId xmlns:a16="http://schemas.microsoft.com/office/drawing/2014/main" id="{FF7F6410-19CA-4616-BEC8-FF54B1B79F28}"/>
              </a:ext>
            </a:extLst>
          </p:cNvPr>
          <p:cNvCxnSpPr>
            <a:cxnSpLocks/>
            <a:endCxn id="55" idx="2"/>
          </p:cNvCxnSpPr>
          <p:nvPr/>
        </p:nvCxnSpPr>
        <p:spPr>
          <a:xfrm flipH="1" flipV="1">
            <a:off x="8974860" y="3605472"/>
            <a:ext cx="1" cy="248871"/>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0E7DDB-783C-4B34-B133-409201A19737}"/>
              </a:ext>
            </a:extLst>
          </p:cNvPr>
          <p:cNvCxnSpPr>
            <a:cxnSpLocks/>
            <a:endCxn id="56" idx="2"/>
          </p:cNvCxnSpPr>
          <p:nvPr/>
        </p:nvCxnSpPr>
        <p:spPr>
          <a:xfrm flipV="1">
            <a:off x="9816893" y="3605472"/>
            <a:ext cx="0" cy="248871"/>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EA33A-0E39-4788-A554-B4FA27B9B025}"/>
              </a:ext>
            </a:extLst>
          </p:cNvPr>
          <p:cNvCxnSpPr>
            <a:cxnSpLocks/>
            <a:endCxn id="57" idx="2"/>
          </p:cNvCxnSpPr>
          <p:nvPr/>
        </p:nvCxnSpPr>
        <p:spPr>
          <a:xfrm flipV="1">
            <a:off x="10658926" y="3605472"/>
            <a:ext cx="0" cy="248871"/>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5F15D00-B2F5-4964-AB61-39867872B2E0}"/>
              </a:ext>
            </a:extLst>
          </p:cNvPr>
          <p:cNvSpPr/>
          <p:nvPr/>
        </p:nvSpPr>
        <p:spPr>
          <a:xfrm>
            <a:off x="8894621" y="2596610"/>
            <a:ext cx="1844544" cy="534110"/>
          </a:xfrm>
          <a:prstGeom prst="rect">
            <a:avLst/>
          </a:prstGeom>
          <a:solidFill>
            <a:schemeClr val="accent5">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2" name="Straight Arrow Connector 61">
            <a:extLst>
              <a:ext uri="{FF2B5EF4-FFF2-40B4-BE49-F238E27FC236}">
                <a16:creationId xmlns:a16="http://schemas.microsoft.com/office/drawing/2014/main" id="{B81B8CE2-D528-4445-8496-76552E23B14E}"/>
              </a:ext>
            </a:extLst>
          </p:cNvPr>
          <p:cNvCxnSpPr>
            <a:cxnSpLocks/>
            <a:stCxn id="55" idx="0"/>
          </p:cNvCxnSpPr>
          <p:nvPr/>
        </p:nvCxnSpPr>
        <p:spPr>
          <a:xfrm flipV="1">
            <a:off x="8974860" y="3130721"/>
            <a:ext cx="199603" cy="336287"/>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5FC831D-112A-4079-BD65-46CFF154523F}"/>
              </a:ext>
            </a:extLst>
          </p:cNvPr>
          <p:cNvCxnSpPr>
            <a:cxnSpLocks/>
            <a:stCxn id="56" idx="0"/>
            <a:endCxn id="61" idx="2"/>
          </p:cNvCxnSpPr>
          <p:nvPr/>
        </p:nvCxnSpPr>
        <p:spPr>
          <a:xfrm flipV="1">
            <a:off x="9816893" y="3130721"/>
            <a:ext cx="0" cy="336287"/>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64295C8-2C7D-41A9-AC97-964404E6E47D}"/>
              </a:ext>
            </a:extLst>
          </p:cNvPr>
          <p:cNvCxnSpPr>
            <a:cxnSpLocks/>
            <a:stCxn id="57" idx="0"/>
          </p:cNvCxnSpPr>
          <p:nvPr/>
        </p:nvCxnSpPr>
        <p:spPr>
          <a:xfrm flipH="1" flipV="1">
            <a:off x="10460818" y="3130721"/>
            <a:ext cx="198108" cy="336287"/>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22BE69-C1F3-4C4B-8B9B-CBBB8BA77F3D}"/>
              </a:ext>
            </a:extLst>
          </p:cNvPr>
          <p:cNvCxnSpPr>
            <a:cxnSpLocks/>
            <a:stCxn id="61" idx="0"/>
          </p:cNvCxnSpPr>
          <p:nvPr/>
        </p:nvCxnSpPr>
        <p:spPr>
          <a:xfrm flipV="1">
            <a:off x="9816893" y="2260323"/>
            <a:ext cx="0" cy="336287"/>
          </a:xfrm>
          <a:prstGeom prst="straightConnector1">
            <a:avLst/>
          </a:prstGeom>
          <a:ln w="15875">
            <a:solidFill>
              <a:schemeClr val="tx1">
                <a:alpha val="3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26A95E-EDAE-413C-85F4-BEF07FDC5D97}"/>
              </a:ext>
            </a:extLst>
          </p:cNvPr>
          <p:cNvGrpSpPr/>
          <p:nvPr/>
        </p:nvGrpSpPr>
        <p:grpSpPr>
          <a:xfrm>
            <a:off x="8586909" y="2289637"/>
            <a:ext cx="2411630" cy="1594020"/>
            <a:chOff x="5523074" y="3276187"/>
            <a:chExt cx="2761980" cy="1910280"/>
          </a:xfrm>
        </p:grpSpPr>
        <p:sp>
          <p:nvSpPr>
            <p:cNvPr id="44" name="Rectangle 43">
              <a:extLst>
                <a:ext uri="{FF2B5EF4-FFF2-40B4-BE49-F238E27FC236}">
                  <a16:creationId xmlns:a16="http://schemas.microsoft.com/office/drawing/2014/main" id="{57E2E15B-EB56-485A-BD3C-ACBF62FB2310}"/>
                </a:ext>
              </a:extLst>
            </p:cNvPr>
            <p:cNvSpPr/>
            <p:nvPr/>
          </p:nvSpPr>
          <p:spPr>
            <a:xfrm>
              <a:off x="5523074" y="4722283"/>
              <a:ext cx="833262" cy="165936"/>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5" name="Rectangle 44">
              <a:extLst>
                <a:ext uri="{FF2B5EF4-FFF2-40B4-BE49-F238E27FC236}">
                  <a16:creationId xmlns:a16="http://schemas.microsoft.com/office/drawing/2014/main" id="{0437A6C7-295D-4A59-9F82-7B5A49A7BD6A}"/>
                </a:ext>
              </a:extLst>
            </p:cNvPr>
            <p:cNvSpPr/>
            <p:nvPr/>
          </p:nvSpPr>
          <p:spPr>
            <a:xfrm>
              <a:off x="6487433" y="4722283"/>
              <a:ext cx="833262" cy="165936"/>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6" name="Rectangle 45">
              <a:extLst>
                <a:ext uri="{FF2B5EF4-FFF2-40B4-BE49-F238E27FC236}">
                  <a16:creationId xmlns:a16="http://schemas.microsoft.com/office/drawing/2014/main" id="{0944DBAE-67AD-416A-BFFA-7CACE2EBDFD1}"/>
                </a:ext>
              </a:extLst>
            </p:cNvPr>
            <p:cNvSpPr/>
            <p:nvPr/>
          </p:nvSpPr>
          <p:spPr>
            <a:xfrm>
              <a:off x="7451792" y="4722283"/>
              <a:ext cx="833262" cy="165936"/>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7" name="Straight Arrow Connector 46">
              <a:extLst>
                <a:ext uri="{FF2B5EF4-FFF2-40B4-BE49-F238E27FC236}">
                  <a16:creationId xmlns:a16="http://schemas.microsoft.com/office/drawing/2014/main" id="{F861DD8A-F344-4C3D-939E-473675E491A8}"/>
                </a:ext>
              </a:extLst>
            </p:cNvPr>
            <p:cNvCxnSpPr>
              <a:cxnSpLocks/>
              <a:endCxn id="44" idx="2"/>
            </p:cNvCxnSpPr>
            <p:nvPr/>
          </p:nvCxnSpPr>
          <p:spPr>
            <a:xfrm flipH="1" flipV="1">
              <a:off x="5939705" y="4888219"/>
              <a:ext cx="1" cy="29824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1365F2-56C7-4099-AB45-50935BA47295}"/>
                </a:ext>
              </a:extLst>
            </p:cNvPr>
            <p:cNvCxnSpPr>
              <a:cxnSpLocks/>
              <a:endCxn id="45" idx="2"/>
            </p:cNvCxnSpPr>
            <p:nvPr/>
          </p:nvCxnSpPr>
          <p:spPr>
            <a:xfrm flipV="1">
              <a:off x="6904064" y="4888219"/>
              <a:ext cx="0" cy="29824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195281C-1750-4DD0-9569-9D8AD4F96C65}"/>
                </a:ext>
              </a:extLst>
            </p:cNvPr>
            <p:cNvCxnSpPr>
              <a:cxnSpLocks/>
              <a:endCxn id="46" idx="2"/>
            </p:cNvCxnSpPr>
            <p:nvPr/>
          </p:nvCxnSpPr>
          <p:spPr>
            <a:xfrm flipV="1">
              <a:off x="7868423" y="4888219"/>
              <a:ext cx="0" cy="29824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84632E5-A119-43AB-885F-0962144AD5A0}"/>
                </a:ext>
              </a:extLst>
            </p:cNvPr>
            <p:cNvSpPr/>
            <p:nvPr/>
          </p:nvSpPr>
          <p:spPr>
            <a:xfrm>
              <a:off x="5847809" y="3679195"/>
              <a:ext cx="2112510" cy="640080"/>
            </a:xfrm>
            <a:prstGeom prst="rect">
              <a:avLst/>
            </a:prstGeom>
            <a:solidFill>
              <a:schemeClr val="accent5">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51" name="Straight Arrow Connector 50">
              <a:extLst>
                <a:ext uri="{FF2B5EF4-FFF2-40B4-BE49-F238E27FC236}">
                  <a16:creationId xmlns:a16="http://schemas.microsoft.com/office/drawing/2014/main" id="{1EBB961E-63D4-4E49-8D6C-39AFF6256FA6}"/>
                </a:ext>
              </a:extLst>
            </p:cNvPr>
            <p:cNvCxnSpPr>
              <a:cxnSpLocks/>
              <a:stCxn id="44" idx="0"/>
            </p:cNvCxnSpPr>
            <p:nvPr/>
          </p:nvCxnSpPr>
          <p:spPr>
            <a:xfrm flipV="1">
              <a:off x="5939704" y="4319275"/>
              <a:ext cx="228600" cy="40300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2769824-D31D-46DE-B761-BE0AFD20B027}"/>
                </a:ext>
              </a:extLst>
            </p:cNvPr>
            <p:cNvCxnSpPr>
              <a:cxnSpLocks/>
              <a:stCxn id="45" idx="0"/>
              <a:endCxn id="50" idx="2"/>
            </p:cNvCxnSpPr>
            <p:nvPr/>
          </p:nvCxnSpPr>
          <p:spPr>
            <a:xfrm flipV="1">
              <a:off x="6904064" y="4319275"/>
              <a:ext cx="0" cy="40300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F14F0-3C63-4DEC-A735-0136D9AD750A}"/>
                </a:ext>
              </a:extLst>
            </p:cNvPr>
            <p:cNvCxnSpPr>
              <a:cxnSpLocks/>
              <a:stCxn id="46" idx="0"/>
            </p:cNvCxnSpPr>
            <p:nvPr/>
          </p:nvCxnSpPr>
          <p:spPr>
            <a:xfrm flipH="1" flipV="1">
              <a:off x="7641535" y="4319275"/>
              <a:ext cx="226888" cy="40300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CA2551-BE5C-4541-B1C7-7FBAD7CD6114}"/>
                </a:ext>
              </a:extLst>
            </p:cNvPr>
            <p:cNvCxnSpPr>
              <a:cxnSpLocks/>
              <a:stCxn id="50" idx="0"/>
            </p:cNvCxnSpPr>
            <p:nvPr/>
          </p:nvCxnSpPr>
          <p:spPr>
            <a:xfrm flipV="1">
              <a:off x="6904064" y="3276187"/>
              <a:ext cx="0" cy="403008"/>
            </a:xfrm>
            <a:prstGeom prst="straightConnector1">
              <a:avLst/>
            </a:prstGeom>
            <a:ln w="15875">
              <a:solidFill>
                <a:schemeClr val="tx1">
                  <a:alpha val="65000"/>
                </a:schemeClr>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C58CFC-AB86-4CB3-815E-180594ACFA08}"/>
                  </a:ext>
                </a:extLst>
              </p:cNvPr>
              <p:cNvSpPr txBox="1"/>
              <p:nvPr/>
            </p:nvSpPr>
            <p:spPr>
              <a:xfrm>
                <a:off x="8834018" y="3910499"/>
                <a:ext cx="187835" cy="231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35" name="TextBox 34">
                <a:extLst>
                  <a:ext uri="{FF2B5EF4-FFF2-40B4-BE49-F238E27FC236}">
                    <a16:creationId xmlns:a16="http://schemas.microsoft.com/office/drawing/2014/main" id="{88C58CFC-AB86-4CB3-815E-180594ACFA08}"/>
                  </a:ext>
                </a:extLst>
              </p:cNvPr>
              <p:cNvSpPr txBox="1">
                <a:spLocks noRot="1" noChangeAspect="1" noMove="1" noResize="1" noEditPoints="1" noAdjustHandles="1" noChangeArrowheads="1" noChangeShapeType="1" noTextEdit="1"/>
              </p:cNvSpPr>
              <p:nvPr/>
            </p:nvSpPr>
            <p:spPr>
              <a:xfrm>
                <a:off x="8834018" y="3910499"/>
                <a:ext cx="187835" cy="231140"/>
              </a:xfrm>
              <a:prstGeom prst="rect">
                <a:avLst/>
              </a:prstGeom>
              <a:blipFill>
                <a:blip r:embed="rId10"/>
                <a:stretch>
                  <a:fillRect l="-48387" r="-45161" b="-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6E2C134-EBCF-45F3-AAB5-3BB9ED6854C2}"/>
                  </a:ext>
                </a:extLst>
              </p:cNvPr>
              <p:cNvSpPr txBox="1"/>
              <p:nvPr/>
            </p:nvSpPr>
            <p:spPr>
              <a:xfrm>
                <a:off x="9673139" y="3910499"/>
                <a:ext cx="193658" cy="2311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m:t>
                      </m:r>
                    </m:oMath>
                  </m:oMathPara>
                </a14:m>
                <a:endParaRPr lang="en-US" dirty="0"/>
              </a:p>
            </p:txBody>
          </p:sp>
        </mc:Choice>
        <mc:Fallback xmlns="">
          <p:sp>
            <p:nvSpPr>
              <p:cNvPr id="36" name="TextBox 35">
                <a:extLst>
                  <a:ext uri="{FF2B5EF4-FFF2-40B4-BE49-F238E27FC236}">
                    <a16:creationId xmlns:a16="http://schemas.microsoft.com/office/drawing/2014/main" id="{C6E2C134-EBCF-45F3-AAB5-3BB9ED6854C2}"/>
                  </a:ext>
                </a:extLst>
              </p:cNvPr>
              <p:cNvSpPr txBox="1">
                <a:spLocks noRot="1" noChangeAspect="1" noMove="1" noResize="1" noEditPoints="1" noAdjustHandles="1" noChangeArrowheads="1" noChangeShapeType="1" noTextEdit="1"/>
              </p:cNvSpPr>
              <p:nvPr/>
            </p:nvSpPr>
            <p:spPr>
              <a:xfrm>
                <a:off x="9673139" y="3910499"/>
                <a:ext cx="193658" cy="231140"/>
              </a:xfrm>
              <a:prstGeom prst="rect">
                <a:avLst/>
              </a:prstGeom>
              <a:blipFill>
                <a:blip r:embed="rId11"/>
                <a:stretch>
                  <a:fillRect l="-37500" r="-31250"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0FE182-E937-49D1-A933-258929F9B2E3}"/>
                  </a:ext>
                </a:extLst>
              </p:cNvPr>
              <p:cNvSpPr txBox="1"/>
              <p:nvPr/>
            </p:nvSpPr>
            <p:spPr>
              <a:xfrm>
                <a:off x="10413893" y="3910499"/>
                <a:ext cx="396216" cy="2311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oMath>
                  </m:oMathPara>
                </a14:m>
                <a:endParaRPr lang="en-US" dirty="0"/>
              </a:p>
            </p:txBody>
          </p:sp>
        </mc:Choice>
        <mc:Fallback xmlns="">
          <p:sp>
            <p:nvSpPr>
              <p:cNvPr id="37" name="TextBox 36">
                <a:extLst>
                  <a:ext uri="{FF2B5EF4-FFF2-40B4-BE49-F238E27FC236}">
                    <a16:creationId xmlns:a16="http://schemas.microsoft.com/office/drawing/2014/main" id="{170FE182-E937-49D1-A933-258929F9B2E3}"/>
                  </a:ext>
                </a:extLst>
              </p:cNvPr>
              <p:cNvSpPr txBox="1">
                <a:spLocks noRot="1" noChangeAspect="1" noMove="1" noResize="1" noEditPoints="1" noAdjustHandles="1" noChangeArrowheads="1" noChangeShapeType="1" noTextEdit="1"/>
              </p:cNvSpPr>
              <p:nvPr/>
            </p:nvSpPr>
            <p:spPr>
              <a:xfrm>
                <a:off x="10413893" y="3910499"/>
                <a:ext cx="396216" cy="231140"/>
              </a:xfrm>
              <a:prstGeom prst="rect">
                <a:avLst/>
              </a:prstGeom>
              <a:blipFill>
                <a:blip r:embed="rId12"/>
                <a:stretch>
                  <a:fillRect b="-28947"/>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C05E6F34-714C-4661-B98F-E9B560752947}"/>
              </a:ext>
            </a:extLst>
          </p:cNvPr>
          <p:cNvSpPr/>
          <p:nvPr/>
        </p:nvSpPr>
        <p:spPr>
          <a:xfrm>
            <a:off x="8564153" y="3523164"/>
            <a:ext cx="727565" cy="138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Linear</a:t>
            </a:r>
            <a:endParaRPr lang="en-US" sz="1400" dirty="0">
              <a:solidFill>
                <a:schemeClr val="bg1"/>
              </a:solidFill>
            </a:endParaRPr>
          </a:p>
        </p:txBody>
      </p:sp>
      <p:sp>
        <p:nvSpPr>
          <p:cNvPr id="39" name="Rectangle 38">
            <a:extLst>
              <a:ext uri="{FF2B5EF4-FFF2-40B4-BE49-F238E27FC236}">
                <a16:creationId xmlns:a16="http://schemas.microsoft.com/office/drawing/2014/main" id="{7BFB6AFB-E9E2-48CC-B154-19327044196C}"/>
              </a:ext>
            </a:extLst>
          </p:cNvPr>
          <p:cNvSpPr/>
          <p:nvPr/>
        </p:nvSpPr>
        <p:spPr>
          <a:xfrm>
            <a:off x="9406186" y="3523164"/>
            <a:ext cx="727565" cy="138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Linear</a:t>
            </a:r>
            <a:endParaRPr lang="en-US" sz="1400" dirty="0">
              <a:solidFill>
                <a:schemeClr val="bg1"/>
              </a:solidFill>
            </a:endParaRPr>
          </a:p>
        </p:txBody>
      </p:sp>
      <p:sp>
        <p:nvSpPr>
          <p:cNvPr id="40" name="Rectangle 39">
            <a:extLst>
              <a:ext uri="{FF2B5EF4-FFF2-40B4-BE49-F238E27FC236}">
                <a16:creationId xmlns:a16="http://schemas.microsoft.com/office/drawing/2014/main" id="{FFF1F423-D4B5-4A34-AE3B-EF95AAC6E700}"/>
              </a:ext>
            </a:extLst>
          </p:cNvPr>
          <p:cNvSpPr/>
          <p:nvPr/>
        </p:nvSpPr>
        <p:spPr>
          <a:xfrm>
            <a:off x="10248218" y="3523164"/>
            <a:ext cx="727565" cy="138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Linear</a:t>
            </a:r>
          </a:p>
        </p:txBody>
      </p:sp>
      <p:cxnSp>
        <p:nvCxnSpPr>
          <p:cNvPr id="41" name="Straight Arrow Connector 40">
            <a:extLst>
              <a:ext uri="{FF2B5EF4-FFF2-40B4-BE49-F238E27FC236}">
                <a16:creationId xmlns:a16="http://schemas.microsoft.com/office/drawing/2014/main" id="{644EBC7D-8CFD-46A9-B95E-4A5D43A3B887}"/>
              </a:ext>
            </a:extLst>
          </p:cNvPr>
          <p:cNvCxnSpPr>
            <a:cxnSpLocks/>
            <a:stCxn id="35" idx="0"/>
            <a:endCxn id="38" idx="2"/>
          </p:cNvCxnSpPr>
          <p:nvPr/>
        </p:nvCxnSpPr>
        <p:spPr>
          <a:xfrm flipH="1" flipV="1">
            <a:off x="8927935" y="3661628"/>
            <a:ext cx="1" cy="24887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E54A94-53D0-48CE-965D-7F8429B705AF}"/>
              </a:ext>
            </a:extLst>
          </p:cNvPr>
          <p:cNvCxnSpPr>
            <a:cxnSpLocks/>
            <a:stCxn id="36" idx="0"/>
            <a:endCxn id="39" idx="2"/>
          </p:cNvCxnSpPr>
          <p:nvPr/>
        </p:nvCxnSpPr>
        <p:spPr>
          <a:xfrm flipV="1">
            <a:off x="9769968" y="3661628"/>
            <a:ext cx="0" cy="24887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7A4980-EF12-4411-9288-F753BAD43597}"/>
              </a:ext>
            </a:extLst>
          </p:cNvPr>
          <p:cNvCxnSpPr>
            <a:cxnSpLocks/>
            <a:stCxn id="37" idx="0"/>
            <a:endCxn id="40" idx="2"/>
          </p:cNvCxnSpPr>
          <p:nvPr/>
        </p:nvCxnSpPr>
        <p:spPr>
          <a:xfrm flipV="1">
            <a:off x="10612001" y="3661628"/>
            <a:ext cx="0" cy="248871"/>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FB5EBB7-8D4A-4BC5-BE27-F2FD289F832C}"/>
              </a:ext>
            </a:extLst>
          </p:cNvPr>
          <p:cNvSpPr/>
          <p:nvPr/>
        </p:nvSpPr>
        <p:spPr>
          <a:xfrm>
            <a:off x="8847696" y="2652766"/>
            <a:ext cx="1844544" cy="5341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Scaled Dot Product Attention</a:t>
            </a:r>
          </a:p>
        </p:txBody>
      </p:sp>
      <p:cxnSp>
        <p:nvCxnSpPr>
          <p:cNvPr id="31" name="Straight Arrow Connector 30">
            <a:extLst>
              <a:ext uri="{FF2B5EF4-FFF2-40B4-BE49-F238E27FC236}">
                <a16:creationId xmlns:a16="http://schemas.microsoft.com/office/drawing/2014/main" id="{A4163F7B-2E04-4A42-969A-1F77FEDDD621}"/>
              </a:ext>
            </a:extLst>
          </p:cNvPr>
          <p:cNvCxnSpPr>
            <a:cxnSpLocks/>
            <a:stCxn id="38" idx="0"/>
          </p:cNvCxnSpPr>
          <p:nvPr/>
        </p:nvCxnSpPr>
        <p:spPr>
          <a:xfrm flipV="1">
            <a:off x="8927935" y="3186877"/>
            <a:ext cx="199603" cy="33628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F0A4112-37F5-42CF-8468-95736051579C}"/>
              </a:ext>
            </a:extLst>
          </p:cNvPr>
          <p:cNvCxnSpPr>
            <a:cxnSpLocks/>
            <a:stCxn id="39" idx="0"/>
            <a:endCxn id="30" idx="2"/>
          </p:cNvCxnSpPr>
          <p:nvPr/>
        </p:nvCxnSpPr>
        <p:spPr>
          <a:xfrm flipV="1">
            <a:off x="9769968" y="3186877"/>
            <a:ext cx="0" cy="33628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76DCA2-7C92-4EF0-AE79-398FD4B0A8AB}"/>
              </a:ext>
            </a:extLst>
          </p:cNvPr>
          <p:cNvCxnSpPr>
            <a:cxnSpLocks/>
            <a:stCxn id="40" idx="0"/>
          </p:cNvCxnSpPr>
          <p:nvPr/>
        </p:nvCxnSpPr>
        <p:spPr>
          <a:xfrm flipH="1" flipV="1">
            <a:off x="10413893" y="3186877"/>
            <a:ext cx="198108" cy="33628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3512165-C81D-4C27-8B6B-80D2845B6B5C}"/>
              </a:ext>
            </a:extLst>
          </p:cNvPr>
          <p:cNvCxnSpPr>
            <a:cxnSpLocks/>
            <a:stCxn id="30" idx="0"/>
          </p:cNvCxnSpPr>
          <p:nvPr/>
        </p:nvCxnSpPr>
        <p:spPr>
          <a:xfrm flipV="1">
            <a:off x="9769968" y="2316479"/>
            <a:ext cx="0" cy="33628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2D9DAEA-CE35-4512-A2A9-2A8C5A60FE1E}"/>
              </a:ext>
            </a:extLst>
          </p:cNvPr>
          <p:cNvSpPr/>
          <p:nvPr/>
        </p:nvSpPr>
        <p:spPr>
          <a:xfrm>
            <a:off x="9183460" y="2158501"/>
            <a:ext cx="1181539" cy="1579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Concatenate</a:t>
            </a:r>
            <a:endParaRPr lang="en-US" sz="1400" dirty="0">
              <a:solidFill>
                <a:schemeClr val="bg1"/>
              </a:solidFill>
            </a:endParaRPr>
          </a:p>
        </p:txBody>
      </p:sp>
      <p:sp>
        <p:nvSpPr>
          <p:cNvPr id="25" name="Rectangle 24">
            <a:extLst>
              <a:ext uri="{FF2B5EF4-FFF2-40B4-BE49-F238E27FC236}">
                <a16:creationId xmlns:a16="http://schemas.microsoft.com/office/drawing/2014/main" id="{818D1C30-E969-4462-BADC-1405EEB88F1E}"/>
              </a:ext>
            </a:extLst>
          </p:cNvPr>
          <p:cNvSpPr/>
          <p:nvPr/>
        </p:nvSpPr>
        <p:spPr>
          <a:xfrm>
            <a:off x="9406185" y="1786473"/>
            <a:ext cx="727565" cy="138464"/>
          </a:xfrm>
          <a:prstGeom prst="rect">
            <a:avLst/>
          </a:prstGeom>
          <a:solidFill>
            <a:srgbClr val="AED1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Liner</a:t>
            </a:r>
          </a:p>
        </p:txBody>
      </p:sp>
      <p:cxnSp>
        <p:nvCxnSpPr>
          <p:cNvPr id="26" name="Straight Arrow Connector 25">
            <a:extLst>
              <a:ext uri="{FF2B5EF4-FFF2-40B4-BE49-F238E27FC236}">
                <a16:creationId xmlns:a16="http://schemas.microsoft.com/office/drawing/2014/main" id="{B15090D2-2F83-4270-B72D-66A873566FF3}"/>
              </a:ext>
            </a:extLst>
          </p:cNvPr>
          <p:cNvCxnSpPr>
            <a:cxnSpLocks/>
            <a:stCxn id="24" idx="0"/>
            <a:endCxn id="25" idx="2"/>
          </p:cNvCxnSpPr>
          <p:nvPr/>
        </p:nvCxnSpPr>
        <p:spPr>
          <a:xfrm flipH="1" flipV="1">
            <a:off x="9769968" y="1924937"/>
            <a:ext cx="4262" cy="233564"/>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91F4CB-5193-45EB-A22D-A5B701D8BE45}"/>
              </a:ext>
            </a:extLst>
          </p:cNvPr>
          <p:cNvCxnSpPr>
            <a:cxnSpLocks/>
          </p:cNvCxnSpPr>
          <p:nvPr/>
        </p:nvCxnSpPr>
        <p:spPr>
          <a:xfrm flipV="1">
            <a:off x="9769967" y="1565647"/>
            <a:ext cx="0" cy="22082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86AA71-FE34-4EA9-9626-AAB9CF3DAA63}"/>
                  </a:ext>
                </a:extLst>
              </p:cNvPr>
              <p:cNvSpPr txBox="1"/>
              <p:nvPr/>
            </p:nvSpPr>
            <p:spPr>
              <a:xfrm>
                <a:off x="10658925" y="2739023"/>
                <a:ext cx="396216" cy="2311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28" name="TextBox 27">
                <a:extLst>
                  <a:ext uri="{FF2B5EF4-FFF2-40B4-BE49-F238E27FC236}">
                    <a16:creationId xmlns:a16="http://schemas.microsoft.com/office/drawing/2014/main" id="{6086AA71-FE34-4EA9-9626-AAB9CF3DAA63}"/>
                  </a:ext>
                </a:extLst>
              </p:cNvPr>
              <p:cNvSpPr txBox="1">
                <a:spLocks noRot="1" noChangeAspect="1" noMove="1" noResize="1" noEditPoints="1" noAdjustHandles="1" noChangeArrowheads="1" noChangeShapeType="1" noTextEdit="1"/>
              </p:cNvSpPr>
              <p:nvPr/>
            </p:nvSpPr>
            <p:spPr>
              <a:xfrm>
                <a:off x="10658925" y="2739023"/>
                <a:ext cx="396216" cy="231140"/>
              </a:xfrm>
              <a:prstGeom prst="rect">
                <a:avLst/>
              </a:prstGeom>
              <a:blipFill>
                <a:blip r:embed="rId13"/>
                <a:stretch>
                  <a:fillRect b="-18421"/>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A27BF6E8-A806-4BA9-A3D9-706D6DF68175}"/>
              </a:ext>
            </a:extLst>
          </p:cNvPr>
          <p:cNvPicPr>
            <a:picLocks noChangeAspect="1"/>
          </p:cNvPicPr>
          <p:nvPr/>
        </p:nvPicPr>
        <p:blipFill>
          <a:blip r:embed="rId14"/>
          <a:stretch>
            <a:fillRect/>
          </a:stretch>
        </p:blipFill>
        <p:spPr>
          <a:xfrm>
            <a:off x="2462662" y="4509379"/>
            <a:ext cx="4139153" cy="996365"/>
          </a:xfrm>
          <a:prstGeom prst="rect">
            <a:avLst/>
          </a:prstGeom>
        </p:spPr>
      </p:pic>
      <p:pic>
        <p:nvPicPr>
          <p:cNvPr id="69" name="Picture 68">
            <a:extLst>
              <a:ext uri="{FF2B5EF4-FFF2-40B4-BE49-F238E27FC236}">
                <a16:creationId xmlns:a16="http://schemas.microsoft.com/office/drawing/2014/main" id="{D9D46F45-7D0E-462D-B087-621246086877}"/>
              </a:ext>
            </a:extLst>
          </p:cNvPr>
          <p:cNvPicPr>
            <a:picLocks noChangeAspect="1"/>
          </p:cNvPicPr>
          <p:nvPr/>
        </p:nvPicPr>
        <p:blipFill>
          <a:blip r:embed="rId15"/>
          <a:stretch>
            <a:fillRect/>
          </a:stretch>
        </p:blipFill>
        <p:spPr>
          <a:xfrm>
            <a:off x="1729336" y="2636882"/>
            <a:ext cx="5605805" cy="593260"/>
          </a:xfrm>
          <a:prstGeom prst="rect">
            <a:avLst/>
          </a:prstGeom>
        </p:spPr>
      </p:pic>
      <p:pic>
        <p:nvPicPr>
          <p:cNvPr id="70" name="Picture 69">
            <a:extLst>
              <a:ext uri="{FF2B5EF4-FFF2-40B4-BE49-F238E27FC236}">
                <a16:creationId xmlns:a16="http://schemas.microsoft.com/office/drawing/2014/main" id="{422043EB-A378-44AD-A926-6E6F1604339E}"/>
              </a:ext>
            </a:extLst>
          </p:cNvPr>
          <p:cNvPicPr>
            <a:picLocks noChangeAspect="1"/>
          </p:cNvPicPr>
          <p:nvPr/>
        </p:nvPicPr>
        <p:blipFill>
          <a:blip r:embed="rId16"/>
          <a:stretch>
            <a:fillRect/>
          </a:stretch>
        </p:blipFill>
        <p:spPr>
          <a:xfrm>
            <a:off x="2719386" y="3248864"/>
            <a:ext cx="3625704" cy="436288"/>
          </a:xfrm>
          <a:prstGeom prst="rect">
            <a:avLst/>
          </a:prstGeom>
        </p:spPr>
      </p:pic>
      <mc:AlternateContent xmlns:mc="http://schemas.openxmlformats.org/markup-compatibility/2006" xmlns:a14="http://schemas.microsoft.com/office/drawing/2010/main">
        <mc:Choice Requires="a14">
          <p:sp>
            <p:nvSpPr>
              <p:cNvPr id="131" name="Speech Bubble: Rectangle with Corners Rounded 130">
                <a:extLst>
                  <a:ext uri="{FF2B5EF4-FFF2-40B4-BE49-F238E27FC236}">
                    <a16:creationId xmlns:a16="http://schemas.microsoft.com/office/drawing/2014/main" id="{92F05A8D-3E32-4885-A94C-BE3B675D7397}"/>
                  </a:ext>
                </a:extLst>
              </p:cNvPr>
              <p:cNvSpPr/>
              <p:nvPr/>
            </p:nvSpPr>
            <p:spPr>
              <a:xfrm>
                <a:off x="2252312" y="5458817"/>
                <a:ext cx="5377165" cy="1087245"/>
              </a:xfrm>
              <a:prstGeom prst="wedgeRoundRectCallout">
                <a:avLst>
                  <a:gd name="adj1" fmla="val 18423"/>
                  <a:gd name="adj2" fmla="val -64069"/>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𝑘</m:t>
                        </m:r>
                      </m:sub>
                    </m:sSub>
                  </m:oMath>
                </a14:m>
                <a:r>
                  <a:rPr lang="en-US" dirty="0">
                    <a:solidFill>
                      <a:schemeClr val="tx1"/>
                    </a:solidFill>
                  </a:rPr>
                  <a:t> is the vector size of </a:t>
                </a:r>
                <a14:m>
                  <m:oMath xmlns:m="http://schemas.openxmlformats.org/officeDocument/2006/math">
                    <m:r>
                      <a:rPr lang="en-US" altLang="zh-CN" i="1">
                        <a:solidFill>
                          <a:schemeClr val="tx1"/>
                        </a:solidFill>
                        <a:latin typeface="Cambria Math" panose="02040503050406030204" pitchFamily="18" charset="0"/>
                      </a:rPr>
                      <m:t>𝐾</m:t>
                    </m:r>
                  </m:oMath>
                </a14:m>
                <a:r>
                  <a:rPr lang="en-US" dirty="0">
                    <a:solidFill>
                      <a:schemeClr val="tx1"/>
                    </a:solidFill>
                  </a:rPr>
                  <a:t>. </a:t>
                </a:r>
                <a14:m>
                  <m:oMath xmlns:m="http://schemas.openxmlformats.org/officeDocument/2006/math">
                    <m:rad>
                      <m:radPr>
                        <m:degHide m:val="on"/>
                        <m:ctrlPr>
                          <a:rPr lang="en-US" i="1" smtClean="0">
                            <a:solidFill>
                              <a:schemeClr val="tx1"/>
                            </a:solidFill>
                            <a:latin typeface="Cambria Math" panose="02040503050406030204" pitchFamily="18" charset="0"/>
                          </a:rPr>
                        </m:ctrlPr>
                      </m:radPr>
                      <m:deg/>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i="1">
                                <a:solidFill>
                                  <a:schemeClr val="tx1"/>
                                </a:solidFill>
                                <a:latin typeface="Cambria Math" panose="02040503050406030204" pitchFamily="18" charset="0"/>
                              </a:rPr>
                              <m:t>𝑘</m:t>
                            </m:r>
                          </m:sub>
                        </m:sSub>
                      </m:e>
                    </m:rad>
                  </m:oMath>
                </a14:m>
                <a:r>
                  <a:rPr lang="en-US" dirty="0">
                    <a:solidFill>
                      <a:schemeClr val="tx1"/>
                    </a:solidFill>
                  </a:rPr>
                  <a:t> is the temperature factor. the larger </a:t>
                </a:r>
                <a14:m>
                  <m:oMath xmlns:m="http://schemas.openxmlformats.org/officeDocument/2006/math">
                    <m:rad>
                      <m:radPr>
                        <m:degHide m:val="on"/>
                        <m:ctrlPr>
                          <a:rPr lang="en-US" i="1">
                            <a:solidFill>
                              <a:schemeClr val="tx1"/>
                            </a:solidFill>
                            <a:latin typeface="Cambria Math" panose="02040503050406030204" pitchFamily="18" charset="0"/>
                          </a:rPr>
                        </m:ctrlPr>
                      </m:radPr>
                      <m:deg/>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i="1">
                                <a:solidFill>
                                  <a:schemeClr val="tx1"/>
                                </a:solidFill>
                                <a:latin typeface="Cambria Math" panose="02040503050406030204" pitchFamily="18" charset="0"/>
                              </a:rPr>
                              <m:t>𝑘</m:t>
                            </m:r>
                          </m:sub>
                        </m:sSub>
                      </m:e>
                    </m:rad>
                  </m:oMath>
                </a14:m>
                <a:r>
                  <a:rPr lang="en-US" dirty="0">
                    <a:solidFill>
                      <a:schemeClr val="tx1"/>
                    </a:solidFill>
                  </a:rPr>
                  <a:t>, the more even distribution. </a:t>
                </a:r>
              </a:p>
            </p:txBody>
          </p:sp>
        </mc:Choice>
        <mc:Fallback xmlns="">
          <p:sp>
            <p:nvSpPr>
              <p:cNvPr id="131" name="Speech Bubble: Rectangle with Corners Rounded 130">
                <a:extLst>
                  <a:ext uri="{FF2B5EF4-FFF2-40B4-BE49-F238E27FC236}">
                    <a16:creationId xmlns:a16="http://schemas.microsoft.com/office/drawing/2014/main" id="{92F05A8D-3E32-4885-A94C-BE3B675D7397}"/>
                  </a:ext>
                </a:extLst>
              </p:cNvPr>
              <p:cNvSpPr>
                <a:spLocks noRot="1" noChangeAspect="1" noMove="1" noResize="1" noEditPoints="1" noAdjustHandles="1" noChangeArrowheads="1" noChangeShapeType="1" noTextEdit="1"/>
              </p:cNvSpPr>
              <p:nvPr/>
            </p:nvSpPr>
            <p:spPr>
              <a:xfrm>
                <a:off x="2252312" y="5458817"/>
                <a:ext cx="5377165" cy="1087245"/>
              </a:xfrm>
              <a:prstGeom prst="wedgeRoundRectCallout">
                <a:avLst>
                  <a:gd name="adj1" fmla="val 18423"/>
                  <a:gd name="adj2" fmla="val -64069"/>
                  <a:gd name="adj3" fmla="val 16667"/>
                </a:avLst>
              </a:prstGeom>
              <a:blipFill>
                <a:blip r:embed="rId1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42937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5848-66FB-4429-A360-0847F4ACA378}"/>
              </a:ext>
            </a:extLst>
          </p:cNvPr>
          <p:cNvSpPr>
            <a:spLocks noGrp="1"/>
          </p:cNvSpPr>
          <p:nvPr>
            <p:ph type="title"/>
          </p:nvPr>
        </p:nvSpPr>
        <p:spPr/>
        <p:txBody>
          <a:bodyPr/>
          <a:lstStyle/>
          <a:p>
            <a:pPr algn="ctr"/>
            <a:r>
              <a:rPr lang="en-US" dirty="0"/>
              <a:t>Transformer: Position Embedding</a:t>
            </a:r>
          </a:p>
        </p:txBody>
      </p:sp>
      <p:sp>
        <p:nvSpPr>
          <p:cNvPr id="3" name="Content Placeholder 2">
            <a:extLst>
              <a:ext uri="{FF2B5EF4-FFF2-40B4-BE49-F238E27FC236}">
                <a16:creationId xmlns:a16="http://schemas.microsoft.com/office/drawing/2014/main" id="{034026FE-87BD-47ED-88AA-7C92CC49A1E1}"/>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Why Position Embedding?</a:t>
            </a:r>
          </a:p>
          <a:p>
            <a:pPr lvl="1"/>
            <a:r>
              <a:rPr lang="en-US" dirty="0">
                <a:latin typeface="+mj-lt"/>
              </a:rPr>
              <a:t>No recurrent structure in the encoder and decoder network.</a:t>
            </a:r>
          </a:p>
          <a:p>
            <a:pPr lvl="1"/>
            <a:r>
              <a:rPr lang="en-US" dirty="0">
                <a:latin typeface="+mj-lt"/>
              </a:rPr>
              <a:t>Cannot model the ordering information of words in a sentence.</a:t>
            </a:r>
          </a:p>
          <a:p>
            <a:r>
              <a:rPr lang="en-US" dirty="0">
                <a:latin typeface="+mj-lt"/>
              </a:rPr>
              <a:t>Definition of Position Embedding</a:t>
            </a:r>
          </a:p>
          <a:p>
            <a:endParaRPr lang="en-US" dirty="0"/>
          </a:p>
        </p:txBody>
      </p:sp>
      <p:pic>
        <p:nvPicPr>
          <p:cNvPr id="4" name="Picture 3">
            <a:extLst>
              <a:ext uri="{FF2B5EF4-FFF2-40B4-BE49-F238E27FC236}">
                <a16:creationId xmlns:a16="http://schemas.microsoft.com/office/drawing/2014/main" id="{6AF3D906-7D2A-4BFA-B968-12D1E1298A61}"/>
              </a:ext>
            </a:extLst>
          </p:cNvPr>
          <p:cNvPicPr>
            <a:picLocks noChangeAspect="1"/>
          </p:cNvPicPr>
          <p:nvPr/>
        </p:nvPicPr>
        <p:blipFill>
          <a:blip r:embed="rId2"/>
          <a:stretch>
            <a:fillRect/>
          </a:stretch>
        </p:blipFill>
        <p:spPr>
          <a:xfrm>
            <a:off x="1478843" y="3809278"/>
            <a:ext cx="3708825" cy="1972574"/>
          </a:xfrm>
          <a:prstGeom prst="rect">
            <a:avLst/>
          </a:prstGeom>
        </p:spPr>
      </p:pic>
      <p:pic>
        <p:nvPicPr>
          <p:cNvPr id="5" name="Picture 4">
            <a:extLst>
              <a:ext uri="{FF2B5EF4-FFF2-40B4-BE49-F238E27FC236}">
                <a16:creationId xmlns:a16="http://schemas.microsoft.com/office/drawing/2014/main" id="{5E7B77DA-F844-412C-8397-FEFE4A58D9B9}"/>
              </a:ext>
            </a:extLst>
          </p:cNvPr>
          <p:cNvPicPr>
            <a:picLocks noChangeAspect="1"/>
          </p:cNvPicPr>
          <p:nvPr/>
        </p:nvPicPr>
        <p:blipFill>
          <a:blip r:embed="rId3"/>
          <a:stretch>
            <a:fillRect/>
          </a:stretch>
        </p:blipFill>
        <p:spPr>
          <a:xfrm>
            <a:off x="6841712" y="3284184"/>
            <a:ext cx="3708825" cy="3374655"/>
          </a:xfrm>
          <a:prstGeom prst="rect">
            <a:avLst/>
          </a:prstGeom>
        </p:spPr>
      </p:pic>
    </p:spTree>
    <p:extLst>
      <p:ext uri="{BB962C8B-B14F-4D97-AF65-F5344CB8AC3E}">
        <p14:creationId xmlns:p14="http://schemas.microsoft.com/office/powerpoint/2010/main" val="1355555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9C61-E99F-4549-A236-9D0AF106FD2C}"/>
              </a:ext>
            </a:extLst>
          </p:cNvPr>
          <p:cNvSpPr>
            <a:spLocks noGrp="1"/>
          </p:cNvSpPr>
          <p:nvPr>
            <p:ph type="title"/>
          </p:nvPr>
        </p:nvSpPr>
        <p:spPr/>
        <p:txBody>
          <a:bodyPr/>
          <a:lstStyle/>
          <a:p>
            <a:pPr algn="ctr"/>
            <a:r>
              <a:rPr lang="en-US" dirty="0"/>
              <a:t>Neural Machine Translation</a:t>
            </a:r>
          </a:p>
        </p:txBody>
      </p:sp>
      <p:sp>
        <p:nvSpPr>
          <p:cNvPr id="3" name="Content Placeholder 2">
            <a:extLst>
              <a:ext uri="{FF2B5EF4-FFF2-40B4-BE49-F238E27FC236}">
                <a16:creationId xmlns:a16="http://schemas.microsoft.com/office/drawing/2014/main" id="{8D9C7441-0CBE-4930-AE61-7DB00A99CB41}"/>
              </a:ext>
            </a:extLst>
          </p:cNvPr>
          <p:cNvSpPr>
            <a:spLocks noGrp="1"/>
          </p:cNvSpPr>
          <p:nvPr>
            <p:ph idx="1"/>
          </p:nvPr>
        </p:nvSpPr>
        <p:spPr/>
        <p:txBody>
          <a:bodyPr>
            <a:normAutofit/>
          </a:bodyPr>
          <a:lstStyle/>
          <a:p>
            <a:r>
              <a:rPr lang="en-US" dirty="0">
                <a:latin typeface="+mj-lt"/>
              </a:rPr>
              <a:t>Recurrent Neural Networks</a:t>
            </a:r>
          </a:p>
          <a:p>
            <a:r>
              <a:rPr lang="en-US" dirty="0">
                <a:latin typeface="+mj-lt"/>
              </a:rPr>
              <a:t>Naïve Neural Machine Translation</a:t>
            </a:r>
          </a:p>
          <a:p>
            <a:r>
              <a:rPr lang="en-US" dirty="0">
                <a:latin typeface="+mj-lt"/>
              </a:rPr>
              <a:t>RNN-based NMT</a:t>
            </a:r>
          </a:p>
          <a:p>
            <a:r>
              <a:rPr lang="en-US" dirty="0">
                <a:latin typeface="+mj-lt"/>
              </a:rPr>
              <a:t>Transformer-based NMT</a:t>
            </a:r>
          </a:p>
          <a:p>
            <a:pPr>
              <a:lnSpc>
                <a:spcPct val="100000"/>
              </a:lnSpc>
            </a:pPr>
            <a:r>
              <a:rPr lang="en-US" b="1" dirty="0">
                <a:latin typeface="+mj-lt"/>
              </a:rPr>
              <a:t>NMT Training</a:t>
            </a:r>
          </a:p>
          <a:p>
            <a:endParaRPr lang="en-US" dirty="0"/>
          </a:p>
        </p:txBody>
      </p:sp>
    </p:spTree>
    <p:extLst>
      <p:ext uri="{BB962C8B-B14F-4D97-AF65-F5344CB8AC3E}">
        <p14:creationId xmlns:p14="http://schemas.microsoft.com/office/powerpoint/2010/main" val="4159351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2E69-D798-4704-B439-53B0D686A632}"/>
              </a:ext>
            </a:extLst>
          </p:cNvPr>
          <p:cNvSpPr>
            <a:spLocks noGrp="1"/>
          </p:cNvSpPr>
          <p:nvPr>
            <p:ph type="title"/>
          </p:nvPr>
        </p:nvSpPr>
        <p:spPr/>
        <p:txBody>
          <a:bodyPr/>
          <a:lstStyle/>
          <a:p>
            <a:pPr algn="ctr"/>
            <a:r>
              <a:rPr lang="en-US" dirty="0"/>
              <a:t>Cross Entropy Training of NMT</a:t>
            </a:r>
          </a:p>
        </p:txBody>
      </p:sp>
      <p:sp>
        <p:nvSpPr>
          <p:cNvPr id="289" name="Explosion: 8 Points 288">
            <a:extLst>
              <a:ext uri="{FF2B5EF4-FFF2-40B4-BE49-F238E27FC236}">
                <a16:creationId xmlns:a16="http://schemas.microsoft.com/office/drawing/2014/main" id="{3A8BC75C-03D4-47E2-B4C3-DABF2FCCAC5F}"/>
              </a:ext>
            </a:extLst>
          </p:cNvPr>
          <p:cNvSpPr/>
          <p:nvPr/>
        </p:nvSpPr>
        <p:spPr bwMode="auto">
          <a:xfrm>
            <a:off x="10223228" y="497009"/>
            <a:ext cx="2130465" cy="1347145"/>
          </a:xfrm>
          <a:prstGeom prst="irregularSeal1">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372" b="1" dirty="0">
                <a:solidFill>
                  <a:schemeClr val="bg1"/>
                </a:solidFill>
                <a:ea typeface="Segoe UI" pitchFamily="34" charset="0"/>
                <a:cs typeface="Segoe UI" pitchFamily="34" charset="0"/>
              </a:rPr>
              <a:t>Minimize This !</a:t>
            </a:r>
          </a:p>
        </p:txBody>
      </p:sp>
      <p:grpSp>
        <p:nvGrpSpPr>
          <p:cNvPr id="15" name="Group 14">
            <a:extLst>
              <a:ext uri="{FF2B5EF4-FFF2-40B4-BE49-F238E27FC236}">
                <a16:creationId xmlns:a16="http://schemas.microsoft.com/office/drawing/2014/main" id="{6F339AAB-35D6-48A0-BF1B-603D2C692E9E}"/>
              </a:ext>
            </a:extLst>
          </p:cNvPr>
          <p:cNvGrpSpPr/>
          <p:nvPr/>
        </p:nvGrpSpPr>
        <p:grpSpPr>
          <a:xfrm>
            <a:off x="4801970" y="1766635"/>
            <a:ext cx="7165727" cy="4479433"/>
            <a:chOff x="4600839" y="1842488"/>
            <a:chExt cx="7309414" cy="4569255"/>
          </a:xfrm>
        </p:grpSpPr>
        <p:sp>
          <p:nvSpPr>
            <p:cNvPr id="181" name="Rectangle 180">
              <a:extLst>
                <a:ext uri="{FF2B5EF4-FFF2-40B4-BE49-F238E27FC236}">
                  <a16:creationId xmlns:a16="http://schemas.microsoft.com/office/drawing/2014/main" id="{06829D19-8164-405C-9577-9703D40951A0}"/>
                </a:ext>
              </a:extLst>
            </p:cNvPr>
            <p:cNvSpPr/>
            <p:nvPr/>
          </p:nvSpPr>
          <p:spPr>
            <a:xfrm>
              <a:off x="5371269" y="3888867"/>
              <a:ext cx="5669280" cy="389654"/>
            </a:xfrm>
            <a:prstGeom prst="rect">
              <a:avLst/>
            </a:prstGeom>
            <a:solidFill>
              <a:srgbClr val="F9E5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5">
                    <a:lumMod val="75000"/>
                  </a:schemeClr>
                </a:solidFill>
              </a:endParaRPr>
            </a:p>
          </p:txBody>
        </p:sp>
        <p:sp>
          <p:nvSpPr>
            <p:cNvPr id="182" name="Rectangle 181">
              <a:extLst>
                <a:ext uri="{FF2B5EF4-FFF2-40B4-BE49-F238E27FC236}">
                  <a16:creationId xmlns:a16="http://schemas.microsoft.com/office/drawing/2014/main" id="{9026FD5C-EF41-468B-9852-577C1331DD16}"/>
                </a:ext>
              </a:extLst>
            </p:cNvPr>
            <p:cNvSpPr/>
            <p:nvPr/>
          </p:nvSpPr>
          <p:spPr>
            <a:xfrm>
              <a:off x="5371269" y="5185628"/>
              <a:ext cx="5669280" cy="862979"/>
            </a:xfrm>
            <a:prstGeom prst="rect">
              <a:avLst/>
            </a:prstGeom>
            <a:solidFill>
              <a:srgbClr val="DEEBF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3" dirty="0">
                <a:solidFill>
                  <a:schemeClr val="accent6">
                    <a:lumMod val="75000"/>
                  </a:schemeClr>
                </a:solidFill>
              </a:endParaRPr>
            </a:p>
          </p:txBody>
        </p:sp>
        <p:sp>
          <p:nvSpPr>
            <p:cNvPr id="48" name="TextBox 47">
              <a:extLst>
                <a:ext uri="{FF2B5EF4-FFF2-40B4-BE49-F238E27FC236}">
                  <a16:creationId xmlns:a16="http://schemas.microsoft.com/office/drawing/2014/main" id="{3E3D3B72-A49C-4889-8AC5-B2116B730D48}"/>
                </a:ext>
              </a:extLst>
            </p:cNvPr>
            <p:cNvSpPr txBox="1"/>
            <p:nvPr/>
          </p:nvSpPr>
          <p:spPr>
            <a:xfrm>
              <a:off x="5555184" y="3602910"/>
              <a:ext cx="5917696" cy="307777"/>
            </a:xfrm>
            <a:prstGeom prst="rect">
              <a:avLst/>
            </a:prstGeom>
            <a:noFill/>
          </p:spPr>
          <p:txBody>
            <a:bodyPr wrap="square" rtlCol="0">
              <a:spAutoFit/>
            </a:bodyPr>
            <a:lstStyle/>
            <a:p>
              <a:r>
                <a:rPr lang="zh-CN" altLang="en-US" sz="1372" dirty="0"/>
                <a:t>近          几年     经济</a:t>
              </a:r>
              <a:r>
                <a:rPr lang="en-US" altLang="zh-CN" sz="1372" dirty="0"/>
                <a:t>       </a:t>
              </a:r>
              <a:r>
                <a:rPr lang="zh-CN" altLang="en-US" sz="1372" dirty="0"/>
                <a:t>发展  </a:t>
              </a:r>
              <a:r>
                <a:rPr lang="en-US" altLang="zh-CN" sz="1372" dirty="0"/>
                <a:t>    </a:t>
              </a:r>
              <a:r>
                <a:rPr lang="zh-CN" altLang="en-US" sz="1372" dirty="0"/>
                <a:t>变</a:t>
              </a:r>
              <a:r>
                <a:rPr lang="en-US" altLang="zh-CN" sz="1372" dirty="0"/>
                <a:t>         </a:t>
              </a:r>
              <a:r>
                <a:rPr lang="zh-CN" altLang="en-US" sz="1372" dirty="0"/>
                <a:t>慢</a:t>
              </a:r>
              <a:r>
                <a:rPr lang="en-US" altLang="zh-CN" sz="1372" dirty="0"/>
                <a:t>          </a:t>
              </a:r>
              <a:r>
                <a:rPr lang="zh-CN" altLang="en-US" sz="1372" dirty="0"/>
                <a:t>了</a:t>
              </a:r>
              <a:r>
                <a:rPr lang="en-US" sz="1372" dirty="0"/>
                <a:t>          .            &lt;/S&gt;</a:t>
              </a:r>
            </a:p>
          </p:txBody>
        </p:sp>
        <p:grpSp>
          <p:nvGrpSpPr>
            <p:cNvPr id="112" name="Group 111">
              <a:extLst>
                <a:ext uri="{FF2B5EF4-FFF2-40B4-BE49-F238E27FC236}">
                  <a16:creationId xmlns:a16="http://schemas.microsoft.com/office/drawing/2014/main" id="{693B4264-2792-49A8-81A4-16D0E818439A}"/>
                </a:ext>
              </a:extLst>
            </p:cNvPr>
            <p:cNvGrpSpPr/>
            <p:nvPr/>
          </p:nvGrpSpPr>
          <p:grpSpPr>
            <a:xfrm>
              <a:off x="5418024" y="5202457"/>
              <a:ext cx="274320" cy="777240"/>
              <a:chOff x="1907704" y="3861048"/>
              <a:chExt cx="274320" cy="777240"/>
            </a:xfrm>
          </p:grpSpPr>
          <p:grpSp>
            <p:nvGrpSpPr>
              <p:cNvPr id="177" name="Group 176">
                <a:extLst>
                  <a:ext uri="{FF2B5EF4-FFF2-40B4-BE49-F238E27FC236}">
                    <a16:creationId xmlns:a16="http://schemas.microsoft.com/office/drawing/2014/main" id="{0D3A79BB-BAEA-42DC-AF64-B21B52E793A0}"/>
                  </a:ext>
                </a:extLst>
              </p:cNvPr>
              <p:cNvGrpSpPr/>
              <p:nvPr/>
            </p:nvGrpSpPr>
            <p:grpSpPr>
              <a:xfrm>
                <a:off x="1907704" y="3896484"/>
                <a:ext cx="274320" cy="706368"/>
                <a:chOff x="1907704" y="3861048"/>
                <a:chExt cx="274320" cy="706368"/>
              </a:xfrm>
            </p:grpSpPr>
            <p:sp>
              <p:nvSpPr>
                <p:cNvPr id="179" name="Oval 178">
                  <a:extLst>
                    <a:ext uri="{FF2B5EF4-FFF2-40B4-BE49-F238E27FC236}">
                      <a16:creationId xmlns:a16="http://schemas.microsoft.com/office/drawing/2014/main" id="{F23E0B4E-A16F-4285-97FB-5A164B97AEFD}"/>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0" name="Oval 179">
                  <a:extLst>
                    <a:ext uri="{FF2B5EF4-FFF2-40B4-BE49-F238E27FC236}">
                      <a16:creationId xmlns:a16="http://schemas.microsoft.com/office/drawing/2014/main" id="{F3487AE8-E2DD-4DDA-AD88-6E0DBB2D0567}"/>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78" name="Rectangle 177">
                <a:extLst>
                  <a:ext uri="{FF2B5EF4-FFF2-40B4-BE49-F238E27FC236}">
                    <a16:creationId xmlns:a16="http://schemas.microsoft.com/office/drawing/2014/main" id="{419BEB83-7AD0-4A6F-994B-886AF77300E6}"/>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3" name="Group 112">
              <a:extLst>
                <a:ext uri="{FF2B5EF4-FFF2-40B4-BE49-F238E27FC236}">
                  <a16:creationId xmlns:a16="http://schemas.microsoft.com/office/drawing/2014/main" id="{6A372002-91F4-4F22-95BD-C4EDF6183B20}"/>
                </a:ext>
              </a:extLst>
            </p:cNvPr>
            <p:cNvGrpSpPr/>
            <p:nvPr/>
          </p:nvGrpSpPr>
          <p:grpSpPr>
            <a:xfrm>
              <a:off x="6725344" y="5202457"/>
              <a:ext cx="274320" cy="777240"/>
              <a:chOff x="1907704" y="3861048"/>
              <a:chExt cx="274320" cy="777240"/>
            </a:xfrm>
          </p:grpSpPr>
          <p:grpSp>
            <p:nvGrpSpPr>
              <p:cNvPr id="173" name="Group 172">
                <a:extLst>
                  <a:ext uri="{FF2B5EF4-FFF2-40B4-BE49-F238E27FC236}">
                    <a16:creationId xmlns:a16="http://schemas.microsoft.com/office/drawing/2014/main" id="{BB3A48AE-D8C6-4CEC-A779-9EFA2D036CFC}"/>
                  </a:ext>
                </a:extLst>
              </p:cNvPr>
              <p:cNvGrpSpPr/>
              <p:nvPr/>
            </p:nvGrpSpPr>
            <p:grpSpPr>
              <a:xfrm>
                <a:off x="1907704" y="3896484"/>
                <a:ext cx="274320" cy="706368"/>
                <a:chOff x="1907704" y="3861048"/>
                <a:chExt cx="274320" cy="706368"/>
              </a:xfrm>
            </p:grpSpPr>
            <p:sp>
              <p:nvSpPr>
                <p:cNvPr id="175" name="Oval 174">
                  <a:extLst>
                    <a:ext uri="{FF2B5EF4-FFF2-40B4-BE49-F238E27FC236}">
                      <a16:creationId xmlns:a16="http://schemas.microsoft.com/office/drawing/2014/main" id="{7D5EB240-145C-43CE-9B78-EE17CB11822B}"/>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6" name="Oval 175">
                  <a:extLst>
                    <a:ext uri="{FF2B5EF4-FFF2-40B4-BE49-F238E27FC236}">
                      <a16:creationId xmlns:a16="http://schemas.microsoft.com/office/drawing/2014/main" id="{E491F1A7-8245-4534-BB93-82594399D773}"/>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74" name="Rectangle 173">
                <a:extLst>
                  <a:ext uri="{FF2B5EF4-FFF2-40B4-BE49-F238E27FC236}">
                    <a16:creationId xmlns:a16="http://schemas.microsoft.com/office/drawing/2014/main" id="{EDD9F973-F9D6-4DB1-B114-DB36175BBA82}"/>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4" name="Group 113">
              <a:extLst>
                <a:ext uri="{FF2B5EF4-FFF2-40B4-BE49-F238E27FC236}">
                  <a16:creationId xmlns:a16="http://schemas.microsoft.com/office/drawing/2014/main" id="{7BA9FA03-5A92-4079-BD88-AC9A9DFAD47B}"/>
                </a:ext>
              </a:extLst>
            </p:cNvPr>
            <p:cNvGrpSpPr/>
            <p:nvPr/>
          </p:nvGrpSpPr>
          <p:grpSpPr>
            <a:xfrm>
              <a:off x="8032664" y="5202457"/>
              <a:ext cx="274320" cy="777240"/>
              <a:chOff x="1907704" y="3861048"/>
              <a:chExt cx="274320" cy="777240"/>
            </a:xfrm>
          </p:grpSpPr>
          <p:grpSp>
            <p:nvGrpSpPr>
              <p:cNvPr id="169" name="Group 168">
                <a:extLst>
                  <a:ext uri="{FF2B5EF4-FFF2-40B4-BE49-F238E27FC236}">
                    <a16:creationId xmlns:a16="http://schemas.microsoft.com/office/drawing/2014/main" id="{DBF99346-8BE2-48D1-8FB2-EE78AE02F48A}"/>
                  </a:ext>
                </a:extLst>
              </p:cNvPr>
              <p:cNvGrpSpPr/>
              <p:nvPr/>
            </p:nvGrpSpPr>
            <p:grpSpPr>
              <a:xfrm>
                <a:off x="1907704" y="3896484"/>
                <a:ext cx="274320" cy="706368"/>
                <a:chOff x="1907704" y="3861048"/>
                <a:chExt cx="274320" cy="706368"/>
              </a:xfrm>
            </p:grpSpPr>
            <p:sp>
              <p:nvSpPr>
                <p:cNvPr id="171" name="Oval 170">
                  <a:extLst>
                    <a:ext uri="{FF2B5EF4-FFF2-40B4-BE49-F238E27FC236}">
                      <a16:creationId xmlns:a16="http://schemas.microsoft.com/office/drawing/2014/main" id="{1A4BC7BA-8548-452D-BC73-806FCEDD2C01}"/>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2" name="Oval 171">
                  <a:extLst>
                    <a:ext uri="{FF2B5EF4-FFF2-40B4-BE49-F238E27FC236}">
                      <a16:creationId xmlns:a16="http://schemas.microsoft.com/office/drawing/2014/main" id="{E2664DD1-1AB3-4E00-8EA9-48A31491EABE}"/>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70" name="Rectangle 169">
                <a:extLst>
                  <a:ext uri="{FF2B5EF4-FFF2-40B4-BE49-F238E27FC236}">
                    <a16:creationId xmlns:a16="http://schemas.microsoft.com/office/drawing/2014/main" id="{0F720E91-7397-48EF-80B6-0C4DD27C608F}"/>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5" name="Group 114">
              <a:extLst>
                <a:ext uri="{FF2B5EF4-FFF2-40B4-BE49-F238E27FC236}">
                  <a16:creationId xmlns:a16="http://schemas.microsoft.com/office/drawing/2014/main" id="{CD75F88E-FBC9-4604-BC50-B0DA4BFC85A8}"/>
                </a:ext>
              </a:extLst>
            </p:cNvPr>
            <p:cNvGrpSpPr/>
            <p:nvPr/>
          </p:nvGrpSpPr>
          <p:grpSpPr>
            <a:xfrm>
              <a:off x="6071684" y="5202457"/>
              <a:ext cx="274320" cy="777240"/>
              <a:chOff x="1907704" y="3861048"/>
              <a:chExt cx="274320" cy="777240"/>
            </a:xfrm>
          </p:grpSpPr>
          <p:grpSp>
            <p:nvGrpSpPr>
              <p:cNvPr id="165" name="Group 164">
                <a:extLst>
                  <a:ext uri="{FF2B5EF4-FFF2-40B4-BE49-F238E27FC236}">
                    <a16:creationId xmlns:a16="http://schemas.microsoft.com/office/drawing/2014/main" id="{2596D6EB-9544-405C-93C3-378D1C92852F}"/>
                  </a:ext>
                </a:extLst>
              </p:cNvPr>
              <p:cNvGrpSpPr/>
              <p:nvPr/>
            </p:nvGrpSpPr>
            <p:grpSpPr>
              <a:xfrm>
                <a:off x="1907704" y="3896484"/>
                <a:ext cx="274320" cy="706368"/>
                <a:chOff x="1907704" y="3861048"/>
                <a:chExt cx="274320" cy="706368"/>
              </a:xfrm>
            </p:grpSpPr>
            <p:sp>
              <p:nvSpPr>
                <p:cNvPr id="167" name="Oval 166">
                  <a:extLst>
                    <a:ext uri="{FF2B5EF4-FFF2-40B4-BE49-F238E27FC236}">
                      <a16:creationId xmlns:a16="http://schemas.microsoft.com/office/drawing/2014/main" id="{7DABB9F3-F854-41FA-8CD4-0453BFCF908A}"/>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8" name="Oval 167">
                  <a:extLst>
                    <a:ext uri="{FF2B5EF4-FFF2-40B4-BE49-F238E27FC236}">
                      <a16:creationId xmlns:a16="http://schemas.microsoft.com/office/drawing/2014/main" id="{D818D56C-0C8C-4AA6-9CB6-F9F3A11FF378}"/>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66" name="Rectangle 165">
                <a:extLst>
                  <a:ext uri="{FF2B5EF4-FFF2-40B4-BE49-F238E27FC236}">
                    <a16:creationId xmlns:a16="http://schemas.microsoft.com/office/drawing/2014/main" id="{FF0040F4-F6E7-4B03-AA12-C551329DF707}"/>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6" name="Group 115">
              <a:extLst>
                <a:ext uri="{FF2B5EF4-FFF2-40B4-BE49-F238E27FC236}">
                  <a16:creationId xmlns:a16="http://schemas.microsoft.com/office/drawing/2014/main" id="{51EAC8F7-8194-40B2-9343-A00D2B50B57E}"/>
                </a:ext>
              </a:extLst>
            </p:cNvPr>
            <p:cNvGrpSpPr/>
            <p:nvPr/>
          </p:nvGrpSpPr>
          <p:grpSpPr>
            <a:xfrm>
              <a:off x="7379004" y="5202457"/>
              <a:ext cx="274320" cy="777240"/>
              <a:chOff x="1907704" y="3861048"/>
              <a:chExt cx="274320" cy="777240"/>
            </a:xfrm>
          </p:grpSpPr>
          <p:grpSp>
            <p:nvGrpSpPr>
              <p:cNvPr id="161" name="Group 160">
                <a:extLst>
                  <a:ext uri="{FF2B5EF4-FFF2-40B4-BE49-F238E27FC236}">
                    <a16:creationId xmlns:a16="http://schemas.microsoft.com/office/drawing/2014/main" id="{7775071A-E466-4453-AC42-AEC6A9259B1A}"/>
                  </a:ext>
                </a:extLst>
              </p:cNvPr>
              <p:cNvGrpSpPr/>
              <p:nvPr/>
            </p:nvGrpSpPr>
            <p:grpSpPr>
              <a:xfrm>
                <a:off x="1907704" y="3896484"/>
                <a:ext cx="274320" cy="706368"/>
                <a:chOff x="1907704" y="3861048"/>
                <a:chExt cx="274320" cy="706368"/>
              </a:xfrm>
            </p:grpSpPr>
            <p:sp>
              <p:nvSpPr>
                <p:cNvPr id="163" name="Oval 162">
                  <a:extLst>
                    <a:ext uri="{FF2B5EF4-FFF2-40B4-BE49-F238E27FC236}">
                      <a16:creationId xmlns:a16="http://schemas.microsoft.com/office/drawing/2014/main" id="{0E9C490D-B74C-4E51-B079-D08645A99865}"/>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4" name="Oval 163">
                  <a:extLst>
                    <a:ext uri="{FF2B5EF4-FFF2-40B4-BE49-F238E27FC236}">
                      <a16:creationId xmlns:a16="http://schemas.microsoft.com/office/drawing/2014/main" id="{AFBF5529-DEAD-4FF8-A505-AE5C9A4B6EAF}"/>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62" name="Rectangle 161">
                <a:extLst>
                  <a:ext uri="{FF2B5EF4-FFF2-40B4-BE49-F238E27FC236}">
                    <a16:creationId xmlns:a16="http://schemas.microsoft.com/office/drawing/2014/main" id="{F7817519-36F8-4CFE-8D2E-99818064061C}"/>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7" name="Group 116">
              <a:extLst>
                <a:ext uri="{FF2B5EF4-FFF2-40B4-BE49-F238E27FC236}">
                  <a16:creationId xmlns:a16="http://schemas.microsoft.com/office/drawing/2014/main" id="{8F5BD777-B3C9-4247-99CD-DA14FF6AB2DE}"/>
                </a:ext>
              </a:extLst>
            </p:cNvPr>
            <p:cNvGrpSpPr/>
            <p:nvPr/>
          </p:nvGrpSpPr>
          <p:grpSpPr>
            <a:xfrm>
              <a:off x="8686324" y="5202457"/>
              <a:ext cx="274320" cy="777240"/>
              <a:chOff x="1907704" y="3861048"/>
              <a:chExt cx="274320" cy="777240"/>
            </a:xfrm>
          </p:grpSpPr>
          <p:grpSp>
            <p:nvGrpSpPr>
              <p:cNvPr id="157" name="Group 156">
                <a:extLst>
                  <a:ext uri="{FF2B5EF4-FFF2-40B4-BE49-F238E27FC236}">
                    <a16:creationId xmlns:a16="http://schemas.microsoft.com/office/drawing/2014/main" id="{2F9B474D-C5D9-4C56-BD88-07B62ADACA4B}"/>
                  </a:ext>
                </a:extLst>
              </p:cNvPr>
              <p:cNvGrpSpPr/>
              <p:nvPr/>
            </p:nvGrpSpPr>
            <p:grpSpPr>
              <a:xfrm>
                <a:off x="1907704" y="3896484"/>
                <a:ext cx="274320" cy="706368"/>
                <a:chOff x="1907704" y="3861048"/>
                <a:chExt cx="274320" cy="706368"/>
              </a:xfrm>
            </p:grpSpPr>
            <p:sp>
              <p:nvSpPr>
                <p:cNvPr id="159" name="Oval 158">
                  <a:extLst>
                    <a:ext uri="{FF2B5EF4-FFF2-40B4-BE49-F238E27FC236}">
                      <a16:creationId xmlns:a16="http://schemas.microsoft.com/office/drawing/2014/main" id="{133E9726-FD80-41E5-91ED-91A151E14939}"/>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0" name="Oval 159">
                  <a:extLst>
                    <a:ext uri="{FF2B5EF4-FFF2-40B4-BE49-F238E27FC236}">
                      <a16:creationId xmlns:a16="http://schemas.microsoft.com/office/drawing/2014/main" id="{ACA0E400-1BC1-4ABD-9EB6-F3C87A834FE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58" name="Rectangle 157">
                <a:extLst>
                  <a:ext uri="{FF2B5EF4-FFF2-40B4-BE49-F238E27FC236}">
                    <a16:creationId xmlns:a16="http://schemas.microsoft.com/office/drawing/2014/main" id="{1CA22F0F-B483-4AF0-9965-03D1F0D8F2A2}"/>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8" name="Group 117">
              <a:extLst>
                <a:ext uri="{FF2B5EF4-FFF2-40B4-BE49-F238E27FC236}">
                  <a16:creationId xmlns:a16="http://schemas.microsoft.com/office/drawing/2014/main" id="{79062F89-903A-4FBD-B855-46DC415437CC}"/>
                </a:ext>
              </a:extLst>
            </p:cNvPr>
            <p:cNvGrpSpPr/>
            <p:nvPr/>
          </p:nvGrpSpPr>
          <p:grpSpPr>
            <a:xfrm>
              <a:off x="9339984" y="5202457"/>
              <a:ext cx="274320" cy="777240"/>
              <a:chOff x="1907704" y="3861048"/>
              <a:chExt cx="274320" cy="777240"/>
            </a:xfrm>
          </p:grpSpPr>
          <p:grpSp>
            <p:nvGrpSpPr>
              <p:cNvPr id="153" name="Group 152">
                <a:extLst>
                  <a:ext uri="{FF2B5EF4-FFF2-40B4-BE49-F238E27FC236}">
                    <a16:creationId xmlns:a16="http://schemas.microsoft.com/office/drawing/2014/main" id="{AA0D9AF0-E2F6-441D-9E51-99DDD8A0C4A0}"/>
                  </a:ext>
                </a:extLst>
              </p:cNvPr>
              <p:cNvGrpSpPr/>
              <p:nvPr/>
            </p:nvGrpSpPr>
            <p:grpSpPr>
              <a:xfrm>
                <a:off x="1907704" y="3896484"/>
                <a:ext cx="274320" cy="706368"/>
                <a:chOff x="1907704" y="3861048"/>
                <a:chExt cx="274320" cy="706368"/>
              </a:xfrm>
            </p:grpSpPr>
            <p:sp>
              <p:nvSpPr>
                <p:cNvPr id="155" name="Oval 154">
                  <a:extLst>
                    <a:ext uri="{FF2B5EF4-FFF2-40B4-BE49-F238E27FC236}">
                      <a16:creationId xmlns:a16="http://schemas.microsoft.com/office/drawing/2014/main" id="{793B4B85-C73F-4409-BE68-52D05EFBC927}"/>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6" name="Oval 155">
                  <a:extLst>
                    <a:ext uri="{FF2B5EF4-FFF2-40B4-BE49-F238E27FC236}">
                      <a16:creationId xmlns:a16="http://schemas.microsoft.com/office/drawing/2014/main" id="{8D768977-15EF-4DEF-B687-FC467E0186AF}"/>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54" name="Rectangle 153">
                <a:extLst>
                  <a:ext uri="{FF2B5EF4-FFF2-40B4-BE49-F238E27FC236}">
                    <a16:creationId xmlns:a16="http://schemas.microsoft.com/office/drawing/2014/main" id="{D4E9E7E9-22F8-49FE-BBC5-8236B114CA77}"/>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19" name="Group 118">
              <a:extLst>
                <a:ext uri="{FF2B5EF4-FFF2-40B4-BE49-F238E27FC236}">
                  <a16:creationId xmlns:a16="http://schemas.microsoft.com/office/drawing/2014/main" id="{6F14E938-A597-4DCA-9A56-1FA3C6E67290}"/>
                </a:ext>
              </a:extLst>
            </p:cNvPr>
            <p:cNvGrpSpPr/>
            <p:nvPr/>
          </p:nvGrpSpPr>
          <p:grpSpPr>
            <a:xfrm>
              <a:off x="9993644" y="5202457"/>
              <a:ext cx="274320" cy="777240"/>
              <a:chOff x="1907704" y="3861048"/>
              <a:chExt cx="274320" cy="777240"/>
            </a:xfrm>
          </p:grpSpPr>
          <p:grpSp>
            <p:nvGrpSpPr>
              <p:cNvPr id="149" name="Group 148">
                <a:extLst>
                  <a:ext uri="{FF2B5EF4-FFF2-40B4-BE49-F238E27FC236}">
                    <a16:creationId xmlns:a16="http://schemas.microsoft.com/office/drawing/2014/main" id="{89316C22-751F-45AC-A572-F3C5599412D9}"/>
                  </a:ext>
                </a:extLst>
              </p:cNvPr>
              <p:cNvGrpSpPr/>
              <p:nvPr/>
            </p:nvGrpSpPr>
            <p:grpSpPr>
              <a:xfrm>
                <a:off x="1907704" y="3896484"/>
                <a:ext cx="274320" cy="706368"/>
                <a:chOff x="1907704" y="3861048"/>
                <a:chExt cx="274320" cy="706368"/>
              </a:xfrm>
            </p:grpSpPr>
            <p:sp>
              <p:nvSpPr>
                <p:cNvPr id="151" name="Oval 150">
                  <a:extLst>
                    <a:ext uri="{FF2B5EF4-FFF2-40B4-BE49-F238E27FC236}">
                      <a16:creationId xmlns:a16="http://schemas.microsoft.com/office/drawing/2014/main" id="{3162EDFC-25BB-4272-A42C-32203A792EF2}"/>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2" name="Oval 151">
                  <a:extLst>
                    <a:ext uri="{FF2B5EF4-FFF2-40B4-BE49-F238E27FC236}">
                      <a16:creationId xmlns:a16="http://schemas.microsoft.com/office/drawing/2014/main" id="{41814DA7-FE07-4ED0-B245-8083632D7E4B}"/>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50" name="Rectangle 149">
                <a:extLst>
                  <a:ext uri="{FF2B5EF4-FFF2-40B4-BE49-F238E27FC236}">
                    <a16:creationId xmlns:a16="http://schemas.microsoft.com/office/drawing/2014/main" id="{406A8CD3-FBCD-44F8-9184-7882DA3F2091}"/>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20" name="Group 119">
              <a:extLst>
                <a:ext uri="{FF2B5EF4-FFF2-40B4-BE49-F238E27FC236}">
                  <a16:creationId xmlns:a16="http://schemas.microsoft.com/office/drawing/2014/main" id="{FF49FF83-3E51-4003-9D5F-263282B144B1}"/>
                </a:ext>
              </a:extLst>
            </p:cNvPr>
            <p:cNvGrpSpPr/>
            <p:nvPr/>
          </p:nvGrpSpPr>
          <p:grpSpPr>
            <a:xfrm>
              <a:off x="10647302" y="5202457"/>
              <a:ext cx="274320" cy="777240"/>
              <a:chOff x="1907704" y="3861048"/>
              <a:chExt cx="274320" cy="777240"/>
            </a:xfrm>
          </p:grpSpPr>
          <p:grpSp>
            <p:nvGrpSpPr>
              <p:cNvPr id="145" name="Group 144">
                <a:extLst>
                  <a:ext uri="{FF2B5EF4-FFF2-40B4-BE49-F238E27FC236}">
                    <a16:creationId xmlns:a16="http://schemas.microsoft.com/office/drawing/2014/main" id="{03E1D506-7A5E-45F3-81EC-5F81A4E70668}"/>
                  </a:ext>
                </a:extLst>
              </p:cNvPr>
              <p:cNvGrpSpPr/>
              <p:nvPr/>
            </p:nvGrpSpPr>
            <p:grpSpPr>
              <a:xfrm>
                <a:off x="1907704" y="3896484"/>
                <a:ext cx="274320" cy="706368"/>
                <a:chOff x="1907704" y="3861048"/>
                <a:chExt cx="274320" cy="706368"/>
              </a:xfrm>
            </p:grpSpPr>
            <p:sp>
              <p:nvSpPr>
                <p:cNvPr id="147" name="Oval 146">
                  <a:extLst>
                    <a:ext uri="{FF2B5EF4-FFF2-40B4-BE49-F238E27FC236}">
                      <a16:creationId xmlns:a16="http://schemas.microsoft.com/office/drawing/2014/main" id="{D38483E1-F35A-426A-AE0F-5BC9EE990EE9}"/>
                    </a:ext>
                  </a:extLst>
                </p:cNvPr>
                <p:cNvSpPr/>
                <p:nvPr/>
              </p:nvSpPr>
              <p:spPr>
                <a:xfrm>
                  <a:off x="1907704" y="3861048"/>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8" name="Oval 147">
                  <a:extLst>
                    <a:ext uri="{FF2B5EF4-FFF2-40B4-BE49-F238E27FC236}">
                      <a16:creationId xmlns:a16="http://schemas.microsoft.com/office/drawing/2014/main" id="{0389E94B-EC9D-4C55-9CE8-595790B85D52}"/>
                    </a:ext>
                  </a:extLst>
                </p:cNvPr>
                <p:cNvSpPr/>
                <p:nvPr/>
              </p:nvSpPr>
              <p:spPr>
                <a:xfrm>
                  <a:off x="1907704" y="4293096"/>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46" name="Rectangle 145">
                <a:extLst>
                  <a:ext uri="{FF2B5EF4-FFF2-40B4-BE49-F238E27FC236}">
                    <a16:creationId xmlns:a16="http://schemas.microsoft.com/office/drawing/2014/main" id="{DA7B0C8E-B37A-4DB7-80C1-2161A3CEC9B3}"/>
                  </a:ext>
                </a:extLst>
              </p:cNvPr>
              <p:cNvSpPr/>
              <p:nvPr/>
            </p:nvSpPr>
            <p:spPr>
              <a:xfrm>
                <a:off x="1907704" y="3861048"/>
                <a:ext cx="274320" cy="777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21" name="Group 120">
              <a:extLst>
                <a:ext uri="{FF2B5EF4-FFF2-40B4-BE49-F238E27FC236}">
                  <a16:creationId xmlns:a16="http://schemas.microsoft.com/office/drawing/2014/main" id="{E43549F4-C935-4960-9FC4-F3806E83603B}"/>
                </a:ext>
              </a:extLst>
            </p:cNvPr>
            <p:cNvGrpSpPr/>
            <p:nvPr/>
          </p:nvGrpSpPr>
          <p:grpSpPr>
            <a:xfrm>
              <a:off x="5692344" y="5348906"/>
              <a:ext cx="379340" cy="432048"/>
              <a:chOff x="1530548" y="4869081"/>
              <a:chExt cx="379340" cy="432048"/>
            </a:xfrm>
          </p:grpSpPr>
          <p:cxnSp>
            <p:nvCxnSpPr>
              <p:cNvPr id="143" name="Straight Arrow Connector 142">
                <a:extLst>
                  <a:ext uri="{FF2B5EF4-FFF2-40B4-BE49-F238E27FC236}">
                    <a16:creationId xmlns:a16="http://schemas.microsoft.com/office/drawing/2014/main" id="{917F9A4C-E897-4792-8248-B439CCBF8BA9}"/>
                  </a:ext>
                </a:extLst>
              </p:cNvPr>
              <p:cNvCxnSpPr>
                <a:stCxn id="179" idx="6"/>
                <a:endCxn id="167" idx="2"/>
              </p:cNvCxnSpPr>
              <p:nvPr/>
            </p:nvCxnSpPr>
            <p:spPr>
              <a:xfrm>
                <a:off x="1530548" y="4869081"/>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8187F3F-BD34-41FA-B927-FE6E62B99D55}"/>
                  </a:ext>
                </a:extLst>
              </p:cNvPr>
              <p:cNvCxnSpPr>
                <a:stCxn id="168" idx="2"/>
                <a:endCxn id="180" idx="6"/>
              </p:cNvCxnSpPr>
              <p:nvPr/>
            </p:nvCxnSpPr>
            <p:spPr>
              <a:xfrm flipH="1">
                <a:off x="1530548" y="5301129"/>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852FB35A-D458-427E-B353-99B01F2A047E}"/>
                </a:ext>
              </a:extLst>
            </p:cNvPr>
            <p:cNvGrpSpPr/>
            <p:nvPr/>
          </p:nvGrpSpPr>
          <p:grpSpPr>
            <a:xfrm>
              <a:off x="6346004" y="5348906"/>
              <a:ext cx="379340" cy="432048"/>
              <a:chOff x="2159164" y="4753724"/>
              <a:chExt cx="379340" cy="432048"/>
            </a:xfrm>
          </p:grpSpPr>
          <p:cxnSp>
            <p:nvCxnSpPr>
              <p:cNvPr id="141" name="Straight Arrow Connector 140">
                <a:extLst>
                  <a:ext uri="{FF2B5EF4-FFF2-40B4-BE49-F238E27FC236}">
                    <a16:creationId xmlns:a16="http://schemas.microsoft.com/office/drawing/2014/main" id="{87821951-D98F-4AD5-8D19-C3D4EE1A50E5}"/>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827E565-6FBA-4838-8C7B-3116B6B36394}"/>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74C1CCC6-2387-49D3-A7DC-361A372E452B}"/>
                </a:ext>
              </a:extLst>
            </p:cNvPr>
            <p:cNvGrpSpPr/>
            <p:nvPr/>
          </p:nvGrpSpPr>
          <p:grpSpPr>
            <a:xfrm>
              <a:off x="6999664" y="5348906"/>
              <a:ext cx="379340" cy="432048"/>
              <a:chOff x="2159164" y="4753724"/>
              <a:chExt cx="379340" cy="432048"/>
            </a:xfrm>
          </p:grpSpPr>
          <p:cxnSp>
            <p:nvCxnSpPr>
              <p:cNvPr id="139" name="Straight Arrow Connector 138">
                <a:extLst>
                  <a:ext uri="{FF2B5EF4-FFF2-40B4-BE49-F238E27FC236}">
                    <a16:creationId xmlns:a16="http://schemas.microsoft.com/office/drawing/2014/main" id="{5D6713B3-7DE1-4C1E-8E5E-5F6F1B20A1C4}"/>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1D88C0D-18DB-4053-941D-6EF4BFBA2D95}"/>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C57EB70F-177C-4B80-807A-06452136AC45}"/>
                </a:ext>
              </a:extLst>
            </p:cNvPr>
            <p:cNvGrpSpPr/>
            <p:nvPr/>
          </p:nvGrpSpPr>
          <p:grpSpPr>
            <a:xfrm>
              <a:off x="7653324" y="5348906"/>
              <a:ext cx="379340" cy="432048"/>
              <a:chOff x="2159164" y="4753724"/>
              <a:chExt cx="379340" cy="432048"/>
            </a:xfrm>
          </p:grpSpPr>
          <p:cxnSp>
            <p:nvCxnSpPr>
              <p:cNvPr id="137" name="Straight Arrow Connector 136">
                <a:extLst>
                  <a:ext uri="{FF2B5EF4-FFF2-40B4-BE49-F238E27FC236}">
                    <a16:creationId xmlns:a16="http://schemas.microsoft.com/office/drawing/2014/main" id="{2FB78FEF-741B-4A49-A010-FAC83180C854}"/>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FE3FFD3-F48D-40D4-A77D-01A9094EDB0C}"/>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67FB0D61-13A4-4836-9D5C-93D278977756}"/>
                </a:ext>
              </a:extLst>
            </p:cNvPr>
            <p:cNvGrpSpPr/>
            <p:nvPr/>
          </p:nvGrpSpPr>
          <p:grpSpPr>
            <a:xfrm>
              <a:off x="8306984" y="5348906"/>
              <a:ext cx="379340" cy="432048"/>
              <a:chOff x="2159164" y="4753724"/>
              <a:chExt cx="379340" cy="432048"/>
            </a:xfrm>
          </p:grpSpPr>
          <p:cxnSp>
            <p:nvCxnSpPr>
              <p:cNvPr id="135" name="Straight Arrow Connector 134">
                <a:extLst>
                  <a:ext uri="{FF2B5EF4-FFF2-40B4-BE49-F238E27FC236}">
                    <a16:creationId xmlns:a16="http://schemas.microsoft.com/office/drawing/2014/main" id="{C3C2744A-5737-4AE6-9975-42187DDF0BC9}"/>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FF4A9FA-AC42-4FDE-918B-6C64964AA421}"/>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B889BB06-D276-4706-BE39-EACFF008DDCA}"/>
                </a:ext>
              </a:extLst>
            </p:cNvPr>
            <p:cNvGrpSpPr/>
            <p:nvPr/>
          </p:nvGrpSpPr>
          <p:grpSpPr>
            <a:xfrm>
              <a:off x="8960644" y="5348906"/>
              <a:ext cx="379340" cy="432048"/>
              <a:chOff x="2159164" y="4753724"/>
              <a:chExt cx="379340" cy="432048"/>
            </a:xfrm>
          </p:grpSpPr>
          <p:cxnSp>
            <p:nvCxnSpPr>
              <p:cNvPr id="133" name="Straight Arrow Connector 132">
                <a:extLst>
                  <a:ext uri="{FF2B5EF4-FFF2-40B4-BE49-F238E27FC236}">
                    <a16:creationId xmlns:a16="http://schemas.microsoft.com/office/drawing/2014/main" id="{48F08A7F-BEEF-43A5-AD10-B47CBB106EE4}"/>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491EEF5-E5A9-452A-8597-056E4F2F0FDE}"/>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9513278-2A56-4565-AD25-A0BE2703DE7B}"/>
                </a:ext>
              </a:extLst>
            </p:cNvPr>
            <p:cNvGrpSpPr/>
            <p:nvPr/>
          </p:nvGrpSpPr>
          <p:grpSpPr>
            <a:xfrm>
              <a:off x="9614304" y="5348906"/>
              <a:ext cx="379340" cy="432048"/>
              <a:chOff x="2159164" y="4753724"/>
              <a:chExt cx="379340" cy="432048"/>
            </a:xfrm>
          </p:grpSpPr>
          <p:cxnSp>
            <p:nvCxnSpPr>
              <p:cNvPr id="131" name="Straight Arrow Connector 130">
                <a:extLst>
                  <a:ext uri="{FF2B5EF4-FFF2-40B4-BE49-F238E27FC236}">
                    <a16:creationId xmlns:a16="http://schemas.microsoft.com/office/drawing/2014/main" id="{B3D65B06-BF8E-4415-B44C-377F473E4808}"/>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5AD2C22-6232-4E20-BC84-EC789B51A5BA}"/>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73B32899-4EA8-4DDD-A9F2-C8D338155DF9}"/>
                </a:ext>
              </a:extLst>
            </p:cNvPr>
            <p:cNvGrpSpPr/>
            <p:nvPr/>
          </p:nvGrpSpPr>
          <p:grpSpPr>
            <a:xfrm>
              <a:off x="10267963" y="5348906"/>
              <a:ext cx="379340" cy="432048"/>
              <a:chOff x="2159164" y="4753724"/>
              <a:chExt cx="379340" cy="432048"/>
            </a:xfrm>
          </p:grpSpPr>
          <p:cxnSp>
            <p:nvCxnSpPr>
              <p:cNvPr id="129" name="Straight Arrow Connector 128">
                <a:extLst>
                  <a:ext uri="{FF2B5EF4-FFF2-40B4-BE49-F238E27FC236}">
                    <a16:creationId xmlns:a16="http://schemas.microsoft.com/office/drawing/2014/main" id="{05F8245B-B555-49FF-B300-8EE109955BBA}"/>
                  </a:ext>
                </a:extLst>
              </p:cNvPr>
              <p:cNvCxnSpPr/>
              <p:nvPr/>
            </p:nvCxnSpPr>
            <p:spPr>
              <a:xfrm>
                <a:off x="2159164" y="475372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269C5B7-845A-41DA-8EDC-2E42C5F2B96B}"/>
                  </a:ext>
                </a:extLst>
              </p:cNvPr>
              <p:cNvCxnSpPr/>
              <p:nvPr/>
            </p:nvCxnSpPr>
            <p:spPr>
              <a:xfrm flipH="1">
                <a:off x="2159164" y="5185772"/>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A5DBBAC2-01D5-4C9B-93F9-66977779F29D}"/>
                </a:ext>
              </a:extLst>
            </p:cNvPr>
            <p:cNvGrpSpPr/>
            <p:nvPr/>
          </p:nvGrpSpPr>
          <p:grpSpPr>
            <a:xfrm>
              <a:off x="5438421" y="3586472"/>
              <a:ext cx="5503598" cy="635889"/>
              <a:chOff x="6080204" y="2898774"/>
              <a:chExt cx="5503598" cy="635889"/>
            </a:xfrm>
          </p:grpSpPr>
          <p:sp>
            <p:nvSpPr>
              <p:cNvPr id="5" name="Oval 4">
                <a:extLst>
                  <a:ext uri="{FF2B5EF4-FFF2-40B4-BE49-F238E27FC236}">
                    <a16:creationId xmlns:a16="http://schemas.microsoft.com/office/drawing/2014/main" id="{C0935224-B77B-450C-8CFF-86856EBA216E}"/>
                  </a:ext>
                </a:extLst>
              </p:cNvPr>
              <p:cNvSpPr/>
              <p:nvPr/>
            </p:nvSpPr>
            <p:spPr>
              <a:xfrm>
                <a:off x="608020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6" name="Straight Arrow Connector 5">
                <a:extLst>
                  <a:ext uri="{FF2B5EF4-FFF2-40B4-BE49-F238E27FC236}">
                    <a16:creationId xmlns:a16="http://schemas.microsoft.com/office/drawing/2014/main" id="{0CA3520B-046B-402E-9571-8EB4F121938F}"/>
                  </a:ext>
                </a:extLst>
              </p:cNvPr>
              <p:cNvCxnSpPr>
                <a:cxnSpLocks/>
                <a:stCxn id="5" idx="0"/>
              </p:cNvCxnSpPr>
              <p:nvPr/>
            </p:nvCxnSpPr>
            <p:spPr>
              <a:xfrm flipV="1">
                <a:off x="621736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A91D489-A10B-4EBD-B328-26ABEC08D303}"/>
                  </a:ext>
                </a:extLst>
              </p:cNvPr>
              <p:cNvSpPr/>
              <p:nvPr/>
            </p:nvSpPr>
            <p:spPr>
              <a:xfrm>
                <a:off x="673386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9" name="Straight Arrow Connector 8">
                <a:extLst>
                  <a:ext uri="{FF2B5EF4-FFF2-40B4-BE49-F238E27FC236}">
                    <a16:creationId xmlns:a16="http://schemas.microsoft.com/office/drawing/2014/main" id="{DB147C06-1448-4320-8C0A-B0BA9D40CA14}"/>
                  </a:ext>
                </a:extLst>
              </p:cNvPr>
              <p:cNvCxnSpPr>
                <a:cxnSpLocks/>
                <a:stCxn id="8" idx="0"/>
              </p:cNvCxnSpPr>
              <p:nvPr/>
            </p:nvCxnSpPr>
            <p:spPr>
              <a:xfrm flipV="1">
                <a:off x="687102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1983CDD-48C0-4F62-8024-94DEA2C738C9}"/>
                  </a:ext>
                </a:extLst>
              </p:cNvPr>
              <p:cNvCxnSpPr/>
              <p:nvPr/>
            </p:nvCxnSpPr>
            <p:spPr>
              <a:xfrm>
                <a:off x="635452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9615363-78DD-4D37-B34B-ADE56AC3769D}"/>
                  </a:ext>
                </a:extLst>
              </p:cNvPr>
              <p:cNvSpPr/>
              <p:nvPr/>
            </p:nvSpPr>
            <p:spPr>
              <a:xfrm>
                <a:off x="738752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4" name="Straight Arrow Connector 13">
                <a:extLst>
                  <a:ext uri="{FF2B5EF4-FFF2-40B4-BE49-F238E27FC236}">
                    <a16:creationId xmlns:a16="http://schemas.microsoft.com/office/drawing/2014/main" id="{7ADDA6C6-E611-4696-A3F8-2CBEF283F236}"/>
                  </a:ext>
                </a:extLst>
              </p:cNvPr>
              <p:cNvCxnSpPr>
                <a:cxnSpLocks/>
                <a:stCxn id="13" idx="0"/>
              </p:cNvCxnSpPr>
              <p:nvPr/>
            </p:nvCxnSpPr>
            <p:spPr>
              <a:xfrm flipV="1">
                <a:off x="752468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9EB1751-C7A4-4FF1-8D91-F8502DEB5A57}"/>
                  </a:ext>
                </a:extLst>
              </p:cNvPr>
              <p:cNvSpPr/>
              <p:nvPr/>
            </p:nvSpPr>
            <p:spPr>
              <a:xfrm>
                <a:off x="804118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7" name="Straight Arrow Connector 16">
                <a:extLst>
                  <a:ext uri="{FF2B5EF4-FFF2-40B4-BE49-F238E27FC236}">
                    <a16:creationId xmlns:a16="http://schemas.microsoft.com/office/drawing/2014/main" id="{55C8BC19-967A-4ACA-BD0D-AE6246E4FF71}"/>
                  </a:ext>
                </a:extLst>
              </p:cNvPr>
              <p:cNvCxnSpPr>
                <a:cxnSpLocks/>
                <a:stCxn id="16" idx="0"/>
              </p:cNvCxnSpPr>
              <p:nvPr/>
            </p:nvCxnSpPr>
            <p:spPr>
              <a:xfrm flipV="1">
                <a:off x="817834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BD472D6-27CD-4B28-A2A5-750540E73597}"/>
                  </a:ext>
                </a:extLst>
              </p:cNvPr>
              <p:cNvSpPr/>
              <p:nvPr/>
            </p:nvSpPr>
            <p:spPr>
              <a:xfrm>
                <a:off x="869484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0" name="Straight Arrow Connector 19">
                <a:extLst>
                  <a:ext uri="{FF2B5EF4-FFF2-40B4-BE49-F238E27FC236}">
                    <a16:creationId xmlns:a16="http://schemas.microsoft.com/office/drawing/2014/main" id="{822E20F8-5387-435D-9329-12B727B2587A}"/>
                  </a:ext>
                </a:extLst>
              </p:cNvPr>
              <p:cNvCxnSpPr>
                <a:cxnSpLocks/>
                <a:stCxn id="19" idx="0"/>
              </p:cNvCxnSpPr>
              <p:nvPr/>
            </p:nvCxnSpPr>
            <p:spPr>
              <a:xfrm flipV="1">
                <a:off x="883200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6A6F615-F2FC-46AF-8C85-DDEC967534FE}"/>
                  </a:ext>
                </a:extLst>
              </p:cNvPr>
              <p:cNvSpPr/>
              <p:nvPr/>
            </p:nvSpPr>
            <p:spPr>
              <a:xfrm>
                <a:off x="934850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3" name="Straight Arrow Connector 22">
                <a:extLst>
                  <a:ext uri="{FF2B5EF4-FFF2-40B4-BE49-F238E27FC236}">
                    <a16:creationId xmlns:a16="http://schemas.microsoft.com/office/drawing/2014/main" id="{B1A4B59F-78C6-428C-8BAD-C20F2D6B7A98}"/>
                  </a:ext>
                </a:extLst>
              </p:cNvPr>
              <p:cNvCxnSpPr>
                <a:cxnSpLocks/>
                <a:stCxn id="22" idx="0"/>
              </p:cNvCxnSpPr>
              <p:nvPr/>
            </p:nvCxnSpPr>
            <p:spPr>
              <a:xfrm flipV="1">
                <a:off x="948566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20110BD-0B41-4AAB-875C-6A9E70774427}"/>
                  </a:ext>
                </a:extLst>
              </p:cNvPr>
              <p:cNvSpPr/>
              <p:nvPr/>
            </p:nvSpPr>
            <p:spPr>
              <a:xfrm>
                <a:off x="1000216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6" name="Straight Arrow Connector 25">
                <a:extLst>
                  <a:ext uri="{FF2B5EF4-FFF2-40B4-BE49-F238E27FC236}">
                    <a16:creationId xmlns:a16="http://schemas.microsoft.com/office/drawing/2014/main" id="{2A0CCD72-083B-4393-90A9-2F30CF7428DC}"/>
                  </a:ext>
                </a:extLst>
              </p:cNvPr>
              <p:cNvCxnSpPr>
                <a:cxnSpLocks/>
                <a:stCxn id="25" idx="0"/>
              </p:cNvCxnSpPr>
              <p:nvPr/>
            </p:nvCxnSpPr>
            <p:spPr>
              <a:xfrm flipV="1">
                <a:off x="1013932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E6319EC-18D9-4313-B98F-9296FFD8ECD0}"/>
                  </a:ext>
                </a:extLst>
              </p:cNvPr>
              <p:cNvSpPr/>
              <p:nvPr/>
            </p:nvSpPr>
            <p:spPr>
              <a:xfrm>
                <a:off x="10655824"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29" name="Straight Arrow Connector 28">
                <a:extLst>
                  <a:ext uri="{FF2B5EF4-FFF2-40B4-BE49-F238E27FC236}">
                    <a16:creationId xmlns:a16="http://schemas.microsoft.com/office/drawing/2014/main" id="{ACBE379A-92F4-4FF0-9078-90E0AE1A8E05}"/>
                  </a:ext>
                </a:extLst>
              </p:cNvPr>
              <p:cNvCxnSpPr>
                <a:cxnSpLocks/>
                <a:stCxn id="28" idx="0"/>
              </p:cNvCxnSpPr>
              <p:nvPr/>
            </p:nvCxnSpPr>
            <p:spPr>
              <a:xfrm flipV="1">
                <a:off x="10792984"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81A7122-2AA1-4ED9-9685-CD3DE484A524}"/>
                  </a:ext>
                </a:extLst>
              </p:cNvPr>
              <p:cNvSpPr/>
              <p:nvPr/>
            </p:nvSpPr>
            <p:spPr>
              <a:xfrm>
                <a:off x="11309482" y="326034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32" name="Straight Arrow Connector 31">
                <a:extLst>
                  <a:ext uri="{FF2B5EF4-FFF2-40B4-BE49-F238E27FC236}">
                    <a16:creationId xmlns:a16="http://schemas.microsoft.com/office/drawing/2014/main" id="{E2972371-B111-4B85-88DC-C1C12A65D649}"/>
                  </a:ext>
                </a:extLst>
              </p:cNvPr>
              <p:cNvCxnSpPr>
                <a:cxnSpLocks/>
                <a:stCxn id="31" idx="0"/>
              </p:cNvCxnSpPr>
              <p:nvPr/>
            </p:nvCxnSpPr>
            <p:spPr>
              <a:xfrm flipV="1">
                <a:off x="11446642" y="2898774"/>
                <a:ext cx="0" cy="36156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892CADF-6CE5-4D9D-A767-854200E0C55D}"/>
                  </a:ext>
                </a:extLst>
              </p:cNvPr>
              <p:cNvCxnSpPr/>
              <p:nvPr/>
            </p:nvCxnSpPr>
            <p:spPr>
              <a:xfrm>
                <a:off x="700818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049A6F-B7F0-4F81-AECF-03E2A8867CAB}"/>
                  </a:ext>
                </a:extLst>
              </p:cNvPr>
              <p:cNvCxnSpPr/>
              <p:nvPr/>
            </p:nvCxnSpPr>
            <p:spPr>
              <a:xfrm>
                <a:off x="766184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D9AB672-8C86-4668-8615-D90DDF7B8C17}"/>
                  </a:ext>
                </a:extLst>
              </p:cNvPr>
              <p:cNvCxnSpPr/>
              <p:nvPr/>
            </p:nvCxnSpPr>
            <p:spPr>
              <a:xfrm>
                <a:off x="831550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8C540B8-CAF3-4936-990C-7161BF6EAFF7}"/>
                  </a:ext>
                </a:extLst>
              </p:cNvPr>
              <p:cNvCxnSpPr/>
              <p:nvPr/>
            </p:nvCxnSpPr>
            <p:spPr>
              <a:xfrm>
                <a:off x="896916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4ACF49-E98E-4F6F-AA65-EADC13EA8810}"/>
                  </a:ext>
                </a:extLst>
              </p:cNvPr>
              <p:cNvCxnSpPr/>
              <p:nvPr/>
            </p:nvCxnSpPr>
            <p:spPr>
              <a:xfrm>
                <a:off x="962282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60E5B2-DC3A-4886-A97B-17299F3BC116}"/>
                  </a:ext>
                </a:extLst>
              </p:cNvPr>
              <p:cNvCxnSpPr/>
              <p:nvPr/>
            </p:nvCxnSpPr>
            <p:spPr>
              <a:xfrm>
                <a:off x="1027648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65E4CF0-4CC4-4F2D-9546-C6B59780CA51}"/>
                  </a:ext>
                </a:extLst>
              </p:cNvPr>
              <p:cNvCxnSpPr/>
              <p:nvPr/>
            </p:nvCxnSpPr>
            <p:spPr>
              <a:xfrm>
                <a:off x="10930144" y="339421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8132664-4C58-4554-A0A8-6BB32A96C5E5}"/>
                  </a:ext>
                </a:extLst>
              </p:cNvPr>
              <p:cNvCxnSpPr/>
              <p:nvPr/>
            </p:nvCxnSpPr>
            <p:spPr>
              <a:xfrm>
                <a:off x="6343820" y="338834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AEEF83-7891-4A43-B04D-8CC31378070C}"/>
                  </a:ext>
                </a:extLst>
              </p:cNvPr>
              <p:cNvCxnSpPr/>
              <p:nvPr/>
            </p:nvCxnSpPr>
            <p:spPr>
              <a:xfrm>
                <a:off x="6997480" y="3388344"/>
                <a:ext cx="379340"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55B32A1-7ECF-4B68-B85F-A1F960B89351}"/>
                    </a:ext>
                  </a:extLst>
                </p:cNvPr>
                <p:cNvSpPr txBox="1"/>
                <p:nvPr/>
              </p:nvSpPr>
              <p:spPr>
                <a:xfrm>
                  <a:off x="8007135" y="4477263"/>
                  <a:ext cx="366171" cy="43088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45" i="1">
                            <a:latin typeface="Cambria Math" panose="02040503050406030204" pitchFamily="18" charset="0"/>
                            <a:ea typeface="Cambria Math" panose="02040503050406030204" pitchFamily="18" charset="0"/>
                          </a:rPr>
                          <m:t>⊕</m:t>
                        </m:r>
                      </m:oMath>
                    </m:oMathPara>
                  </a14:m>
                  <a:endParaRPr lang="en-US" sz="2745" dirty="0"/>
                </a:p>
              </p:txBody>
            </p:sp>
          </mc:Choice>
          <mc:Fallback xmlns="">
            <p:sp>
              <p:nvSpPr>
                <p:cNvPr id="63" name="TextBox 62">
                  <a:extLst>
                    <a:ext uri="{FF2B5EF4-FFF2-40B4-BE49-F238E27FC236}">
                      <a16:creationId xmlns:a16="http://schemas.microsoft.com/office/drawing/2014/main" id="{455B32A1-7ECF-4B68-B85F-A1F960B89351}"/>
                    </a:ext>
                  </a:extLst>
                </p:cNvPr>
                <p:cNvSpPr txBox="1">
                  <a:spLocks noRot="1" noChangeAspect="1" noMove="1" noResize="1" noEditPoints="1" noAdjustHandles="1" noChangeArrowheads="1" noChangeShapeType="1" noTextEdit="1"/>
                </p:cNvSpPr>
                <p:nvPr/>
              </p:nvSpPr>
              <p:spPr>
                <a:xfrm>
                  <a:off x="8007135" y="4477263"/>
                  <a:ext cx="366171" cy="430887"/>
                </a:xfrm>
                <a:prstGeom prst="rect">
                  <a:avLst/>
                </a:prstGeom>
                <a:blipFill>
                  <a:blip r:embed="rId3"/>
                  <a:stretch>
                    <a:fillRect/>
                  </a:stretch>
                </a:blipFill>
                <a:ln>
                  <a:noFill/>
                </a:ln>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0B3CF607-763F-439F-8E01-492F4783DF0B}"/>
                </a:ext>
              </a:extLst>
            </p:cNvPr>
            <p:cNvCxnSpPr>
              <a:cxnSpLocks/>
              <a:stCxn id="174" idx="0"/>
              <a:endCxn id="63" idx="2"/>
            </p:cNvCxnSpPr>
            <p:nvPr/>
          </p:nvCxnSpPr>
          <p:spPr>
            <a:xfrm flipV="1">
              <a:off x="6862504" y="4908150"/>
              <a:ext cx="1327717"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CE75540-3CCE-45E3-94C3-67008F23CF51}"/>
                </a:ext>
              </a:extLst>
            </p:cNvPr>
            <p:cNvCxnSpPr>
              <a:cxnSpLocks/>
              <a:stCxn id="162" idx="0"/>
              <a:endCxn id="63" idx="2"/>
            </p:cNvCxnSpPr>
            <p:nvPr/>
          </p:nvCxnSpPr>
          <p:spPr>
            <a:xfrm flipV="1">
              <a:off x="7516164" y="4908150"/>
              <a:ext cx="674057"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A86C8E5-9871-4702-8421-C02834F8B166}"/>
                </a:ext>
              </a:extLst>
            </p:cNvPr>
            <p:cNvCxnSpPr>
              <a:cxnSpLocks/>
              <a:stCxn id="170" idx="0"/>
              <a:endCxn id="63" idx="2"/>
            </p:cNvCxnSpPr>
            <p:nvPr/>
          </p:nvCxnSpPr>
          <p:spPr>
            <a:xfrm flipV="1">
              <a:off x="8169824" y="4908150"/>
              <a:ext cx="20397"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385737-3F51-4D83-9638-4D41C40AC9FF}"/>
                </a:ext>
              </a:extLst>
            </p:cNvPr>
            <p:cNvCxnSpPr>
              <a:cxnSpLocks/>
              <a:stCxn id="158" idx="0"/>
              <a:endCxn id="63" idx="2"/>
            </p:cNvCxnSpPr>
            <p:nvPr/>
          </p:nvCxnSpPr>
          <p:spPr>
            <a:xfrm flipH="1" flipV="1">
              <a:off x="8190221" y="4908150"/>
              <a:ext cx="633263"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CF4890C-664B-4A52-BC35-DA50C271CDC3}"/>
                </a:ext>
              </a:extLst>
            </p:cNvPr>
            <p:cNvCxnSpPr>
              <a:cxnSpLocks/>
              <a:stCxn id="154" idx="0"/>
              <a:endCxn id="63" idx="2"/>
            </p:cNvCxnSpPr>
            <p:nvPr/>
          </p:nvCxnSpPr>
          <p:spPr>
            <a:xfrm flipH="1" flipV="1">
              <a:off x="8190221" y="4908150"/>
              <a:ext cx="1286923"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A11D82B-0C97-494E-BC3D-985B94AE6AD3}"/>
                </a:ext>
              </a:extLst>
            </p:cNvPr>
            <p:cNvCxnSpPr>
              <a:cxnSpLocks/>
              <a:stCxn id="150" idx="0"/>
              <a:endCxn id="63" idx="2"/>
            </p:cNvCxnSpPr>
            <p:nvPr/>
          </p:nvCxnSpPr>
          <p:spPr>
            <a:xfrm flipH="1" flipV="1">
              <a:off x="8190221" y="4908150"/>
              <a:ext cx="1940583"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7A88E5B-E181-4853-A951-3FC666229FCD}"/>
                </a:ext>
              </a:extLst>
            </p:cNvPr>
            <p:cNvCxnSpPr>
              <a:cxnSpLocks/>
              <a:stCxn id="146" idx="0"/>
              <a:endCxn id="63" idx="2"/>
            </p:cNvCxnSpPr>
            <p:nvPr/>
          </p:nvCxnSpPr>
          <p:spPr>
            <a:xfrm flipH="1" flipV="1">
              <a:off x="8190221" y="4908150"/>
              <a:ext cx="2594241"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8152FE-9D45-40EA-835F-8B0C19100088}"/>
                </a:ext>
              </a:extLst>
            </p:cNvPr>
            <p:cNvSpPr txBox="1"/>
            <p:nvPr/>
          </p:nvSpPr>
          <p:spPr>
            <a:xfrm>
              <a:off x="5371269" y="6073189"/>
              <a:ext cx="6538984" cy="338554"/>
            </a:xfrm>
            <a:prstGeom prst="rect">
              <a:avLst/>
            </a:prstGeom>
            <a:noFill/>
          </p:spPr>
          <p:txBody>
            <a:bodyPr wrap="square" rtlCol="0">
              <a:spAutoFit/>
            </a:bodyPr>
            <a:lstStyle/>
            <a:p>
              <a:r>
                <a:rPr lang="en-US" altLang="zh-CN" sz="1568" dirty="0"/>
                <a:t>e</a:t>
              </a:r>
              <a:r>
                <a:rPr lang="en-US" sz="1568" dirty="0"/>
                <a:t>conomic growth  has    slowed  down      in      recent   years       .</a:t>
              </a:r>
            </a:p>
          </p:txBody>
        </p:sp>
        <p:cxnSp>
          <p:nvCxnSpPr>
            <p:cNvPr id="217" name="Straight Arrow Connector 216">
              <a:extLst>
                <a:ext uri="{FF2B5EF4-FFF2-40B4-BE49-F238E27FC236}">
                  <a16:creationId xmlns:a16="http://schemas.microsoft.com/office/drawing/2014/main" id="{555272D2-C12B-43C5-9E61-3742DCF4BAB5}"/>
                </a:ext>
              </a:extLst>
            </p:cNvPr>
            <p:cNvCxnSpPr>
              <a:cxnSpLocks/>
              <a:stCxn id="178" idx="0"/>
              <a:endCxn id="63" idx="2"/>
            </p:cNvCxnSpPr>
            <p:nvPr/>
          </p:nvCxnSpPr>
          <p:spPr>
            <a:xfrm flipV="1">
              <a:off x="5555184" y="4908150"/>
              <a:ext cx="2635037"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695E404C-A4ED-4A7D-B5CA-A12A6410C716}"/>
                </a:ext>
              </a:extLst>
            </p:cNvPr>
            <p:cNvCxnSpPr>
              <a:cxnSpLocks/>
              <a:stCxn id="166" idx="0"/>
              <a:endCxn id="63" idx="2"/>
            </p:cNvCxnSpPr>
            <p:nvPr/>
          </p:nvCxnSpPr>
          <p:spPr>
            <a:xfrm flipV="1">
              <a:off x="6208844" y="4908150"/>
              <a:ext cx="1981377" cy="294307"/>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5FE11DF2-0CAB-477E-8C3A-8523D34280A5}"/>
                </a:ext>
              </a:extLst>
            </p:cNvPr>
            <p:cNvCxnSpPr>
              <a:cxnSpLocks/>
              <a:stCxn id="63" idx="1"/>
              <a:endCxn id="5" idx="4"/>
            </p:cNvCxnSpPr>
            <p:nvPr/>
          </p:nvCxnSpPr>
          <p:spPr>
            <a:xfrm flipH="1" flipV="1">
              <a:off x="5575581" y="4222361"/>
              <a:ext cx="2431554" cy="4703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69F77B1-9FB3-4A5E-93CE-763A7543FBB6}"/>
                </a:ext>
              </a:extLst>
            </p:cNvPr>
            <p:cNvCxnSpPr>
              <a:cxnSpLocks/>
              <a:stCxn id="63" idx="1"/>
              <a:endCxn id="8" idx="4"/>
            </p:cNvCxnSpPr>
            <p:nvPr/>
          </p:nvCxnSpPr>
          <p:spPr>
            <a:xfrm flipH="1" flipV="1">
              <a:off x="6229241" y="4222361"/>
              <a:ext cx="1777894" cy="4703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009C2E1D-0006-4109-B47C-A9476898480D}"/>
                </a:ext>
              </a:extLst>
            </p:cNvPr>
            <p:cNvCxnSpPr>
              <a:cxnSpLocks/>
              <a:stCxn id="63" idx="1"/>
              <a:endCxn id="13" idx="4"/>
            </p:cNvCxnSpPr>
            <p:nvPr/>
          </p:nvCxnSpPr>
          <p:spPr>
            <a:xfrm flipH="1" flipV="1">
              <a:off x="6882901" y="4222361"/>
              <a:ext cx="1124234" cy="4703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17F97B8-C603-4671-B097-4D47A8A410FF}"/>
                </a:ext>
              </a:extLst>
            </p:cNvPr>
            <p:cNvCxnSpPr>
              <a:cxnSpLocks/>
              <a:stCxn id="63" idx="0"/>
              <a:endCxn id="16" idx="4"/>
            </p:cNvCxnSpPr>
            <p:nvPr/>
          </p:nvCxnSpPr>
          <p:spPr>
            <a:xfrm flipH="1" flipV="1">
              <a:off x="7536561" y="4222361"/>
              <a:ext cx="653660" cy="25490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1802AD60-2F07-43A3-BB32-4D543ABA5BE7}"/>
                </a:ext>
              </a:extLst>
            </p:cNvPr>
            <p:cNvCxnSpPr>
              <a:cxnSpLocks/>
              <a:stCxn id="63" idx="0"/>
              <a:endCxn id="19" idx="4"/>
            </p:cNvCxnSpPr>
            <p:nvPr/>
          </p:nvCxnSpPr>
          <p:spPr>
            <a:xfrm flipV="1">
              <a:off x="8190221" y="4222361"/>
              <a:ext cx="0" cy="25490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E4A9CCD6-2253-4B59-AB7F-0F01F274557C}"/>
                </a:ext>
              </a:extLst>
            </p:cNvPr>
            <p:cNvCxnSpPr>
              <a:cxnSpLocks/>
              <a:stCxn id="63" idx="0"/>
              <a:endCxn id="22" idx="4"/>
            </p:cNvCxnSpPr>
            <p:nvPr/>
          </p:nvCxnSpPr>
          <p:spPr>
            <a:xfrm flipV="1">
              <a:off x="8190221" y="4222361"/>
              <a:ext cx="653660" cy="254902"/>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E9C174D-4A5D-4E43-825D-04BE6ECA5FDB}"/>
                </a:ext>
              </a:extLst>
            </p:cNvPr>
            <p:cNvCxnSpPr>
              <a:cxnSpLocks/>
              <a:stCxn id="63" idx="3"/>
              <a:endCxn id="25" idx="4"/>
            </p:cNvCxnSpPr>
            <p:nvPr/>
          </p:nvCxnSpPr>
          <p:spPr>
            <a:xfrm flipV="1">
              <a:off x="8373306" y="4222361"/>
              <a:ext cx="1124235" cy="4703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1EC4FC2-97F5-44A8-9742-75777CC3493E}"/>
                </a:ext>
              </a:extLst>
            </p:cNvPr>
            <p:cNvCxnSpPr>
              <a:cxnSpLocks/>
              <a:stCxn id="63" idx="3"/>
              <a:endCxn id="31" idx="3"/>
            </p:cNvCxnSpPr>
            <p:nvPr/>
          </p:nvCxnSpPr>
          <p:spPr>
            <a:xfrm flipV="1">
              <a:off x="8373306" y="4182188"/>
              <a:ext cx="2334566" cy="510519"/>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C96A56B1-6CDD-4B6B-B6E5-6403C841C4D1}"/>
                </a:ext>
              </a:extLst>
            </p:cNvPr>
            <p:cNvCxnSpPr>
              <a:cxnSpLocks/>
              <a:stCxn id="63" idx="3"/>
              <a:endCxn id="28" idx="4"/>
            </p:cNvCxnSpPr>
            <p:nvPr/>
          </p:nvCxnSpPr>
          <p:spPr>
            <a:xfrm flipV="1">
              <a:off x="8373306" y="4222361"/>
              <a:ext cx="1777895" cy="470346"/>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285" name="Picture 284">
              <a:extLst>
                <a:ext uri="{FF2B5EF4-FFF2-40B4-BE49-F238E27FC236}">
                  <a16:creationId xmlns:a16="http://schemas.microsoft.com/office/drawing/2014/main" id="{5D9997F4-AA68-4E62-9FEC-A3F61FBF2E0D}"/>
                </a:ext>
              </a:extLst>
            </p:cNvPr>
            <p:cNvPicPr>
              <a:picLocks noChangeAspect="1"/>
            </p:cNvPicPr>
            <p:nvPr/>
          </p:nvPicPr>
          <p:blipFill rotWithShape="1">
            <a:blip r:embed="rId4"/>
            <a:srcRect t="14568"/>
            <a:stretch/>
          </p:blipFill>
          <p:spPr>
            <a:xfrm>
              <a:off x="5325832" y="2939859"/>
              <a:ext cx="5755112" cy="651157"/>
            </a:xfrm>
            <a:prstGeom prst="rect">
              <a:avLst/>
            </a:prstGeom>
          </p:spPr>
        </p:pic>
        <p:sp>
          <p:nvSpPr>
            <p:cNvPr id="286" name="TextBox 285">
              <a:extLst>
                <a:ext uri="{FF2B5EF4-FFF2-40B4-BE49-F238E27FC236}">
                  <a16:creationId xmlns:a16="http://schemas.microsoft.com/office/drawing/2014/main" id="{1730A9BB-EB85-49A5-BE80-0EB9D5C4D3D3}"/>
                </a:ext>
              </a:extLst>
            </p:cNvPr>
            <p:cNvSpPr txBox="1"/>
            <p:nvPr/>
          </p:nvSpPr>
          <p:spPr>
            <a:xfrm>
              <a:off x="5325832" y="2524638"/>
              <a:ext cx="6257162" cy="48936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FF9900"/>
                  </a:solidFill>
                </a:rPr>
                <a:t>.7          .5          .8             .6         .4            .1          .8            .3         .9</a:t>
              </a:r>
            </a:p>
          </p:txBody>
        </p:sp>
        <p:sp>
          <p:nvSpPr>
            <p:cNvPr id="287" name="TextBox 286">
              <a:extLst>
                <a:ext uri="{FF2B5EF4-FFF2-40B4-BE49-F238E27FC236}">
                  <a16:creationId xmlns:a16="http://schemas.microsoft.com/office/drawing/2014/main" id="{EEFA170A-E285-4109-BAE1-60F12B06641E}"/>
                </a:ext>
              </a:extLst>
            </p:cNvPr>
            <p:cNvSpPr txBox="1"/>
            <p:nvPr/>
          </p:nvSpPr>
          <p:spPr>
            <a:xfrm>
              <a:off x="5041243" y="2183563"/>
              <a:ext cx="5928830" cy="489328"/>
            </a:xfrm>
            <a:prstGeom prst="rect">
              <a:avLst/>
            </a:prstGeom>
            <a:noFill/>
          </p:spPr>
          <p:txBody>
            <a:bodyPr wrap="none" lIns="179285" tIns="143428" rIns="179285" bIns="143428" rtlCol="0">
              <a:spAutoFit/>
            </a:bodyPr>
            <a:lstStyle/>
            <a:p>
              <a:pPr>
                <a:lnSpc>
                  <a:spcPct val="90000"/>
                </a:lnSpc>
                <a:spcAft>
                  <a:spcPts val="588"/>
                </a:spcAft>
              </a:pPr>
              <a:r>
                <a:rPr lang="en-US" sz="1372" b="1" dirty="0">
                  <a:solidFill>
                    <a:srgbClr val="FF9900"/>
                  </a:solidFill>
                </a:rPr>
                <a:t>-log(.7)   -log(.5)   -log(.8)   -log(.6)  -log(.4)  -log(.1)  -log(.8)  -log(.3)  -log(.9)</a:t>
              </a:r>
            </a:p>
          </p:txBody>
        </p:sp>
        <p:sp>
          <p:nvSpPr>
            <p:cNvPr id="288" name="Rectangle 287">
              <a:extLst>
                <a:ext uri="{FF2B5EF4-FFF2-40B4-BE49-F238E27FC236}">
                  <a16:creationId xmlns:a16="http://schemas.microsoft.com/office/drawing/2014/main" id="{8C146A64-68A4-4371-A481-CAFB8F4841EE}"/>
                </a:ext>
              </a:extLst>
            </p:cNvPr>
            <p:cNvSpPr/>
            <p:nvPr/>
          </p:nvSpPr>
          <p:spPr>
            <a:xfrm>
              <a:off x="4600839" y="1842488"/>
              <a:ext cx="6891932" cy="489328"/>
            </a:xfrm>
            <a:prstGeom prst="rect">
              <a:avLst/>
            </a:prstGeom>
            <a:noFill/>
          </p:spPr>
          <p:txBody>
            <a:bodyPr wrap="none" lIns="179285" tIns="143428" rIns="179285" bIns="143428" rtlCol="0">
              <a:spAutoFit/>
            </a:bodyPr>
            <a:lstStyle/>
            <a:p>
              <a:pPr>
                <a:lnSpc>
                  <a:spcPct val="90000"/>
                </a:lnSpc>
                <a:spcAft>
                  <a:spcPts val="588"/>
                </a:spcAft>
              </a:pPr>
              <a:r>
                <a:rPr lang="en-US" sz="1372" b="1" dirty="0">
                  <a:solidFill>
                    <a:srgbClr val="C00000"/>
                  </a:solidFill>
                </a:rPr>
                <a:t>SUM</a:t>
              </a:r>
              <a:r>
                <a:rPr lang="en-US" sz="1372" dirty="0">
                  <a:solidFill>
                    <a:srgbClr val="C00000"/>
                  </a:solidFill>
                </a:rPr>
                <a:t>(</a:t>
              </a:r>
              <a:r>
                <a:rPr lang="en-US" sz="1372" b="1" dirty="0">
                  <a:solidFill>
                    <a:srgbClr val="FF9900"/>
                  </a:solidFill>
                </a:rPr>
                <a:t>-log(.7)   -log(.5)   -log(.8)   -log(.6)  -log(.4)  -log(.1)  -log(.8)  -log(.3)  -log(.9)</a:t>
              </a:r>
              <a:r>
                <a:rPr lang="en-US" sz="1372" b="1" dirty="0">
                  <a:solidFill>
                    <a:srgbClr val="C00000"/>
                  </a:solidFill>
                </a:rPr>
                <a:t>) </a:t>
              </a:r>
              <a:r>
                <a:rPr lang="en-US" sz="1372" dirty="0">
                  <a:gradFill>
                    <a:gsLst>
                      <a:gs pos="2917">
                        <a:schemeClr val="tx1"/>
                      </a:gs>
                      <a:gs pos="30000">
                        <a:schemeClr val="tx1"/>
                      </a:gs>
                    </a:gsLst>
                    <a:lin ang="5400000" scaled="0"/>
                  </a:gradFill>
                </a:rPr>
                <a:t>= </a:t>
              </a:r>
              <a:r>
                <a:rPr lang="en-US" sz="1372" b="1" dirty="0">
                  <a:solidFill>
                    <a:srgbClr val="C00000"/>
                  </a:solidFill>
                </a:rPr>
                <a:t>2.07</a:t>
              </a:r>
            </a:p>
          </p:txBody>
        </p:sp>
        <p:cxnSp>
          <p:nvCxnSpPr>
            <p:cNvPr id="4" name="Straight Connector 3">
              <a:extLst>
                <a:ext uri="{FF2B5EF4-FFF2-40B4-BE49-F238E27FC236}">
                  <a16:creationId xmlns:a16="http://schemas.microsoft.com/office/drawing/2014/main" id="{6715CA5E-7BC1-48AF-A742-0356A6ADB6C4}"/>
                </a:ext>
              </a:extLst>
            </p:cNvPr>
            <p:cNvCxnSpPr>
              <a:cxnSpLocks/>
            </p:cNvCxnSpPr>
            <p:nvPr/>
          </p:nvCxnSpPr>
          <p:spPr>
            <a:xfrm flipV="1">
              <a:off x="4789358" y="2598783"/>
              <a:ext cx="6949440" cy="0"/>
            </a:xfrm>
            <a:prstGeom prst="line">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33A49A5-6DB7-46F7-B392-A49CBFCAFD0C}"/>
                </a:ext>
              </a:extLst>
            </p:cNvPr>
            <p:cNvCxnSpPr>
              <a:cxnSpLocks/>
            </p:cNvCxnSpPr>
            <p:nvPr/>
          </p:nvCxnSpPr>
          <p:spPr>
            <a:xfrm flipV="1">
              <a:off x="4789358" y="2257708"/>
              <a:ext cx="6949440" cy="0"/>
            </a:xfrm>
            <a:prstGeom prst="line">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043330F-3548-41AD-82BB-8D06A5529341}"/>
                </a:ext>
              </a:extLst>
            </p:cNvPr>
            <p:cNvCxnSpPr>
              <a:cxnSpLocks/>
            </p:cNvCxnSpPr>
            <p:nvPr/>
          </p:nvCxnSpPr>
          <p:spPr>
            <a:xfrm flipV="1">
              <a:off x="4789358" y="2939859"/>
              <a:ext cx="6949440" cy="0"/>
            </a:xfrm>
            <a:prstGeom prst="line">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56385D8-63AE-445C-B2DD-ACBC7F37F9E9}"/>
              </a:ext>
            </a:extLst>
          </p:cNvPr>
          <p:cNvGrpSpPr/>
          <p:nvPr/>
        </p:nvGrpSpPr>
        <p:grpSpPr>
          <a:xfrm>
            <a:off x="400162" y="1891191"/>
            <a:ext cx="4234743" cy="4307339"/>
            <a:chOff x="566614" y="1212849"/>
            <a:chExt cx="4319658" cy="4393710"/>
          </a:xfrm>
        </p:grpSpPr>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00665F28-B6F4-4B1A-863A-F8C10EDA74A3}"/>
                    </a:ext>
                  </a:extLst>
                </p:cNvPr>
                <p:cNvSpPr txBox="1">
                  <a:spLocks/>
                </p:cNvSpPr>
                <p:nvPr/>
              </p:nvSpPr>
              <p:spPr>
                <a:xfrm>
                  <a:off x="566614" y="1212849"/>
                  <a:ext cx="4206520" cy="439371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765" dirty="0">
                      <a:solidFill>
                        <a:schemeClr val="tx1"/>
                      </a:solidFill>
                      <a:latin typeface="+mn-lt"/>
                    </a:rPr>
                    <a:t>Given the input sentence </a:t>
                  </a:r>
                  <a14:m>
                    <m:oMath xmlns:m="http://schemas.openxmlformats.org/officeDocument/2006/math">
                      <m:r>
                        <a:rPr lang="en-GB" sz="1765">
                          <a:solidFill>
                            <a:schemeClr val="tx1"/>
                          </a:solidFill>
                          <a:latin typeface="Cambria Math" panose="02040503050406030204" pitchFamily="18" charset="0"/>
                        </a:rPr>
                        <m:t>𝑥</m:t>
                      </m:r>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𝑥</m:t>
                          </m:r>
                        </m:e>
                        <m:sub>
                          <m:r>
                            <a:rPr lang="en-GB" sz="1765">
                              <a:solidFill>
                                <a:schemeClr val="tx1"/>
                              </a:solidFill>
                              <a:latin typeface="Cambria Math" panose="02040503050406030204" pitchFamily="18" charset="0"/>
                            </a:rPr>
                            <m:t>1</m:t>
                          </m:r>
                        </m:sub>
                      </m:sSub>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𝑥</m:t>
                          </m:r>
                        </m:e>
                        <m:sub>
                          <m:r>
                            <a:rPr lang="en-GB" sz="1765">
                              <a:solidFill>
                                <a:schemeClr val="tx1"/>
                              </a:solidFill>
                              <a:latin typeface="Cambria Math" panose="02040503050406030204" pitchFamily="18" charset="0"/>
                            </a:rPr>
                            <m:t>2</m:t>
                          </m:r>
                        </m:sub>
                      </m:sSub>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𝑥</m:t>
                          </m:r>
                        </m:e>
                        <m:sub>
                          <m:r>
                            <a:rPr lang="en-GB" sz="1765">
                              <a:solidFill>
                                <a:schemeClr val="tx1"/>
                              </a:solidFill>
                              <a:latin typeface="Cambria Math" panose="02040503050406030204" pitchFamily="18" charset="0"/>
                            </a:rPr>
                            <m:t>|</m:t>
                          </m:r>
                          <m:r>
                            <a:rPr lang="en-GB" sz="1765">
                              <a:solidFill>
                                <a:schemeClr val="tx1"/>
                              </a:solidFill>
                              <a:latin typeface="Cambria Math" panose="02040503050406030204" pitchFamily="18" charset="0"/>
                            </a:rPr>
                            <m:t>𝑥</m:t>
                          </m:r>
                          <m:r>
                            <a:rPr lang="en-GB" sz="1765">
                              <a:solidFill>
                                <a:schemeClr val="tx1"/>
                              </a:solidFill>
                              <a:latin typeface="Cambria Math" panose="02040503050406030204" pitchFamily="18" charset="0"/>
                            </a:rPr>
                            <m:t>|</m:t>
                          </m:r>
                        </m:sub>
                      </m:sSub>
                      <m:r>
                        <a:rPr lang="en-GB" sz="1765">
                          <a:solidFill>
                            <a:schemeClr val="tx1"/>
                          </a:solidFill>
                          <a:latin typeface="Cambria Math" panose="02040503050406030204" pitchFamily="18" charset="0"/>
                        </a:rPr>
                        <m:t>)</m:t>
                      </m:r>
                    </m:oMath>
                  </a14:m>
                  <a:r>
                    <a:rPr lang="en-GB" sz="1765" dirty="0">
                      <a:solidFill>
                        <a:schemeClr val="tx1"/>
                      </a:solidFill>
                      <a:latin typeface="+mn-lt"/>
                    </a:rPr>
                    <a:t> and the output sentence </a:t>
                  </a:r>
                  <a14:m>
                    <m:oMath xmlns:m="http://schemas.openxmlformats.org/officeDocument/2006/math">
                      <m:r>
                        <a:rPr lang="en-GB" sz="1765">
                          <a:solidFill>
                            <a:schemeClr val="tx1"/>
                          </a:solidFill>
                          <a:latin typeface="Cambria Math" panose="02040503050406030204" pitchFamily="18" charset="0"/>
                        </a:rPr>
                        <m:t>𝑦</m:t>
                      </m:r>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𝑦</m:t>
                          </m:r>
                        </m:e>
                        <m:sub>
                          <m:r>
                            <a:rPr lang="en-GB" sz="1765">
                              <a:solidFill>
                                <a:schemeClr val="tx1"/>
                              </a:solidFill>
                              <a:latin typeface="Cambria Math" panose="02040503050406030204" pitchFamily="18" charset="0"/>
                            </a:rPr>
                            <m:t>1</m:t>
                          </m:r>
                        </m:sub>
                      </m:sSub>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𝑦</m:t>
                          </m:r>
                        </m:e>
                        <m:sub>
                          <m:r>
                            <a:rPr lang="en-GB" sz="1765">
                              <a:solidFill>
                                <a:schemeClr val="tx1"/>
                              </a:solidFill>
                              <a:latin typeface="Cambria Math" panose="02040503050406030204" pitchFamily="18" charset="0"/>
                            </a:rPr>
                            <m:t>2</m:t>
                          </m:r>
                        </m:sub>
                      </m:sSub>
                      <m:r>
                        <a:rPr lang="en-GB" sz="1765">
                          <a:solidFill>
                            <a:schemeClr val="tx1"/>
                          </a:solidFill>
                          <a:latin typeface="Cambria Math" panose="02040503050406030204" pitchFamily="18" charset="0"/>
                        </a:rPr>
                        <m:t>,…,</m:t>
                      </m:r>
                      <m:sSub>
                        <m:sSubPr>
                          <m:ctrlPr>
                            <a:rPr lang="en-US" sz="1765" i="1">
                              <a:solidFill>
                                <a:schemeClr val="tx1"/>
                              </a:solidFill>
                              <a:latin typeface="Cambria Math" panose="02040503050406030204" pitchFamily="18" charset="0"/>
                            </a:rPr>
                          </m:ctrlPr>
                        </m:sSubPr>
                        <m:e>
                          <m:r>
                            <a:rPr lang="en-GB" sz="1765">
                              <a:solidFill>
                                <a:schemeClr val="tx1"/>
                              </a:solidFill>
                              <a:latin typeface="Cambria Math" panose="02040503050406030204" pitchFamily="18" charset="0"/>
                            </a:rPr>
                            <m:t>𝑦</m:t>
                          </m:r>
                        </m:e>
                        <m:sub>
                          <m:r>
                            <a:rPr lang="en-GB" sz="1765">
                              <a:solidFill>
                                <a:schemeClr val="tx1"/>
                              </a:solidFill>
                              <a:latin typeface="Cambria Math" panose="02040503050406030204" pitchFamily="18" charset="0"/>
                            </a:rPr>
                            <m:t>|</m:t>
                          </m:r>
                          <m:r>
                            <a:rPr lang="en-GB" sz="1765">
                              <a:solidFill>
                                <a:schemeClr val="tx1"/>
                              </a:solidFill>
                              <a:latin typeface="Cambria Math" panose="02040503050406030204" pitchFamily="18" charset="0"/>
                            </a:rPr>
                            <m:t>𝑦</m:t>
                          </m:r>
                          <m:r>
                            <a:rPr lang="en-GB" sz="1765">
                              <a:solidFill>
                                <a:schemeClr val="tx1"/>
                              </a:solidFill>
                              <a:latin typeface="Cambria Math" panose="02040503050406030204" pitchFamily="18" charset="0"/>
                            </a:rPr>
                            <m:t>|</m:t>
                          </m:r>
                        </m:sub>
                      </m:sSub>
                      <m:r>
                        <a:rPr lang="en-GB" sz="1765">
                          <a:solidFill>
                            <a:schemeClr val="tx1"/>
                          </a:solidFill>
                          <a:latin typeface="Cambria Math" panose="02040503050406030204" pitchFamily="18" charset="0"/>
                        </a:rPr>
                        <m:t>)</m:t>
                      </m:r>
                    </m:oMath>
                  </a14:m>
                  <a:r>
                    <a:rPr lang="en-US" sz="1765" dirty="0">
                      <a:solidFill>
                        <a:schemeClr val="tx1"/>
                      </a:solidFill>
                      <a:latin typeface="+mn-lt"/>
                    </a:rPr>
                    <a:t>, the likelihood of the conditional probability is:</a:t>
                  </a:r>
                </a:p>
                <a:p>
                  <a:pPr algn="just"/>
                  <a:endParaRPr lang="en-US" sz="1765" dirty="0">
                    <a:solidFill>
                      <a:schemeClr val="tx1"/>
                    </a:solidFill>
                    <a:latin typeface="+mn-lt"/>
                  </a:endParaRPr>
                </a:p>
                <a:p>
                  <a:pPr algn="just"/>
                  <a:endParaRPr lang="en-US" sz="1765" dirty="0">
                    <a:solidFill>
                      <a:schemeClr val="tx1"/>
                    </a:solidFill>
                    <a:latin typeface="+mn-lt"/>
                  </a:endParaRPr>
                </a:p>
                <a:p>
                  <a:pPr algn="just"/>
                  <a:endParaRPr lang="en-US" sz="1765" dirty="0">
                    <a:solidFill>
                      <a:schemeClr val="tx1"/>
                    </a:solidFill>
                    <a:latin typeface="+mn-lt"/>
                  </a:endParaRPr>
                </a:p>
                <a:p>
                  <a:pPr algn="just"/>
                  <a:r>
                    <a:rPr lang="en-US" sz="1765" dirty="0">
                      <a:solidFill>
                        <a:schemeClr val="tx1"/>
                      </a:solidFill>
                      <a:latin typeface="+mn-lt"/>
                    </a:rPr>
                    <a:t>The loss is defined as:</a:t>
                  </a:r>
                </a:p>
              </p:txBody>
            </p:sp>
          </mc:Choice>
          <mc:Fallback xmlns="">
            <p:sp>
              <p:nvSpPr>
                <p:cNvPr id="185" name="Content Placeholder 2">
                  <a:extLst>
                    <a:ext uri="{FF2B5EF4-FFF2-40B4-BE49-F238E27FC236}">
                      <a16:creationId xmlns:a16="http://schemas.microsoft.com/office/drawing/2014/main" id="{00665F28-B6F4-4B1A-863A-F8C10EDA74A3}"/>
                    </a:ext>
                  </a:extLst>
                </p:cNvPr>
                <p:cNvSpPr txBox="1">
                  <a:spLocks noRot="1" noChangeAspect="1" noMove="1" noResize="1" noEditPoints="1" noAdjustHandles="1" noChangeArrowheads="1" noChangeShapeType="1" noTextEdit="1"/>
                </p:cNvSpPr>
                <p:nvPr/>
              </p:nvSpPr>
              <p:spPr>
                <a:xfrm>
                  <a:off x="566614" y="1212849"/>
                  <a:ext cx="4206520" cy="4393710"/>
                </a:xfrm>
                <a:prstGeom prst="rect">
                  <a:avLst/>
                </a:prstGeom>
                <a:blipFill>
                  <a:blip r:embed="rId5"/>
                  <a:stretch>
                    <a:fillRect l="-725" t="-1248" r="-1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BB17F6C-6333-4AE3-8331-A9286A1323D6}"/>
                    </a:ext>
                  </a:extLst>
                </p:cNvPr>
                <p:cNvSpPr/>
                <p:nvPr/>
              </p:nvSpPr>
              <p:spPr>
                <a:xfrm>
                  <a:off x="850167" y="3974339"/>
                  <a:ext cx="4036105" cy="144924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1568" i="1">
                            <a:latin typeface="Cambria Math" panose="02040503050406030204" pitchFamily="18" charset="0"/>
                          </a:rPr>
                          <m:t>𝐿𝑂𝑆𝑆</m:t>
                        </m:r>
                        <m:r>
                          <a:rPr lang="en-US" sz="1568">
                            <a:latin typeface="Cambria Math" panose="02040503050406030204" pitchFamily="18" charset="0"/>
                          </a:rPr>
                          <m:t>=</m:t>
                        </m:r>
                        <m:nary>
                          <m:naryPr>
                            <m:chr m:val="∑"/>
                            <m:limLoc m:val="undOvr"/>
                            <m:supHide m:val="on"/>
                            <m:ctrlPr>
                              <a:rPr lang="en-US" sz="1568" i="1">
                                <a:latin typeface="Cambria Math" panose="02040503050406030204" pitchFamily="18" charset="0"/>
                              </a:rPr>
                            </m:ctrlPr>
                          </m:naryPr>
                          <m:sub>
                            <m:d>
                              <m:dPr>
                                <m:ctrlPr>
                                  <a:rPr lang="en-US" sz="1568" i="1">
                                    <a:latin typeface="Cambria Math" panose="02040503050406030204" pitchFamily="18" charset="0"/>
                                  </a:rPr>
                                </m:ctrlPr>
                              </m:dPr>
                              <m:e>
                                <m:r>
                                  <a:rPr lang="en-US" sz="1568" i="1">
                                    <a:latin typeface="Cambria Math" panose="02040503050406030204" pitchFamily="18" charset="0"/>
                                  </a:rPr>
                                  <m:t>𝑥</m:t>
                                </m:r>
                                <m:r>
                                  <a:rPr lang="en-US" sz="1568">
                                    <a:latin typeface="Cambria Math" panose="02040503050406030204" pitchFamily="18" charset="0"/>
                                  </a:rPr>
                                  <m:t>,</m:t>
                                </m:r>
                                <m:r>
                                  <a:rPr lang="en-US" sz="1568" i="1">
                                    <a:latin typeface="Cambria Math" panose="02040503050406030204" pitchFamily="18" charset="0"/>
                                  </a:rPr>
                                  <m:t>𝑦</m:t>
                                </m:r>
                              </m:e>
                            </m:d>
                            <m:r>
                              <a:rPr lang="en-US" sz="1568">
                                <a:latin typeface="Cambria Math" panose="02040503050406030204" pitchFamily="18" charset="0"/>
                              </a:rPr>
                              <m:t>∈</m:t>
                            </m:r>
                            <m:r>
                              <a:rPr lang="en-US" sz="1568" i="1">
                                <a:latin typeface="Cambria Math" panose="02040503050406030204" pitchFamily="18" charset="0"/>
                              </a:rPr>
                              <m:t>𝑇</m:t>
                            </m:r>
                          </m:sub>
                          <m:sup/>
                          <m:e>
                            <m:r>
                              <a:rPr lang="en-US" sz="1568">
                                <a:latin typeface="Cambria Math" panose="02040503050406030204" pitchFamily="18" charset="0"/>
                              </a:rPr>
                              <m:t>−</m:t>
                            </m:r>
                            <m:func>
                              <m:funcPr>
                                <m:ctrlPr>
                                  <a:rPr lang="en-US" sz="1568" i="1">
                                    <a:latin typeface="Cambria Math" panose="02040503050406030204" pitchFamily="18" charset="0"/>
                                  </a:rPr>
                                </m:ctrlPr>
                              </m:funcPr>
                              <m:fName>
                                <m:r>
                                  <m:rPr>
                                    <m:sty m:val="p"/>
                                  </m:rPr>
                                  <a:rPr lang="en-US" sz="1568">
                                    <a:latin typeface="Cambria Math" panose="02040503050406030204" pitchFamily="18" charset="0"/>
                                  </a:rPr>
                                  <m:t>log</m:t>
                                </m:r>
                              </m:fName>
                              <m:e>
                                <m:sSub>
                                  <m:sSubPr>
                                    <m:ctrlPr>
                                      <a:rPr lang="en-US" sz="1568" i="1">
                                        <a:latin typeface="Cambria Math" panose="02040503050406030204" pitchFamily="18" charset="0"/>
                                      </a:rPr>
                                    </m:ctrlPr>
                                  </m:sSubPr>
                                  <m:e>
                                    <m:r>
                                      <a:rPr lang="en-US" sz="1568" i="1">
                                        <a:latin typeface="Cambria Math" panose="02040503050406030204" pitchFamily="18" charset="0"/>
                                      </a:rPr>
                                      <m:t>𝑝</m:t>
                                    </m:r>
                                  </m:e>
                                  <m:sub>
                                    <m:r>
                                      <a:rPr lang="en-US" sz="1568" i="1">
                                        <a:latin typeface="Cambria Math" panose="02040503050406030204" pitchFamily="18" charset="0"/>
                                      </a:rPr>
                                      <m:t>𝜃</m:t>
                                    </m:r>
                                  </m:sub>
                                </m:sSub>
                                <m:d>
                                  <m:dPr>
                                    <m:ctrlPr>
                                      <a:rPr lang="en-US" sz="1568" i="1">
                                        <a:latin typeface="Cambria Math" panose="02040503050406030204" pitchFamily="18" charset="0"/>
                                      </a:rPr>
                                    </m:ctrlPr>
                                  </m:dPr>
                                  <m:e>
                                    <m:r>
                                      <a:rPr lang="en-US" sz="1568" i="1">
                                        <a:latin typeface="Cambria Math" panose="02040503050406030204" pitchFamily="18" charset="0"/>
                                      </a:rPr>
                                      <m:t>𝑦</m:t>
                                    </m:r>
                                    <m:r>
                                      <a:rPr lang="en-US" sz="1568">
                                        <a:latin typeface="Cambria Math" panose="02040503050406030204" pitchFamily="18" charset="0"/>
                                      </a:rPr>
                                      <m:t>|</m:t>
                                    </m:r>
                                    <m:r>
                                      <a:rPr lang="en-US" sz="1568" i="1">
                                        <a:latin typeface="Cambria Math" panose="02040503050406030204" pitchFamily="18" charset="0"/>
                                      </a:rPr>
                                      <m:t>𝑥</m:t>
                                    </m:r>
                                  </m:e>
                                </m:d>
                              </m:e>
                            </m:func>
                          </m:e>
                        </m:nary>
                      </m:oMath>
                    </m:oMathPara>
                  </a14:m>
                  <a:endParaRPr lang="en-US" sz="1568" dirty="0"/>
                </a:p>
                <a:p>
                  <a:pPr/>
                  <a14:m>
                    <m:oMathPara xmlns:m="http://schemas.openxmlformats.org/officeDocument/2006/math">
                      <m:oMathParaPr>
                        <m:jc m:val="left"/>
                      </m:oMathParaPr>
                      <m:oMath xmlns:m="http://schemas.openxmlformats.org/officeDocument/2006/math">
                        <m:r>
                          <a:rPr lang="en-US" sz="1568">
                            <a:latin typeface="Cambria Math" panose="02040503050406030204" pitchFamily="18" charset="0"/>
                          </a:rPr>
                          <m:t>           =</m:t>
                        </m:r>
                        <m:nary>
                          <m:naryPr>
                            <m:chr m:val="∑"/>
                            <m:limLoc m:val="undOvr"/>
                            <m:supHide m:val="on"/>
                            <m:ctrlPr>
                              <a:rPr lang="en-US" sz="1568" i="1">
                                <a:latin typeface="Cambria Math" panose="02040503050406030204" pitchFamily="18" charset="0"/>
                              </a:rPr>
                            </m:ctrlPr>
                          </m:naryPr>
                          <m:sub>
                            <m:d>
                              <m:dPr>
                                <m:ctrlPr>
                                  <a:rPr lang="en-US" sz="1568" i="1">
                                    <a:latin typeface="Cambria Math" panose="02040503050406030204" pitchFamily="18" charset="0"/>
                                  </a:rPr>
                                </m:ctrlPr>
                              </m:dPr>
                              <m:e>
                                <m:r>
                                  <a:rPr lang="en-US" sz="1568" i="1">
                                    <a:latin typeface="Cambria Math" panose="02040503050406030204" pitchFamily="18" charset="0"/>
                                  </a:rPr>
                                  <m:t>𝑥</m:t>
                                </m:r>
                                <m:r>
                                  <a:rPr lang="en-US" sz="1568">
                                    <a:latin typeface="Cambria Math" panose="02040503050406030204" pitchFamily="18" charset="0"/>
                                  </a:rPr>
                                  <m:t>,</m:t>
                                </m:r>
                                <m:r>
                                  <a:rPr lang="en-US" sz="1568" i="1">
                                    <a:latin typeface="Cambria Math" panose="02040503050406030204" pitchFamily="18" charset="0"/>
                                  </a:rPr>
                                  <m:t>𝑦</m:t>
                                </m:r>
                              </m:e>
                            </m:d>
                            <m:r>
                              <a:rPr lang="en-US" sz="1568">
                                <a:latin typeface="Cambria Math" panose="02040503050406030204" pitchFamily="18" charset="0"/>
                              </a:rPr>
                              <m:t>∈</m:t>
                            </m:r>
                            <m:r>
                              <a:rPr lang="en-US" sz="1568" i="1">
                                <a:latin typeface="Cambria Math" panose="02040503050406030204" pitchFamily="18" charset="0"/>
                              </a:rPr>
                              <m:t>𝑇</m:t>
                            </m:r>
                          </m:sub>
                          <m:sup/>
                          <m:e>
                            <m:nary>
                              <m:naryPr>
                                <m:chr m:val="∑"/>
                                <m:ctrlPr>
                                  <a:rPr lang="en-US" sz="1568" i="1">
                                    <a:latin typeface="Cambria Math" panose="02040503050406030204" pitchFamily="18" charset="0"/>
                                  </a:rPr>
                                </m:ctrlPr>
                              </m:naryPr>
                              <m:sub>
                                <m:r>
                                  <m:rPr>
                                    <m:brk m:alnAt="23"/>
                                  </m:rPr>
                                  <a:rPr lang="en-US" sz="1568" i="1">
                                    <a:latin typeface="Cambria Math" panose="02040503050406030204" pitchFamily="18" charset="0"/>
                                  </a:rPr>
                                  <m:t>𝑖</m:t>
                                </m:r>
                                <m:r>
                                  <a:rPr lang="en-US" sz="1568" i="1">
                                    <a:latin typeface="Cambria Math" panose="02040503050406030204" pitchFamily="18" charset="0"/>
                                  </a:rPr>
                                  <m:t>=1</m:t>
                                </m:r>
                              </m:sub>
                              <m:sup>
                                <m:r>
                                  <a:rPr lang="en-US" sz="1568" i="1">
                                    <a:latin typeface="Cambria Math" panose="02040503050406030204" pitchFamily="18" charset="0"/>
                                  </a:rPr>
                                  <m:t>|</m:t>
                                </m:r>
                                <m:r>
                                  <a:rPr lang="en-US" sz="1568" i="1">
                                    <a:latin typeface="Cambria Math" panose="02040503050406030204" pitchFamily="18" charset="0"/>
                                  </a:rPr>
                                  <m:t>𝑦</m:t>
                                </m:r>
                                <m:r>
                                  <a:rPr lang="en-US" sz="1568" i="1">
                                    <a:latin typeface="Cambria Math" panose="02040503050406030204" pitchFamily="18" charset="0"/>
                                  </a:rPr>
                                  <m:t>|</m:t>
                                </m:r>
                              </m:sup>
                              <m:e>
                                <m:r>
                                  <a:rPr lang="en-US" sz="1568">
                                    <a:latin typeface="Cambria Math" panose="02040503050406030204" pitchFamily="18" charset="0"/>
                                  </a:rPr>
                                  <m:t>−</m:t>
                                </m:r>
                                <m:func>
                                  <m:funcPr>
                                    <m:ctrlPr>
                                      <a:rPr lang="en-US" sz="1568" i="1">
                                        <a:latin typeface="Cambria Math" panose="02040503050406030204" pitchFamily="18" charset="0"/>
                                      </a:rPr>
                                    </m:ctrlPr>
                                  </m:funcPr>
                                  <m:fName>
                                    <m:r>
                                      <m:rPr>
                                        <m:sty m:val="p"/>
                                      </m:rPr>
                                      <a:rPr lang="en-US" sz="1568">
                                        <a:latin typeface="Cambria Math" panose="02040503050406030204" pitchFamily="18" charset="0"/>
                                      </a:rPr>
                                      <m:t>log</m:t>
                                    </m:r>
                                  </m:fName>
                                  <m:e>
                                    <m:sSub>
                                      <m:sSubPr>
                                        <m:ctrlPr>
                                          <a:rPr lang="en-US" sz="1568" i="1">
                                            <a:latin typeface="Cambria Math" panose="02040503050406030204" pitchFamily="18" charset="0"/>
                                          </a:rPr>
                                        </m:ctrlPr>
                                      </m:sSubPr>
                                      <m:e>
                                        <m:r>
                                          <a:rPr lang="en-US" sz="1568" i="1">
                                            <a:latin typeface="Cambria Math" panose="02040503050406030204" pitchFamily="18" charset="0"/>
                                          </a:rPr>
                                          <m:t>𝑝</m:t>
                                        </m:r>
                                      </m:e>
                                      <m:sub>
                                        <m:r>
                                          <a:rPr lang="en-US" sz="1568" i="1">
                                            <a:latin typeface="Cambria Math" panose="02040503050406030204" pitchFamily="18" charset="0"/>
                                          </a:rPr>
                                          <m:t>𝜃</m:t>
                                        </m:r>
                                      </m:sub>
                                    </m:sSub>
                                    <m:r>
                                      <a:rPr lang="en-US" sz="1568" i="1">
                                        <a:latin typeface="Cambria Math" panose="02040503050406030204" pitchFamily="18" charset="0"/>
                                      </a:rPr>
                                      <m:t>(</m:t>
                                    </m:r>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i="1">
                                            <a:latin typeface="Cambria Math" panose="02040503050406030204" pitchFamily="18" charset="0"/>
                                          </a:rPr>
                                          <m:t>𝑖</m:t>
                                        </m:r>
                                      </m:sub>
                                    </m:sSub>
                                    <m:r>
                                      <a:rPr lang="en-GB" sz="1568">
                                        <a:latin typeface="Cambria Math" panose="02040503050406030204" pitchFamily="18" charset="0"/>
                                      </a:rPr>
                                      <m:t>|</m:t>
                                    </m:r>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i="1">
                                            <a:latin typeface="Cambria Math" panose="02040503050406030204" pitchFamily="18" charset="0"/>
                                          </a:rPr>
                                          <m:t>𝑖</m:t>
                                        </m:r>
                                        <m:r>
                                          <a:rPr lang="en-GB" sz="1568" i="1">
                                            <a:latin typeface="Cambria Math" panose="02040503050406030204" pitchFamily="18" charset="0"/>
                                          </a:rPr>
                                          <m:t>−</m:t>
                                        </m:r>
                                        <m:r>
                                          <a:rPr lang="en-GB" sz="1568">
                                            <a:latin typeface="Cambria Math" panose="02040503050406030204" pitchFamily="18" charset="0"/>
                                          </a:rPr>
                                          <m:t>1</m:t>
                                        </m:r>
                                      </m:sub>
                                    </m:sSub>
                                    <m:r>
                                      <a:rPr lang="en-GB" sz="1568">
                                        <a:latin typeface="Cambria Math" panose="02040503050406030204" pitchFamily="18" charset="0"/>
                                      </a:rPr>
                                      <m:t>,…,</m:t>
                                    </m:r>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a:latin typeface="Cambria Math" panose="02040503050406030204" pitchFamily="18" charset="0"/>
                                          </a:rPr>
                                          <m:t>1</m:t>
                                        </m:r>
                                      </m:sub>
                                    </m:sSub>
                                    <m:r>
                                      <a:rPr lang="en-GB" sz="1568">
                                        <a:latin typeface="Cambria Math" panose="02040503050406030204" pitchFamily="18" charset="0"/>
                                      </a:rPr>
                                      <m:t>,</m:t>
                                    </m:r>
                                    <m:r>
                                      <a:rPr lang="en-GB" sz="1568" i="1">
                                        <a:latin typeface="Cambria Math" panose="02040503050406030204" pitchFamily="18" charset="0"/>
                                      </a:rPr>
                                      <m:t>𝑥</m:t>
                                    </m:r>
                                    <m:r>
                                      <a:rPr lang="en-US" sz="1568" i="1">
                                        <a:latin typeface="Cambria Math" panose="02040503050406030204" pitchFamily="18" charset="0"/>
                                      </a:rPr>
                                      <m:t>)</m:t>
                                    </m:r>
                                  </m:e>
                                </m:func>
                              </m:e>
                            </m:nary>
                          </m:e>
                        </m:nary>
                      </m:oMath>
                    </m:oMathPara>
                  </a14:m>
                  <a:endParaRPr lang="en-US" sz="1765" dirty="0"/>
                </a:p>
              </p:txBody>
            </p:sp>
          </mc:Choice>
          <mc:Fallback xmlns="">
            <p:sp>
              <p:nvSpPr>
                <p:cNvPr id="18" name="Rectangle 17">
                  <a:extLst>
                    <a:ext uri="{FF2B5EF4-FFF2-40B4-BE49-F238E27FC236}">
                      <a16:creationId xmlns:a16="http://schemas.microsoft.com/office/drawing/2014/main" id="{2BB17F6C-6333-4AE3-8331-A9286A1323D6}"/>
                    </a:ext>
                  </a:extLst>
                </p:cNvPr>
                <p:cNvSpPr>
                  <a:spLocks noRot="1" noChangeAspect="1" noMove="1" noResize="1" noEditPoints="1" noAdjustHandles="1" noChangeArrowheads="1" noChangeShapeType="1" noTextEdit="1"/>
                </p:cNvSpPr>
                <p:nvPr/>
              </p:nvSpPr>
              <p:spPr>
                <a:xfrm>
                  <a:off x="850167" y="3974339"/>
                  <a:ext cx="4036105" cy="14492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2A5BC00-CB41-4EF5-8DCB-96CF9EAB7EB7}"/>
                    </a:ext>
                  </a:extLst>
                </p:cNvPr>
                <p:cNvSpPr/>
                <p:nvPr/>
              </p:nvSpPr>
              <p:spPr>
                <a:xfrm>
                  <a:off x="1008258" y="2667131"/>
                  <a:ext cx="3518784" cy="60600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sz="1568" i="1">
                                <a:latin typeface="Cambria Math" panose="02040503050406030204" pitchFamily="18" charset="0"/>
                              </a:rPr>
                            </m:ctrlPr>
                          </m:sSubPr>
                          <m:e>
                            <m:r>
                              <a:rPr lang="en-GB" sz="1568" i="1">
                                <a:latin typeface="Cambria Math" panose="02040503050406030204" pitchFamily="18" charset="0"/>
                              </a:rPr>
                              <m:t>𝑝</m:t>
                            </m:r>
                          </m:e>
                          <m:sub>
                            <m:r>
                              <a:rPr lang="en-GB" sz="1568" i="1">
                                <a:latin typeface="Cambria Math" panose="02040503050406030204" pitchFamily="18" charset="0"/>
                              </a:rPr>
                              <m:t>𝜃</m:t>
                            </m:r>
                          </m:sub>
                        </m:sSub>
                        <m:d>
                          <m:dPr>
                            <m:ctrlPr>
                              <a:rPr lang="en-US" sz="1568" i="1">
                                <a:latin typeface="Cambria Math" panose="02040503050406030204" pitchFamily="18" charset="0"/>
                              </a:rPr>
                            </m:ctrlPr>
                          </m:dPr>
                          <m:e>
                            <m:r>
                              <a:rPr lang="en-GB" sz="1568" i="1">
                                <a:latin typeface="Cambria Math" panose="02040503050406030204" pitchFamily="18" charset="0"/>
                              </a:rPr>
                              <m:t>𝑦</m:t>
                            </m:r>
                            <m:r>
                              <a:rPr lang="en-GB" sz="1568">
                                <a:latin typeface="Cambria Math" panose="02040503050406030204" pitchFamily="18" charset="0"/>
                              </a:rPr>
                              <m:t>|</m:t>
                            </m:r>
                            <m:r>
                              <a:rPr lang="en-GB" sz="1568" i="1">
                                <a:latin typeface="Cambria Math" panose="02040503050406030204" pitchFamily="18" charset="0"/>
                              </a:rPr>
                              <m:t>𝑥</m:t>
                            </m:r>
                          </m:e>
                        </m:d>
                        <m:r>
                          <a:rPr lang="en-GB" sz="1568">
                            <a:latin typeface="Cambria Math" panose="02040503050406030204" pitchFamily="18" charset="0"/>
                          </a:rPr>
                          <m:t>=</m:t>
                        </m:r>
                        <m:nary>
                          <m:naryPr>
                            <m:chr m:val="∏"/>
                            <m:limLoc m:val="subSup"/>
                            <m:ctrlPr>
                              <a:rPr lang="en-US" sz="1568" i="1">
                                <a:latin typeface="Cambria Math" panose="02040503050406030204" pitchFamily="18" charset="0"/>
                              </a:rPr>
                            </m:ctrlPr>
                          </m:naryPr>
                          <m:sub>
                            <m:r>
                              <a:rPr lang="en-GB" sz="1568" i="1">
                                <a:latin typeface="Cambria Math" panose="02040503050406030204" pitchFamily="18" charset="0"/>
                              </a:rPr>
                              <m:t>𝑖</m:t>
                            </m:r>
                            <m:r>
                              <a:rPr lang="en-GB" sz="1568">
                                <a:latin typeface="Cambria Math" panose="02040503050406030204" pitchFamily="18" charset="0"/>
                              </a:rPr>
                              <m:t>=1</m:t>
                            </m:r>
                          </m:sub>
                          <m:sup>
                            <m:r>
                              <a:rPr lang="en-GB" sz="1568">
                                <a:latin typeface="Cambria Math" panose="02040503050406030204" pitchFamily="18" charset="0"/>
                              </a:rPr>
                              <m:t>|</m:t>
                            </m:r>
                            <m:r>
                              <a:rPr lang="en-GB" sz="1568" i="1">
                                <a:latin typeface="Cambria Math" panose="02040503050406030204" pitchFamily="18" charset="0"/>
                              </a:rPr>
                              <m:t>𝑦</m:t>
                            </m:r>
                            <m:r>
                              <a:rPr lang="en-GB" sz="1568">
                                <a:latin typeface="Cambria Math" panose="02040503050406030204" pitchFamily="18" charset="0"/>
                              </a:rPr>
                              <m:t>|</m:t>
                            </m:r>
                          </m:sup>
                          <m:e>
                            <m:sSub>
                              <m:sSubPr>
                                <m:ctrlPr>
                                  <a:rPr lang="en-US" sz="1568" i="1">
                                    <a:latin typeface="Cambria Math" panose="02040503050406030204" pitchFamily="18" charset="0"/>
                                  </a:rPr>
                                </m:ctrlPr>
                              </m:sSubPr>
                              <m:e>
                                <m:r>
                                  <a:rPr lang="en-GB" sz="1568" i="1">
                                    <a:latin typeface="Cambria Math" panose="02040503050406030204" pitchFamily="18" charset="0"/>
                                  </a:rPr>
                                  <m:t>𝑝</m:t>
                                </m:r>
                              </m:e>
                              <m:sub>
                                <m:r>
                                  <a:rPr lang="en-GB" sz="1568" i="1">
                                    <a:latin typeface="Cambria Math" panose="02040503050406030204" pitchFamily="18" charset="0"/>
                                  </a:rPr>
                                  <m:t>𝜃</m:t>
                                </m:r>
                              </m:sub>
                            </m:sSub>
                            <m:r>
                              <a:rPr lang="en-GB" sz="1568">
                                <a:latin typeface="Cambria Math" panose="02040503050406030204" pitchFamily="18" charset="0"/>
                              </a:rPr>
                              <m:t>(</m:t>
                            </m:r>
                          </m:e>
                        </m:nary>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i="1">
                                <a:latin typeface="Cambria Math" panose="02040503050406030204" pitchFamily="18" charset="0"/>
                              </a:rPr>
                              <m:t>𝑖</m:t>
                            </m:r>
                          </m:sub>
                        </m:sSub>
                        <m:r>
                          <a:rPr lang="en-GB" sz="1568">
                            <a:latin typeface="Cambria Math" panose="02040503050406030204" pitchFamily="18" charset="0"/>
                          </a:rPr>
                          <m:t>|</m:t>
                        </m:r>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i="1">
                                <a:latin typeface="Cambria Math" panose="02040503050406030204" pitchFamily="18" charset="0"/>
                              </a:rPr>
                              <m:t>𝑖</m:t>
                            </m:r>
                            <m:r>
                              <a:rPr lang="en-GB" sz="1568" i="1">
                                <a:latin typeface="Cambria Math" panose="02040503050406030204" pitchFamily="18" charset="0"/>
                              </a:rPr>
                              <m:t>−</m:t>
                            </m:r>
                            <m:r>
                              <a:rPr lang="en-GB" sz="1568">
                                <a:latin typeface="Cambria Math" panose="02040503050406030204" pitchFamily="18" charset="0"/>
                              </a:rPr>
                              <m:t>1</m:t>
                            </m:r>
                          </m:sub>
                        </m:sSub>
                        <m:r>
                          <a:rPr lang="en-GB" sz="1568">
                            <a:latin typeface="Cambria Math" panose="02040503050406030204" pitchFamily="18" charset="0"/>
                          </a:rPr>
                          <m:t>,…,</m:t>
                        </m:r>
                        <m:sSub>
                          <m:sSubPr>
                            <m:ctrlPr>
                              <a:rPr lang="en-US" sz="1568" i="1">
                                <a:latin typeface="Cambria Math" panose="02040503050406030204" pitchFamily="18" charset="0"/>
                              </a:rPr>
                            </m:ctrlPr>
                          </m:sSubPr>
                          <m:e>
                            <m:r>
                              <a:rPr lang="en-GB" sz="1568" i="1">
                                <a:latin typeface="Cambria Math" panose="02040503050406030204" pitchFamily="18" charset="0"/>
                              </a:rPr>
                              <m:t>𝑦</m:t>
                            </m:r>
                          </m:e>
                          <m:sub>
                            <m:r>
                              <a:rPr lang="en-GB" sz="1568">
                                <a:latin typeface="Cambria Math" panose="02040503050406030204" pitchFamily="18" charset="0"/>
                              </a:rPr>
                              <m:t>1</m:t>
                            </m:r>
                          </m:sub>
                        </m:sSub>
                        <m:r>
                          <a:rPr lang="en-GB" sz="1568">
                            <a:latin typeface="Cambria Math" panose="02040503050406030204" pitchFamily="18" charset="0"/>
                          </a:rPr>
                          <m:t>,</m:t>
                        </m:r>
                        <m:r>
                          <a:rPr lang="en-GB" sz="1568" i="1">
                            <a:latin typeface="Cambria Math" panose="02040503050406030204" pitchFamily="18" charset="0"/>
                          </a:rPr>
                          <m:t>𝑥</m:t>
                        </m:r>
                        <m:r>
                          <a:rPr lang="en-GB" sz="1568">
                            <a:latin typeface="Cambria Math" panose="02040503050406030204" pitchFamily="18" charset="0"/>
                          </a:rPr>
                          <m:t>)</m:t>
                        </m:r>
                      </m:oMath>
                    </m:oMathPara>
                  </a14:m>
                  <a:endParaRPr lang="en-US" sz="1765" dirty="0"/>
                </a:p>
              </p:txBody>
            </p:sp>
          </mc:Choice>
          <mc:Fallback xmlns="">
            <p:sp>
              <p:nvSpPr>
                <p:cNvPr id="21" name="Rectangle 20">
                  <a:extLst>
                    <a:ext uri="{FF2B5EF4-FFF2-40B4-BE49-F238E27FC236}">
                      <a16:creationId xmlns:a16="http://schemas.microsoft.com/office/drawing/2014/main" id="{42A5BC00-CB41-4EF5-8DCB-96CF9EAB7EB7}"/>
                    </a:ext>
                  </a:extLst>
                </p:cNvPr>
                <p:cNvSpPr>
                  <a:spLocks noRot="1" noChangeAspect="1" noMove="1" noResize="1" noEditPoints="1" noAdjustHandles="1" noChangeArrowheads="1" noChangeShapeType="1" noTextEdit="1"/>
                </p:cNvSpPr>
                <p:nvPr/>
              </p:nvSpPr>
              <p:spPr>
                <a:xfrm>
                  <a:off x="1008258" y="2667131"/>
                  <a:ext cx="3518784" cy="606000"/>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026106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SGD (Stochastic Gradient Descent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2901" y="1690689"/>
                <a:ext cx="10222030" cy="4098686"/>
              </a:xfrm>
            </p:spPr>
            <p:txBody>
              <a:bodyPr>
                <a:normAutofit/>
              </a:bodyPr>
              <a:lstStyle/>
              <a:p>
                <a:pPr>
                  <a:spcBef>
                    <a:spcPts val="1800"/>
                  </a:spcBef>
                </a:pPr>
                <a:r>
                  <a:rPr lang="en-US" sz="2000" dirty="0">
                    <a:latin typeface="+mj-lt"/>
                  </a:rPr>
                  <a:t>Perform a parameter update for each training example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𝑖</m:t>
                            </m:r>
                          </m:e>
                        </m:d>
                      </m:sup>
                    </m:sSup>
                  </m:oMath>
                </a14:m>
                <a:r>
                  <a:rPr lang="en-US" sz="2000" dirty="0">
                    <a:latin typeface="+mj-lt"/>
                  </a:rPr>
                  <a:t>and label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𝑦</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sup>
                    </m:sSup>
                  </m:oMath>
                </a14:m>
                <a:r>
                  <a:rPr lang="en-US" sz="2000" dirty="0">
                    <a:latin typeface="+mj-lt"/>
                  </a:rPr>
                  <a:t>, where </a:t>
                </a:r>
                <a14:m>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 </m:t>
                    </m:r>
                  </m:oMath>
                </a14:m>
                <a:r>
                  <a:rPr lang="en-US" sz="2000" dirty="0">
                    <a:latin typeface="+mj-lt"/>
                  </a:rPr>
                  <a:t>is the parameter to be updated and </a:t>
                </a:r>
                <a14:m>
                  <m:oMath xmlns:m="http://schemas.openxmlformats.org/officeDocument/2006/math">
                    <m:r>
                      <a:rPr lang="en-US" sz="2000" i="1">
                        <a:latin typeface="Cambria Math" panose="02040503050406030204" pitchFamily="18" charset="0"/>
                        <a:ea typeface="Cambria Math" panose="02040503050406030204" pitchFamily="18" charset="0"/>
                      </a:rPr>
                      <m:t>𝜂</m:t>
                    </m:r>
                    <m:r>
                      <a:rPr lang="en-US" sz="2000" i="1">
                        <a:latin typeface="Cambria Math" panose="02040503050406030204" pitchFamily="18" charset="0"/>
                        <a:ea typeface="Cambria Math" panose="02040503050406030204" pitchFamily="18" charset="0"/>
                      </a:rPr>
                      <m:t> </m:t>
                    </m:r>
                  </m:oMath>
                </a14:m>
                <a:r>
                  <a:rPr lang="en-US" sz="2000" dirty="0">
                    <a:latin typeface="+mj-lt"/>
                  </a:rPr>
                  <a:t>is learning rate.</a:t>
                </a:r>
              </a:p>
              <a:p>
                <a:pPr marL="0" indent="0">
                  <a:spcBef>
                    <a:spcPts val="1800"/>
                  </a:spcBef>
                  <a:buNone/>
                </a:pPr>
                <a:endParaRPr lang="en-US" sz="2000" i="1" dirty="0">
                  <a:latin typeface="+mj-lt"/>
                  <a:ea typeface="Cambria Math" panose="02040503050406030204" pitchFamily="18" charset="0"/>
                </a:endParaRPr>
              </a:p>
              <a:p>
                <a:pPr marL="0" indent="0">
                  <a:spcBef>
                    <a:spcPts val="1800"/>
                  </a:spcBef>
                  <a:buNone/>
                </a:pPr>
                <a14:m>
                  <m:oMathPara xmlns:m="http://schemas.openxmlformats.org/officeDocument/2006/math">
                    <m:oMathParaPr>
                      <m:jc m:val="center"/>
                    </m:oMathParaPr>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𝜃</m:t>
                          </m:r>
                          <m:r>
                            <m:rPr>
                              <m:nor/>
                            </m:rPr>
                            <a:rPr lang="en-US" sz="2000" i="1" dirty="0">
                              <a:latin typeface="+mj-lt"/>
                            </a:rPr>
                            <m:t> </m:t>
                          </m:r>
                        </m:sub>
                      </m:sSub>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𝑖</m:t>
                              </m:r>
                            </m:e>
                          </m:d>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𝑦</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m:t>
                      </m:r>
                    </m:oMath>
                  </m:oMathPara>
                </a14:m>
                <a:endParaRPr lang="en-US" sz="2000" i="1" dirty="0">
                  <a:latin typeface="+mj-lt"/>
                </a:endParaRPr>
              </a:p>
              <a:p>
                <a:pPr marL="0" indent="0">
                  <a:spcBef>
                    <a:spcPts val="1800"/>
                  </a:spcBef>
                  <a:buNone/>
                </a:pPr>
                <a:endParaRPr lang="en-US" sz="2000" i="1" dirty="0">
                  <a:latin typeface="+mj-lt"/>
                </a:endParaRPr>
              </a:p>
              <a:p>
                <a:r>
                  <a:rPr lang="en-US" sz="2000" dirty="0">
                    <a:latin typeface="+mj-lt"/>
                  </a:rPr>
                  <a:t>When using mini-batch, </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𝜃</m:t>
                        </m:r>
                        <m:r>
                          <m:rPr>
                            <m:nor/>
                          </m:rPr>
                          <a:rPr lang="en-US" sz="2000" i="1" dirty="0">
                            <a:latin typeface="+mj-lt"/>
                          </a:rPr>
                          <m:t> </m:t>
                        </m:r>
                      </m:sub>
                    </m:sSub>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oMath>
                </a14:m>
                <a:r>
                  <a:rPr lang="en-US" sz="2000" dirty="0">
                    <a:latin typeface="+mj-lt"/>
                  </a:rPr>
                  <a:t>) will be the average of gradient w.r.t </a:t>
                </a:r>
                <a14:m>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 </m:t>
                    </m:r>
                  </m:oMath>
                </a14:m>
                <a:r>
                  <a:rPr lang="en-US" sz="2000" dirty="0">
                    <a:latin typeface="+mj-lt"/>
                  </a:rPr>
                  <a:t>over batches.</a:t>
                </a:r>
              </a:p>
              <a:p>
                <a:pPr marL="0" indent="0">
                  <a:spcBef>
                    <a:spcPts val="1800"/>
                  </a:spcBef>
                  <a:buNone/>
                </a:pPr>
                <a:endParaRPr lang="en-US" sz="100" i="1" dirty="0">
                  <a:latin typeface="Cambria Math" panose="02040503050406030204" pitchFamily="18" charset="0"/>
                  <a:ea typeface="Cambria Math" panose="02040503050406030204" pitchFamily="18" charset="0"/>
                </a:endParaRPr>
              </a:p>
              <a:p>
                <a:pPr marL="0" indent="0">
                  <a:spcBef>
                    <a:spcPts val="1800"/>
                  </a:spcBef>
                  <a:buNone/>
                </a:pPr>
                <a14:m>
                  <m:oMathPara xmlns:m="http://schemas.openxmlformats.org/officeDocument/2006/math">
                    <m:oMathParaPr>
                      <m:jc m:val="center"/>
                    </m:oMathParaPr>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𝜃</m:t>
                          </m:r>
                          <m:r>
                            <m:rPr>
                              <m:nor/>
                            </m:rPr>
                            <a:rPr lang="en-US" sz="2000" i="1" dirty="0"/>
                            <m:t> </m:t>
                          </m:r>
                        </m:sub>
                      </m:sSub>
                      <m:r>
                        <a:rPr lang="en-US" altLang="zh-CN" sz="2000" i="1">
                          <a:latin typeface="Cambria Math" panose="02040503050406030204" pitchFamily="18" charset="0"/>
                          <a:ea typeface="Cambria Math" panose="02040503050406030204" pitchFamily="18" charset="0"/>
                        </a:rPr>
                        <m:t>𝐽</m:t>
                      </m:r>
                      <m:r>
                        <a:rPr lang="en-US" altLang="zh-CN"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altLang="zh-CN" sz="2000" i="1">
                          <a:latin typeface="Cambria Math" panose="02040503050406030204" pitchFamily="18" charset="0"/>
                          <a:ea typeface="Cambria Math" panose="02040503050406030204" pitchFamily="18" charset="0"/>
                        </a:rPr>
                        <m:t>)</m:t>
                      </m:r>
                    </m:oMath>
                  </m:oMathPara>
                </a14:m>
                <a:endParaRPr lang="en-US" sz="2000" i="1" dirty="0"/>
              </a:p>
              <a:p>
                <a:endParaRPr lang="en-US" dirty="0"/>
              </a:p>
              <a:p>
                <a:r>
                  <a:rPr lang="en-US" sz="2000" dirty="0">
                    <a:latin typeface="+mj-lt"/>
                  </a:rPr>
                  <a:t>Other adaptive learning rate training methods: </a:t>
                </a:r>
                <a:r>
                  <a:rPr lang="en-US" sz="2000" dirty="0" err="1">
                    <a:latin typeface="+mj-lt"/>
                  </a:rPr>
                  <a:t>Adgrad</a:t>
                </a:r>
                <a:r>
                  <a:rPr lang="en-US" sz="2000" dirty="0">
                    <a:latin typeface="+mj-lt"/>
                  </a:rPr>
                  <a:t>, </a:t>
                </a:r>
                <a:r>
                  <a:rPr lang="en-US" sz="2000" dirty="0" err="1">
                    <a:latin typeface="+mj-lt"/>
                  </a:rPr>
                  <a:t>Adadelta</a:t>
                </a:r>
                <a:r>
                  <a:rPr lang="en-US" sz="2000" dirty="0">
                    <a:latin typeface="+mj-lt"/>
                  </a:rPr>
                  <a:t>, Adam.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2901" y="1690689"/>
                <a:ext cx="10222030" cy="4098686"/>
              </a:xfrm>
              <a:blipFill>
                <a:blip r:embed="rId3"/>
                <a:stretch>
                  <a:fillRect l="-537" t="-1040"/>
                </a:stretch>
              </a:blipFill>
            </p:spPr>
            <p:txBody>
              <a:bodyPr/>
              <a:lstStyle/>
              <a:p>
                <a:r>
                  <a:rPr lang="en-US">
                    <a:noFill/>
                  </a:rPr>
                  <a:t> </a:t>
                </a:r>
              </a:p>
            </p:txBody>
          </p:sp>
        </mc:Fallback>
      </mc:AlternateContent>
    </p:spTree>
    <p:extLst>
      <p:ext uri="{BB962C8B-B14F-4D97-AF65-F5344CB8AC3E}">
        <p14:creationId xmlns:p14="http://schemas.microsoft.com/office/powerpoint/2010/main" val="2698661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8BC1-7764-4F29-9833-E78D2600DADC}"/>
              </a:ext>
            </a:extLst>
          </p:cNvPr>
          <p:cNvSpPr>
            <a:spLocks noGrp="1"/>
          </p:cNvSpPr>
          <p:nvPr>
            <p:ph type="ctrTitle"/>
          </p:nvPr>
        </p:nvSpPr>
        <p:spPr>
          <a:xfrm>
            <a:off x="1524000" y="2235200"/>
            <a:ext cx="9144000" cy="2387600"/>
          </a:xfrm>
        </p:spPr>
        <p:txBody>
          <a:bodyPr vert="horz" lIns="91440" tIns="45720" rIns="91440" bIns="45720" rtlCol="0" anchor="ctr">
            <a:normAutofit/>
          </a:bodyPr>
          <a:lstStyle/>
          <a:p>
            <a:r>
              <a:rPr lang="en-US" altLang="zh-CN" dirty="0"/>
              <a:t>Low Resource </a:t>
            </a:r>
            <a:br>
              <a:rPr lang="en-US" altLang="zh-CN" dirty="0"/>
            </a:br>
            <a:r>
              <a:rPr lang="en-US" altLang="zh-CN" dirty="0"/>
              <a:t>Neural Machine Translation</a:t>
            </a:r>
            <a:endParaRPr lang="en-US" dirty="0"/>
          </a:p>
        </p:txBody>
      </p:sp>
    </p:spTree>
    <p:extLst>
      <p:ext uri="{BB962C8B-B14F-4D97-AF65-F5344CB8AC3E}">
        <p14:creationId xmlns:p14="http://schemas.microsoft.com/office/powerpoint/2010/main" val="568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C4C-A2E1-4BCD-B52B-DBC34F7532D7}"/>
              </a:ext>
            </a:extLst>
          </p:cNvPr>
          <p:cNvSpPr>
            <a:spLocks noGrp="1"/>
          </p:cNvSpPr>
          <p:nvPr>
            <p:ph type="title"/>
          </p:nvPr>
        </p:nvSpPr>
        <p:spPr/>
        <p:txBody>
          <a:bodyPr/>
          <a:lstStyle/>
          <a:p>
            <a:r>
              <a:rPr lang="en-US" dirty="0"/>
              <a:t>Low Resource NMT</a:t>
            </a:r>
          </a:p>
        </p:txBody>
      </p:sp>
      <p:sp>
        <p:nvSpPr>
          <p:cNvPr id="13" name="Freeform: Shape 12">
            <a:extLst>
              <a:ext uri="{FF2B5EF4-FFF2-40B4-BE49-F238E27FC236}">
                <a16:creationId xmlns:a16="http://schemas.microsoft.com/office/drawing/2014/main" id="{3275833D-41AC-486C-B790-DD34B5613CBA}"/>
              </a:ext>
            </a:extLst>
          </p:cNvPr>
          <p:cNvSpPr/>
          <p:nvPr/>
        </p:nvSpPr>
        <p:spPr>
          <a:xfrm>
            <a:off x="6303646" y="4692046"/>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algn="ctr" defTabSz="622300">
              <a:lnSpc>
                <a:spcPct val="90000"/>
              </a:lnSpc>
              <a:spcBef>
                <a:spcPct val="0"/>
              </a:spcBef>
              <a:spcAft>
                <a:spcPct val="35000"/>
              </a:spcAft>
            </a:pPr>
            <a:r>
              <a:rPr lang="en-US" sz="1400" dirty="0"/>
              <a:t>Multi-Task Multilingual</a:t>
            </a:r>
          </a:p>
        </p:txBody>
      </p:sp>
      <p:sp>
        <p:nvSpPr>
          <p:cNvPr id="21" name="Freeform: Shape 20">
            <a:extLst>
              <a:ext uri="{FF2B5EF4-FFF2-40B4-BE49-F238E27FC236}">
                <a16:creationId xmlns:a16="http://schemas.microsoft.com/office/drawing/2014/main" id="{EC926650-EA11-4240-B38D-80B18C444E21}"/>
              </a:ext>
            </a:extLst>
          </p:cNvPr>
          <p:cNvSpPr/>
          <p:nvPr/>
        </p:nvSpPr>
        <p:spPr>
          <a:xfrm>
            <a:off x="3946311" y="4684193"/>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Pre-trained Model</a:t>
            </a:r>
          </a:p>
        </p:txBody>
      </p:sp>
      <p:grpSp>
        <p:nvGrpSpPr>
          <p:cNvPr id="17" name="Group 16">
            <a:extLst>
              <a:ext uri="{FF2B5EF4-FFF2-40B4-BE49-F238E27FC236}">
                <a16:creationId xmlns:a16="http://schemas.microsoft.com/office/drawing/2014/main" id="{EFF05C0F-B05F-4331-AF7A-1A85AC1F550C}"/>
              </a:ext>
            </a:extLst>
          </p:cNvPr>
          <p:cNvGrpSpPr/>
          <p:nvPr/>
        </p:nvGrpSpPr>
        <p:grpSpPr>
          <a:xfrm>
            <a:off x="4701204" y="2487372"/>
            <a:ext cx="2245558" cy="2142886"/>
            <a:chOff x="4701204" y="2487372"/>
            <a:chExt cx="2245558" cy="2142886"/>
          </a:xfrm>
        </p:grpSpPr>
        <p:sp>
          <p:nvSpPr>
            <p:cNvPr id="4" name="Freeform: Shape 3">
              <a:extLst>
                <a:ext uri="{FF2B5EF4-FFF2-40B4-BE49-F238E27FC236}">
                  <a16:creationId xmlns:a16="http://schemas.microsoft.com/office/drawing/2014/main" id="{E554AB11-26CB-477E-9CA9-34996C315942}"/>
                </a:ext>
              </a:extLst>
            </p:cNvPr>
            <p:cNvSpPr/>
            <p:nvPr/>
          </p:nvSpPr>
          <p:spPr>
            <a:xfrm>
              <a:off x="4970292" y="2779935"/>
              <a:ext cx="1700875" cy="1700875"/>
            </a:xfrm>
            <a:custGeom>
              <a:avLst/>
              <a:gdLst>
                <a:gd name="connsiteX0" fmla="*/ 0 w 1700875"/>
                <a:gd name="connsiteY0" fmla="*/ 850438 h 1700875"/>
                <a:gd name="connsiteX1" fmla="*/ 850438 w 1700875"/>
                <a:gd name="connsiteY1" fmla="*/ 0 h 1700875"/>
                <a:gd name="connsiteX2" fmla="*/ 1700876 w 1700875"/>
                <a:gd name="connsiteY2" fmla="*/ 850438 h 1700875"/>
                <a:gd name="connsiteX3" fmla="*/ 850438 w 1700875"/>
                <a:gd name="connsiteY3" fmla="*/ 1700876 h 1700875"/>
                <a:gd name="connsiteX4" fmla="*/ 0 w 1700875"/>
                <a:gd name="connsiteY4" fmla="*/ 850438 h 170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75" h="1700875">
                  <a:moveTo>
                    <a:pt x="0" y="850438"/>
                  </a:moveTo>
                  <a:cubicBezTo>
                    <a:pt x="0" y="380754"/>
                    <a:pt x="380754" y="0"/>
                    <a:pt x="850438" y="0"/>
                  </a:cubicBezTo>
                  <a:cubicBezTo>
                    <a:pt x="1320122" y="0"/>
                    <a:pt x="1700876" y="380754"/>
                    <a:pt x="1700876" y="850438"/>
                  </a:cubicBezTo>
                  <a:cubicBezTo>
                    <a:pt x="1700876" y="1320122"/>
                    <a:pt x="1320122" y="1700876"/>
                    <a:pt x="850438" y="1700876"/>
                  </a:cubicBezTo>
                  <a:cubicBezTo>
                    <a:pt x="380754" y="1700876"/>
                    <a:pt x="0" y="1320122"/>
                    <a:pt x="0" y="850438"/>
                  </a:cubicBez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8297" tIns="278297" rIns="278297" bIns="278297" numCol="1" spcCol="1270" anchor="ctr" anchorCtr="0">
              <a:noAutofit/>
            </a:bodyPr>
            <a:lstStyle/>
            <a:p>
              <a:pPr marL="0" lvl="0" indent="0" algn="ctr" defTabSz="1022350">
                <a:lnSpc>
                  <a:spcPct val="90000"/>
                </a:lnSpc>
                <a:spcBef>
                  <a:spcPct val="0"/>
                </a:spcBef>
                <a:spcAft>
                  <a:spcPct val="35000"/>
                </a:spcAft>
                <a:buNone/>
              </a:pPr>
              <a:r>
                <a:rPr lang="en-US" sz="2300" kern="1200" dirty="0"/>
                <a:t>Low Resource NMT</a:t>
              </a:r>
            </a:p>
          </p:txBody>
        </p:sp>
        <p:sp>
          <p:nvSpPr>
            <p:cNvPr id="5" name="Freeform: Shape 4">
              <a:extLst>
                <a:ext uri="{FF2B5EF4-FFF2-40B4-BE49-F238E27FC236}">
                  <a16:creationId xmlns:a16="http://schemas.microsoft.com/office/drawing/2014/main" id="{1E296D00-92C7-4D4C-BF9B-4262EB8506B8}"/>
                </a:ext>
              </a:extLst>
            </p:cNvPr>
            <p:cNvSpPr/>
            <p:nvPr/>
          </p:nvSpPr>
          <p:spPr>
            <a:xfrm rot="16200000">
              <a:off x="5673549" y="2390433"/>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Shape 7">
              <a:extLst>
                <a:ext uri="{FF2B5EF4-FFF2-40B4-BE49-F238E27FC236}">
                  <a16:creationId xmlns:a16="http://schemas.microsoft.com/office/drawing/2014/main" id="{FF71BFAA-3273-43B3-8D99-E04C673D842A}"/>
                </a:ext>
              </a:extLst>
            </p:cNvPr>
            <p:cNvSpPr/>
            <p:nvPr/>
          </p:nvSpPr>
          <p:spPr>
            <a:xfrm rot="20738226">
              <a:off x="6656214" y="3159072"/>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59DA0169-9E84-4E4F-983B-2208DA42722E}"/>
                </a:ext>
              </a:extLst>
            </p:cNvPr>
            <p:cNvSpPr/>
            <p:nvPr/>
          </p:nvSpPr>
          <p:spPr>
            <a:xfrm rot="3269915">
              <a:off x="6232275" y="4238597"/>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87163"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0" name="Freeform: Shape 19">
              <a:extLst>
                <a:ext uri="{FF2B5EF4-FFF2-40B4-BE49-F238E27FC236}">
                  <a16:creationId xmlns:a16="http://schemas.microsoft.com/office/drawing/2014/main" id="{CD0FDF59-5113-4C24-9990-1CA6E4B7937C}"/>
                </a:ext>
              </a:extLst>
            </p:cNvPr>
            <p:cNvSpPr/>
            <p:nvPr/>
          </p:nvSpPr>
          <p:spPr>
            <a:xfrm rot="18207849">
              <a:off x="5149167" y="4242771"/>
              <a:ext cx="290549" cy="484426"/>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290548" y="387540"/>
                  </a:moveTo>
                  <a:lnTo>
                    <a:pt x="145274" y="387540"/>
                  </a:lnTo>
                  <a:lnTo>
                    <a:pt x="145274" y="484425"/>
                  </a:lnTo>
                  <a:lnTo>
                    <a:pt x="0" y="242212"/>
                  </a:lnTo>
                  <a:lnTo>
                    <a:pt x="145274" y="0"/>
                  </a:lnTo>
                  <a:lnTo>
                    <a:pt x="145274" y="96885"/>
                  </a:lnTo>
                  <a:lnTo>
                    <a:pt x="290548" y="96885"/>
                  </a:lnTo>
                  <a:lnTo>
                    <a:pt x="290548"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163" tIns="96885" rIns="1"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2" name="Freeform: Shape 21">
              <a:extLst>
                <a:ext uri="{FF2B5EF4-FFF2-40B4-BE49-F238E27FC236}">
                  <a16:creationId xmlns:a16="http://schemas.microsoft.com/office/drawing/2014/main" id="{E2863B88-1095-4BF9-9B1A-BB3E7CA7DFAD}"/>
                </a:ext>
              </a:extLst>
            </p:cNvPr>
            <p:cNvSpPr/>
            <p:nvPr/>
          </p:nvSpPr>
          <p:spPr>
            <a:xfrm rot="976574">
              <a:off x="4701204" y="3156460"/>
              <a:ext cx="291051" cy="484426"/>
            </a:xfrm>
            <a:custGeom>
              <a:avLst/>
              <a:gdLst>
                <a:gd name="connsiteX0" fmla="*/ 0 w 291050"/>
                <a:gd name="connsiteY0" fmla="*/ 96885 h 484425"/>
                <a:gd name="connsiteX1" fmla="*/ 145525 w 291050"/>
                <a:gd name="connsiteY1" fmla="*/ 96885 h 484425"/>
                <a:gd name="connsiteX2" fmla="*/ 145525 w 291050"/>
                <a:gd name="connsiteY2" fmla="*/ 0 h 484425"/>
                <a:gd name="connsiteX3" fmla="*/ 291050 w 291050"/>
                <a:gd name="connsiteY3" fmla="*/ 242213 h 484425"/>
                <a:gd name="connsiteX4" fmla="*/ 145525 w 291050"/>
                <a:gd name="connsiteY4" fmla="*/ 484425 h 484425"/>
                <a:gd name="connsiteX5" fmla="*/ 145525 w 291050"/>
                <a:gd name="connsiteY5" fmla="*/ 387540 h 484425"/>
                <a:gd name="connsiteX6" fmla="*/ 0 w 291050"/>
                <a:gd name="connsiteY6" fmla="*/ 387540 h 484425"/>
                <a:gd name="connsiteX7" fmla="*/ 0 w 29105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050" h="484425">
                  <a:moveTo>
                    <a:pt x="291050" y="387540"/>
                  </a:moveTo>
                  <a:lnTo>
                    <a:pt x="145525" y="387540"/>
                  </a:lnTo>
                  <a:lnTo>
                    <a:pt x="145525" y="484425"/>
                  </a:lnTo>
                  <a:lnTo>
                    <a:pt x="0" y="242212"/>
                  </a:lnTo>
                  <a:lnTo>
                    <a:pt x="145525" y="0"/>
                  </a:lnTo>
                  <a:lnTo>
                    <a:pt x="145525" y="96885"/>
                  </a:lnTo>
                  <a:lnTo>
                    <a:pt x="291050" y="96885"/>
                  </a:lnTo>
                  <a:lnTo>
                    <a:pt x="29105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315" tIns="96886" rIns="0" bIns="96884"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
        <p:nvSpPr>
          <p:cNvPr id="9" name="Freeform: Shape 8">
            <a:extLst>
              <a:ext uri="{FF2B5EF4-FFF2-40B4-BE49-F238E27FC236}">
                <a16:creationId xmlns:a16="http://schemas.microsoft.com/office/drawing/2014/main" id="{33A40890-0183-40D0-8188-08CB5FBD6057}"/>
              </a:ext>
            </a:extLst>
          </p:cNvPr>
          <p:cNvSpPr/>
          <p:nvPr/>
        </p:nvSpPr>
        <p:spPr>
          <a:xfrm>
            <a:off x="7040880" y="2349895"/>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Another Language</a:t>
            </a:r>
          </a:p>
        </p:txBody>
      </p:sp>
      <p:sp>
        <p:nvSpPr>
          <p:cNvPr id="23" name="Freeform: Shape 22">
            <a:extLst>
              <a:ext uri="{FF2B5EF4-FFF2-40B4-BE49-F238E27FC236}">
                <a16:creationId xmlns:a16="http://schemas.microsoft.com/office/drawing/2014/main" id="{7D44C2AC-981A-4253-9D4B-C5B7B2E1E6F7}"/>
              </a:ext>
            </a:extLst>
          </p:cNvPr>
          <p:cNvSpPr/>
          <p:nvPr/>
        </p:nvSpPr>
        <p:spPr>
          <a:xfrm>
            <a:off x="3204034" y="2349895"/>
            <a:ext cx="1371600" cy="1371600"/>
          </a:xfrm>
          <a:custGeom>
            <a:avLst/>
            <a:gdLst>
              <a:gd name="connsiteX0" fmla="*/ 0 w 1188723"/>
              <a:gd name="connsiteY0" fmla="*/ 594362 h 1188723"/>
              <a:gd name="connsiteX1" fmla="*/ 594362 w 1188723"/>
              <a:gd name="connsiteY1" fmla="*/ 0 h 1188723"/>
              <a:gd name="connsiteX2" fmla="*/ 1188724 w 1188723"/>
              <a:gd name="connsiteY2" fmla="*/ 594362 h 1188723"/>
              <a:gd name="connsiteX3" fmla="*/ 594362 w 1188723"/>
              <a:gd name="connsiteY3" fmla="*/ 1188724 h 1188723"/>
              <a:gd name="connsiteX4" fmla="*/ 0 w 1188723"/>
              <a:gd name="connsiteY4" fmla="*/ 594362 h 118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3" h="1188723">
                <a:moveTo>
                  <a:pt x="0" y="594362"/>
                </a:moveTo>
                <a:cubicBezTo>
                  <a:pt x="0" y="266105"/>
                  <a:pt x="266105" y="0"/>
                  <a:pt x="594362" y="0"/>
                </a:cubicBezTo>
                <a:cubicBezTo>
                  <a:pt x="922619" y="0"/>
                  <a:pt x="1188724" y="266105"/>
                  <a:pt x="1188724" y="594362"/>
                </a:cubicBezTo>
                <a:cubicBezTo>
                  <a:pt x="1188724" y="922619"/>
                  <a:pt x="922619" y="1188724"/>
                  <a:pt x="594362" y="1188724"/>
                </a:cubicBezTo>
                <a:cubicBezTo>
                  <a:pt x="266105" y="1188724"/>
                  <a:pt x="0" y="922619"/>
                  <a:pt x="0" y="594362"/>
                </a:cubicBez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1864" tIns="191864" rIns="191864" bIns="191864" numCol="1" spcCol="1270" anchor="ctr" anchorCtr="0">
            <a:noAutofit/>
          </a:bodyPr>
          <a:lstStyle/>
          <a:p>
            <a:pPr marL="0" lvl="0" indent="0" algn="ctr" defTabSz="622300">
              <a:lnSpc>
                <a:spcPct val="90000"/>
              </a:lnSpc>
              <a:spcBef>
                <a:spcPct val="0"/>
              </a:spcBef>
              <a:spcAft>
                <a:spcPct val="35000"/>
              </a:spcAft>
              <a:buNone/>
            </a:pPr>
            <a:r>
              <a:rPr lang="en-US" sz="1400" kern="1200" dirty="0"/>
              <a:t>Human Labeling</a:t>
            </a:r>
          </a:p>
        </p:txBody>
      </p:sp>
      <p:sp>
        <p:nvSpPr>
          <p:cNvPr id="7" name="Freeform: Shape 6">
            <a:extLst>
              <a:ext uri="{FF2B5EF4-FFF2-40B4-BE49-F238E27FC236}">
                <a16:creationId xmlns:a16="http://schemas.microsoft.com/office/drawing/2014/main" id="{D0D05809-E54B-4D06-8FAF-9FCA4BAA5F5D}"/>
              </a:ext>
            </a:extLst>
          </p:cNvPr>
          <p:cNvSpPr/>
          <p:nvPr/>
        </p:nvSpPr>
        <p:spPr>
          <a:xfrm>
            <a:off x="5134929" y="1026282"/>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Monolingual Data</a:t>
            </a:r>
          </a:p>
        </p:txBody>
      </p:sp>
    </p:spTree>
    <p:extLst>
      <p:ext uri="{BB962C8B-B14F-4D97-AF65-F5344CB8AC3E}">
        <p14:creationId xmlns:p14="http://schemas.microsoft.com/office/powerpoint/2010/main" val="21367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1" nodeType="clickEffect">
                                  <p:stCondLst>
                                    <p:cond delay="0"/>
                                  </p:stCondLst>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9" grpId="0" animBg="1"/>
      <p:bldP spid="23" grpId="0" animBg="1"/>
      <p:bldP spid="7" grpId="0" animBg="1"/>
      <p:bldP spid="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32E-3B97-40C6-9277-6797C51A8CAF}"/>
              </a:ext>
            </a:extLst>
          </p:cNvPr>
          <p:cNvSpPr>
            <a:spLocks noGrp="1"/>
          </p:cNvSpPr>
          <p:nvPr>
            <p:ph type="title"/>
          </p:nvPr>
        </p:nvSpPr>
        <p:spPr/>
        <p:txBody>
          <a:bodyPr>
            <a:normAutofit/>
          </a:bodyPr>
          <a:lstStyle/>
          <a:p>
            <a:pPr algn="ctr"/>
            <a:r>
              <a:rPr lang="en-US" sz="4000" dirty="0"/>
              <a:t>Leverage Monolingual Data for Low Resource NMT</a:t>
            </a:r>
          </a:p>
        </p:txBody>
      </p:sp>
      <p:sp>
        <p:nvSpPr>
          <p:cNvPr id="3" name="Content Placeholder 2">
            <a:extLst>
              <a:ext uri="{FF2B5EF4-FFF2-40B4-BE49-F238E27FC236}">
                <a16:creationId xmlns:a16="http://schemas.microsoft.com/office/drawing/2014/main" id="{823CA21E-776B-4873-8C32-9A89A8178C7A}"/>
              </a:ext>
            </a:extLst>
          </p:cNvPr>
          <p:cNvSpPr>
            <a:spLocks noGrp="1"/>
          </p:cNvSpPr>
          <p:nvPr>
            <p:ph idx="1"/>
          </p:nvPr>
        </p:nvSpPr>
        <p:spPr/>
        <p:txBody>
          <a:bodyPr/>
          <a:lstStyle/>
          <a:p>
            <a:r>
              <a:rPr lang="en-US" b="1" dirty="0">
                <a:latin typeface="+mj-lt"/>
              </a:rPr>
              <a:t>Shallow/Deep Fusion with Language Model</a:t>
            </a:r>
          </a:p>
          <a:p>
            <a:r>
              <a:rPr lang="en-US" dirty="0">
                <a:latin typeface="+mj-lt"/>
              </a:rPr>
              <a:t>Autoencoder Method with Monolingual Data</a:t>
            </a:r>
          </a:p>
          <a:p>
            <a:r>
              <a:rPr lang="en-US" dirty="0">
                <a:latin typeface="+mj-lt"/>
              </a:rPr>
              <a:t>Dual Learning for Neural Machine Translation</a:t>
            </a:r>
          </a:p>
          <a:p>
            <a:r>
              <a:rPr lang="en-US" dirty="0">
                <a:latin typeface="+mj-lt"/>
              </a:rPr>
              <a:t>Back-Translation with Target Monolingual Data</a:t>
            </a:r>
          </a:p>
          <a:p>
            <a:r>
              <a:rPr lang="en-US" dirty="0">
                <a:latin typeface="+mj-lt"/>
              </a:rPr>
              <a:t>Joint Training for S2T and T2S Models</a:t>
            </a:r>
          </a:p>
          <a:p>
            <a:endParaRPr lang="en-US" dirty="0"/>
          </a:p>
          <a:p>
            <a:endParaRPr lang="en-US" dirty="0"/>
          </a:p>
        </p:txBody>
      </p:sp>
    </p:spTree>
    <p:extLst>
      <p:ext uri="{BB962C8B-B14F-4D97-AF65-F5344CB8AC3E}">
        <p14:creationId xmlns:p14="http://schemas.microsoft.com/office/powerpoint/2010/main" val="2050232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B381-D8A6-4DA8-B3E2-803E42B1FF03}"/>
              </a:ext>
            </a:extLst>
          </p:cNvPr>
          <p:cNvSpPr>
            <a:spLocks noGrp="1"/>
          </p:cNvSpPr>
          <p:nvPr>
            <p:ph type="title"/>
          </p:nvPr>
        </p:nvSpPr>
        <p:spPr/>
        <p:txBody>
          <a:bodyPr/>
          <a:lstStyle/>
          <a:p>
            <a:pPr algn="ctr"/>
            <a:r>
              <a:rPr lang="en-US" dirty="0"/>
              <a:t>Shallow Fusion with Language Model</a:t>
            </a:r>
          </a:p>
        </p:txBody>
      </p:sp>
      <p:sp>
        <p:nvSpPr>
          <p:cNvPr id="4" name="TextBox 3">
            <a:extLst>
              <a:ext uri="{FF2B5EF4-FFF2-40B4-BE49-F238E27FC236}">
                <a16:creationId xmlns:a16="http://schemas.microsoft.com/office/drawing/2014/main" id="{E5308DDD-1FA6-4727-9612-3A5C95798FEB}"/>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Gulcehre</a:t>
            </a:r>
            <a:r>
              <a:rPr lang="en-US" dirty="0"/>
              <a:t> et al., </a:t>
            </a:r>
            <a:r>
              <a:rPr lang="en-US" b="1" dirty="0"/>
              <a:t>On Using Monolingual Corpora in Neural Machine Translation</a:t>
            </a:r>
            <a:r>
              <a:rPr lang="en-US" dirty="0"/>
              <a:t>. </a:t>
            </a:r>
            <a:r>
              <a:rPr lang="en-US" dirty="0" err="1"/>
              <a:t>arxiv</a:t>
            </a:r>
            <a:r>
              <a:rPr lang="en-US" dirty="0"/>
              <a:t>, 2015.</a:t>
            </a:r>
          </a:p>
        </p:txBody>
      </p:sp>
      <p:sp>
        <p:nvSpPr>
          <p:cNvPr id="69" name="Oval 68">
            <a:extLst>
              <a:ext uri="{FF2B5EF4-FFF2-40B4-BE49-F238E27FC236}">
                <a16:creationId xmlns:a16="http://schemas.microsoft.com/office/drawing/2014/main" id="{56D38451-D301-462C-A566-EA856AF11ADB}"/>
              </a:ext>
            </a:extLst>
          </p:cNvPr>
          <p:cNvSpPr/>
          <p:nvPr/>
        </p:nvSpPr>
        <p:spPr>
          <a:xfrm>
            <a:off x="4486221" y="4312280"/>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sp>
        <p:nvSpPr>
          <p:cNvPr id="70" name="Oval 69">
            <a:extLst>
              <a:ext uri="{FF2B5EF4-FFF2-40B4-BE49-F238E27FC236}">
                <a16:creationId xmlns:a16="http://schemas.microsoft.com/office/drawing/2014/main" id="{CC543FB5-834C-4962-ABFE-7DE3C2566918}"/>
              </a:ext>
            </a:extLst>
          </p:cNvPr>
          <p:cNvSpPr/>
          <p:nvPr/>
        </p:nvSpPr>
        <p:spPr>
          <a:xfrm>
            <a:off x="2955133" y="4312280"/>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71" name="Straight Connector 70">
            <a:extLst>
              <a:ext uri="{FF2B5EF4-FFF2-40B4-BE49-F238E27FC236}">
                <a16:creationId xmlns:a16="http://schemas.microsoft.com/office/drawing/2014/main" id="{B6BA0298-28C7-447E-AFFC-289BAA7412FA}"/>
              </a:ext>
            </a:extLst>
          </p:cNvPr>
          <p:cNvCxnSpPr>
            <a:cxnSpLocks/>
            <a:stCxn id="70" idx="6"/>
            <a:endCxn id="69" idx="2"/>
          </p:cNvCxnSpPr>
          <p:nvPr/>
        </p:nvCxnSpPr>
        <p:spPr>
          <a:xfrm>
            <a:off x="3261801" y="4464034"/>
            <a:ext cx="122442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200">
                <a:extLst>
                  <a:ext uri="{FF2B5EF4-FFF2-40B4-BE49-F238E27FC236}">
                    <a16:creationId xmlns:a16="http://schemas.microsoft.com/office/drawing/2014/main" id="{69CB36AA-EB63-4707-A4C7-DCDFA46C91E1}"/>
                  </a:ext>
                </a:extLst>
              </p:cNvPr>
              <p:cNvSpPr txBox="1"/>
              <p:nvPr/>
            </p:nvSpPr>
            <p:spPr>
              <a:xfrm>
                <a:off x="4590980" y="3996272"/>
                <a:ext cx="383438"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𝑉</m:t>
                      </m:r>
                      <m:r>
                        <a:rPr lang="en-US" sz="1400" b="0" i="1" smtClean="0">
                          <a:latin typeface="Cambria Math" panose="02040503050406030204" pitchFamily="18" charset="0"/>
                        </a:rPr>
                        <m:t>′</m:t>
                      </m:r>
                    </m:oMath>
                  </m:oMathPara>
                </a14:m>
                <a:endParaRPr lang="en-US" sz="1400" dirty="0"/>
              </a:p>
            </p:txBody>
          </p:sp>
        </mc:Choice>
        <mc:Fallback xmlns="">
          <p:sp>
            <p:nvSpPr>
              <p:cNvPr id="72" name="TextBox 200">
                <a:extLst>
                  <a:ext uri="{FF2B5EF4-FFF2-40B4-BE49-F238E27FC236}">
                    <a16:creationId xmlns:a16="http://schemas.microsoft.com/office/drawing/2014/main" id="{69CB36AA-EB63-4707-A4C7-DCDFA46C91E1}"/>
                  </a:ext>
                </a:extLst>
              </p:cNvPr>
              <p:cNvSpPr txBox="1">
                <a:spLocks noRot="1" noChangeAspect="1" noMove="1" noResize="1" noEditPoints="1" noAdjustHandles="1" noChangeArrowheads="1" noChangeShapeType="1" noTextEdit="1"/>
              </p:cNvSpPr>
              <p:nvPr/>
            </p:nvSpPr>
            <p:spPr>
              <a:xfrm>
                <a:off x="4590980" y="3996272"/>
                <a:ext cx="383438" cy="3077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204">
                <a:extLst>
                  <a:ext uri="{FF2B5EF4-FFF2-40B4-BE49-F238E27FC236}">
                    <a16:creationId xmlns:a16="http://schemas.microsoft.com/office/drawing/2014/main" id="{D1602C9A-9DD6-4A87-AA6E-39D3D6FDD393}"/>
                  </a:ext>
                </a:extLst>
              </p:cNvPr>
              <p:cNvSpPr txBox="1"/>
              <p:nvPr/>
            </p:nvSpPr>
            <p:spPr>
              <a:xfrm>
                <a:off x="3704177" y="4187811"/>
                <a:ext cx="394660"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𝑈</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73" name="TextBox 204">
                <a:extLst>
                  <a:ext uri="{FF2B5EF4-FFF2-40B4-BE49-F238E27FC236}">
                    <a16:creationId xmlns:a16="http://schemas.microsoft.com/office/drawing/2014/main" id="{D1602C9A-9DD6-4A87-AA6E-39D3D6FDD393}"/>
                  </a:ext>
                </a:extLst>
              </p:cNvPr>
              <p:cNvSpPr txBox="1">
                <a:spLocks noRot="1" noChangeAspect="1" noMove="1" noResize="1" noEditPoints="1" noAdjustHandles="1" noChangeArrowheads="1" noChangeShapeType="1" noTextEdit="1"/>
              </p:cNvSpPr>
              <p:nvPr/>
            </p:nvSpPr>
            <p:spPr>
              <a:xfrm>
                <a:off x="3704177" y="4187811"/>
                <a:ext cx="394660"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AA93485-729D-4842-81BB-BCD2D9BA2040}"/>
                  </a:ext>
                </a:extLst>
              </p:cNvPr>
              <p:cNvSpPr txBox="1"/>
              <p:nvPr/>
            </p:nvSpPr>
            <p:spPr>
              <a:xfrm>
                <a:off x="3944469" y="4687896"/>
                <a:ext cx="4411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9AA93485-729D-4842-81BB-BCD2D9BA2040}"/>
                  </a:ext>
                </a:extLst>
              </p:cNvPr>
              <p:cNvSpPr txBox="1">
                <a:spLocks noRot="1" noChangeAspect="1" noMove="1" noResize="1" noEditPoints="1" noAdjustHandles="1" noChangeArrowheads="1" noChangeShapeType="1" noTextEdit="1"/>
              </p:cNvSpPr>
              <p:nvPr/>
            </p:nvSpPr>
            <p:spPr>
              <a:xfrm>
                <a:off x="3944469" y="4687896"/>
                <a:ext cx="44114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5E1AD80-3AA4-4BC2-BEB3-0791E189A54F}"/>
                  </a:ext>
                </a:extLst>
              </p:cNvPr>
              <p:cNvSpPr txBox="1"/>
              <p:nvPr/>
            </p:nvSpPr>
            <p:spPr>
              <a:xfrm>
                <a:off x="2690218" y="3956403"/>
                <a:ext cx="16401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i="1">
                              <a:latin typeface="Cambria Math" panose="02040503050406030204" pitchFamily="18" charset="0"/>
                            </a:rPr>
                            <m:t>𝑡</m:t>
                          </m:r>
                          <m:r>
                            <a:rPr lang="en-US" sz="1400" i="1">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b="0" i="1" smtClean="0">
                          <a:latin typeface="Cambria Math" panose="02040503050406030204" pitchFamily="18" charset="0"/>
                        </a:rPr>
                        <m:t>,</m:t>
                      </m:r>
                      <m:r>
                        <a:rPr lang="zh-CN" altLang="en-US" sz="1400" i="1">
                          <a:latin typeface="Cambria Math" panose="02040503050406030204" pitchFamily="18" charset="0"/>
                        </a:rPr>
                        <m:t>几年</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r>
                            <a:rPr lang="en-US" sz="1400" i="1">
                              <a:latin typeface="Cambria Math" panose="02040503050406030204" pitchFamily="18" charset="0"/>
                            </a:rPr>
                            <m:t>−1</m:t>
                          </m:r>
                        </m:sub>
                      </m:sSub>
                    </m:oMath>
                  </m:oMathPara>
                </a14:m>
                <a:endParaRPr lang="en-US" sz="1400" dirty="0"/>
              </a:p>
            </p:txBody>
          </p:sp>
        </mc:Choice>
        <mc:Fallback xmlns="">
          <p:sp>
            <p:nvSpPr>
              <p:cNvPr id="75" name="TextBox 74">
                <a:extLst>
                  <a:ext uri="{FF2B5EF4-FFF2-40B4-BE49-F238E27FC236}">
                    <a16:creationId xmlns:a16="http://schemas.microsoft.com/office/drawing/2014/main" id="{B5E1AD80-3AA4-4BC2-BEB3-0791E189A54F}"/>
                  </a:ext>
                </a:extLst>
              </p:cNvPr>
              <p:cNvSpPr txBox="1">
                <a:spLocks noRot="1" noChangeAspect="1" noMove="1" noResize="1" noEditPoints="1" noAdjustHandles="1" noChangeArrowheads="1" noChangeShapeType="1" noTextEdit="1"/>
              </p:cNvSpPr>
              <p:nvPr/>
            </p:nvSpPr>
            <p:spPr>
              <a:xfrm>
                <a:off x="2690218" y="3956403"/>
                <a:ext cx="1640193" cy="307777"/>
              </a:xfrm>
              <a:prstGeom prst="rect">
                <a:avLst/>
              </a:prstGeom>
              <a:blipFill>
                <a:blip r:embed="rId5"/>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FF8AED5-F1B2-4B1E-925B-7B75F9FB02F4}"/>
                  </a:ext>
                </a:extLst>
              </p:cNvPr>
              <p:cNvSpPr txBox="1"/>
              <p:nvPr/>
            </p:nvSpPr>
            <p:spPr>
              <a:xfrm>
                <a:off x="3452286" y="5650691"/>
                <a:ext cx="9959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经济</m:t>
                      </m:r>
                    </m:oMath>
                  </m:oMathPara>
                </a14:m>
                <a:endParaRPr lang="en-US" sz="1400" dirty="0">
                  <a:latin typeface="Cambria Math" panose="02040503050406030204" pitchFamily="18" charset="0"/>
                </a:endParaRPr>
              </a:p>
            </p:txBody>
          </p:sp>
        </mc:Choice>
        <mc:Fallback xmlns="">
          <p:sp>
            <p:nvSpPr>
              <p:cNvPr id="76" name="TextBox 75">
                <a:extLst>
                  <a:ext uri="{FF2B5EF4-FFF2-40B4-BE49-F238E27FC236}">
                    <a16:creationId xmlns:a16="http://schemas.microsoft.com/office/drawing/2014/main" id="{DFF8AED5-F1B2-4B1E-925B-7B75F9FB02F4}"/>
                  </a:ext>
                </a:extLst>
              </p:cNvPr>
              <p:cNvSpPr txBox="1">
                <a:spLocks noRot="1" noChangeAspect="1" noMove="1" noResize="1" noEditPoints="1" noAdjustHandles="1" noChangeArrowheads="1" noChangeShapeType="1" noTextEdit="1"/>
              </p:cNvSpPr>
              <p:nvPr/>
            </p:nvSpPr>
            <p:spPr>
              <a:xfrm>
                <a:off x="3452286" y="5650691"/>
                <a:ext cx="995978" cy="307777"/>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08B00BA-3E6B-4E9E-93BB-2334D0ECD58A}"/>
                  </a:ext>
                </a:extLst>
              </p:cNvPr>
              <p:cNvSpPr txBox="1"/>
              <p:nvPr/>
            </p:nvSpPr>
            <p:spPr>
              <a:xfrm>
                <a:off x="4773020" y="4313993"/>
                <a:ext cx="1656223" cy="307777"/>
              </a:xfrm>
              <a:prstGeom prst="rect">
                <a:avLst/>
              </a:prstGeom>
              <a:noFill/>
            </p:spPr>
            <p:txBody>
              <a:bodyPr wrap="none"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i="1">
                            <a:latin typeface="Cambria Math" panose="02040503050406030204" pitchFamily="18" charset="0"/>
                          </a:rPr>
                          <m:t>𝑡</m:t>
                        </m:r>
                      </m:sub>
                    </m:sSub>
                  </m:oMath>
                </a14:m>
                <a:r>
                  <a:rPr lang="en-US" sz="1400" dirty="0"/>
                  <a:t>:</a:t>
                </a:r>
                <a14:m>
                  <m:oMath xmlns:m="http://schemas.openxmlformats.org/officeDocument/2006/math">
                    <m:r>
                      <a:rPr lang="zh-CN" altLang="en-US" sz="1400" i="1">
                        <a:latin typeface="Cambria Math" panose="02040503050406030204" pitchFamily="18" charset="0"/>
                      </a:rPr>
                      <m:t>近</m:t>
                    </m:r>
                    <m:r>
                      <a:rPr lang="en-US" altLang="zh-CN" sz="1400" i="1">
                        <a:latin typeface="Cambria Math" panose="02040503050406030204" pitchFamily="18" charset="0"/>
                      </a:rPr>
                      <m:t>,</m:t>
                    </m:r>
                    <m:r>
                      <a:rPr lang="zh-CN" altLang="en-US" sz="1400" i="1">
                        <a:latin typeface="Cambria Math" panose="02040503050406030204" pitchFamily="18" charset="0"/>
                      </a:rPr>
                      <m:t>几年</m:t>
                    </m:r>
                    <m:r>
                      <a:rPr lang="en-US" altLang="zh-CN" sz="1400" i="1">
                        <a:latin typeface="Cambria Math" panose="02040503050406030204" pitchFamily="18" charset="0"/>
                      </a:rPr>
                      <m:t>,</m:t>
                    </m:r>
                    <m:r>
                      <a:rPr lang="zh-CN" altLang="en-US" sz="1400" i="1" smtClean="0">
                        <a:latin typeface="Cambria Math" panose="02040503050406030204" pitchFamily="18" charset="0"/>
                      </a:rPr>
                      <m:t>经济</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oMath>
                </a14:m>
                <a:endParaRPr lang="en-US" sz="1400" dirty="0"/>
              </a:p>
            </p:txBody>
          </p:sp>
        </mc:Choice>
        <mc:Fallback xmlns="">
          <p:sp>
            <p:nvSpPr>
              <p:cNvPr id="77" name="TextBox 76">
                <a:extLst>
                  <a:ext uri="{FF2B5EF4-FFF2-40B4-BE49-F238E27FC236}">
                    <a16:creationId xmlns:a16="http://schemas.microsoft.com/office/drawing/2014/main" id="{408B00BA-3E6B-4E9E-93BB-2334D0ECD58A}"/>
                  </a:ext>
                </a:extLst>
              </p:cNvPr>
              <p:cNvSpPr txBox="1">
                <a:spLocks noRot="1" noChangeAspect="1" noMove="1" noResize="1" noEditPoints="1" noAdjustHandles="1" noChangeArrowheads="1" noChangeShapeType="1" noTextEdit="1"/>
              </p:cNvSpPr>
              <p:nvPr/>
            </p:nvSpPr>
            <p:spPr>
              <a:xfrm>
                <a:off x="4773020" y="4313993"/>
                <a:ext cx="1656223" cy="307777"/>
              </a:xfrm>
              <a:prstGeom prst="rect">
                <a:avLst/>
              </a:prstGeom>
              <a:blipFill>
                <a:blip r:embed="rId7"/>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5F4601-CC81-40FC-AB85-243C20FB3D42}"/>
                  </a:ext>
                </a:extLst>
              </p:cNvPr>
              <p:cNvSpPr txBox="1"/>
              <p:nvPr/>
            </p:nvSpPr>
            <p:spPr>
              <a:xfrm>
                <a:off x="2236119" y="3434092"/>
                <a:ext cx="243233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rPr>
                            <m:t>𝑛𝑚𝑡</m:t>
                          </m:r>
                        </m:sub>
                      </m:sSub>
                      <m:r>
                        <a:rPr lang="en-US" sz="1400" i="1" smtClean="0">
                          <a:latin typeface="Cambria Math" panose="02040503050406030204" pitchFamily="18" charset="0"/>
                        </a:rPr>
                        <m:t>(</m:t>
                      </m:r>
                      <m:r>
                        <a:rPr lang="zh-CN" altLang="en-US" sz="1400" i="1">
                          <a:latin typeface="Cambria Math" panose="02040503050406030204" pitchFamily="18" charset="0"/>
                        </a:rPr>
                        <m:t>发展</m:t>
                      </m:r>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b="0" i="1" smtClean="0">
                          <a:latin typeface="Cambria Math" panose="02040503050406030204" pitchFamily="18" charset="0"/>
                        </a:rPr>
                        <m:t>,</m:t>
                      </m:r>
                      <m:r>
                        <a:rPr lang="zh-CN" altLang="en-US" sz="1400" i="1">
                          <a:latin typeface="Cambria Math" panose="02040503050406030204" pitchFamily="18" charset="0"/>
                        </a:rPr>
                        <m:t>几年</m:t>
                      </m:r>
                      <m:r>
                        <a:rPr lang="en-US" altLang="zh-CN" sz="1400" b="0" i="1" smtClean="0">
                          <a:latin typeface="Cambria Math" panose="02040503050406030204" pitchFamily="18" charset="0"/>
                        </a:rPr>
                        <m:t>,</m:t>
                      </m:r>
                      <m:r>
                        <a:rPr lang="zh-CN" altLang="en-US" sz="1400" i="1">
                          <a:latin typeface="Cambria Math" panose="02040503050406030204" pitchFamily="18" charset="0"/>
                        </a:rPr>
                        <m:t>经济</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oMath>
                  </m:oMathPara>
                </a14:m>
                <a:endParaRPr lang="en-US" sz="1400" dirty="0"/>
              </a:p>
            </p:txBody>
          </p:sp>
        </mc:Choice>
        <mc:Fallback xmlns="">
          <p:sp>
            <p:nvSpPr>
              <p:cNvPr id="78" name="TextBox 77">
                <a:extLst>
                  <a:ext uri="{FF2B5EF4-FFF2-40B4-BE49-F238E27FC236}">
                    <a16:creationId xmlns:a16="http://schemas.microsoft.com/office/drawing/2014/main" id="{745F4601-CC81-40FC-AB85-243C20FB3D42}"/>
                  </a:ext>
                </a:extLst>
              </p:cNvPr>
              <p:cNvSpPr txBox="1">
                <a:spLocks noRot="1" noChangeAspect="1" noMove="1" noResize="1" noEditPoints="1" noAdjustHandles="1" noChangeArrowheads="1" noChangeShapeType="1" noTextEdit="1"/>
              </p:cNvSpPr>
              <p:nvPr/>
            </p:nvSpPr>
            <p:spPr>
              <a:xfrm>
                <a:off x="2236119" y="3434092"/>
                <a:ext cx="2432333" cy="307777"/>
              </a:xfrm>
              <a:prstGeom prst="rect">
                <a:avLst/>
              </a:prstGeom>
              <a:blipFill>
                <a:blip r:embed="rId8"/>
                <a:stretch>
                  <a:fillRect b="-5882"/>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0EDC6076-6726-43B8-84C1-51397132BC81}"/>
              </a:ext>
            </a:extLst>
          </p:cNvPr>
          <p:cNvCxnSpPr>
            <a:cxnSpLocks noChangeShapeType="1"/>
            <a:stCxn id="69" idx="0"/>
            <a:endCxn id="85" idx="2"/>
          </p:cNvCxnSpPr>
          <p:nvPr/>
        </p:nvCxnSpPr>
        <p:spPr bwMode="auto">
          <a:xfrm flipV="1">
            <a:off x="4639555" y="3826588"/>
            <a:ext cx="0" cy="48569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80" name="Straight Arrow Connector 79">
            <a:extLst>
              <a:ext uri="{FF2B5EF4-FFF2-40B4-BE49-F238E27FC236}">
                <a16:creationId xmlns:a16="http://schemas.microsoft.com/office/drawing/2014/main" id="{270A8C38-DE53-4E50-9992-4088ABF3294F}"/>
              </a:ext>
            </a:extLst>
          </p:cNvPr>
          <p:cNvCxnSpPr>
            <a:cxnSpLocks noChangeShapeType="1"/>
            <a:stCxn id="87" idx="0"/>
            <a:endCxn id="69" idx="4"/>
          </p:cNvCxnSpPr>
          <p:nvPr/>
        </p:nvCxnSpPr>
        <p:spPr bwMode="auto">
          <a:xfrm flipV="1">
            <a:off x="3791930" y="4615788"/>
            <a:ext cx="847625" cy="53936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81" name="Group 80">
            <a:extLst>
              <a:ext uri="{FF2B5EF4-FFF2-40B4-BE49-F238E27FC236}">
                <a16:creationId xmlns:a16="http://schemas.microsoft.com/office/drawing/2014/main" id="{C1374FFE-FA5D-4F7B-95FB-F56D6084BD27}"/>
              </a:ext>
            </a:extLst>
          </p:cNvPr>
          <p:cNvGrpSpPr/>
          <p:nvPr/>
        </p:nvGrpSpPr>
        <p:grpSpPr>
          <a:xfrm>
            <a:off x="4553830" y="3277948"/>
            <a:ext cx="171450" cy="548640"/>
            <a:chOff x="1403479" y="1733952"/>
            <a:chExt cx="182880" cy="731520"/>
          </a:xfrm>
        </p:grpSpPr>
        <p:sp>
          <p:nvSpPr>
            <p:cNvPr id="82" name="Rectangle 81">
              <a:extLst>
                <a:ext uri="{FF2B5EF4-FFF2-40B4-BE49-F238E27FC236}">
                  <a16:creationId xmlns:a16="http://schemas.microsoft.com/office/drawing/2014/main" id="{FEC61815-E20C-4C9F-8B7D-FC657C8D3B6B}"/>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3" name="Rectangle 82">
              <a:extLst>
                <a:ext uri="{FF2B5EF4-FFF2-40B4-BE49-F238E27FC236}">
                  <a16:creationId xmlns:a16="http://schemas.microsoft.com/office/drawing/2014/main" id="{6051EC33-BF91-40C5-84EA-D228D6D5196F}"/>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4" name="Rectangle 83">
              <a:extLst>
                <a:ext uri="{FF2B5EF4-FFF2-40B4-BE49-F238E27FC236}">
                  <a16:creationId xmlns:a16="http://schemas.microsoft.com/office/drawing/2014/main" id="{173E3F0D-30D3-4D5A-9406-F103F5AB0E29}"/>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Rectangle 84">
              <a:extLst>
                <a:ext uri="{FF2B5EF4-FFF2-40B4-BE49-F238E27FC236}">
                  <a16:creationId xmlns:a16="http://schemas.microsoft.com/office/drawing/2014/main" id="{F95DB2C5-2A45-4FE0-9D85-00D0EFF913AF}"/>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6" name="Group 85">
            <a:extLst>
              <a:ext uri="{FF2B5EF4-FFF2-40B4-BE49-F238E27FC236}">
                <a16:creationId xmlns:a16="http://schemas.microsoft.com/office/drawing/2014/main" id="{DD09B0FC-90DF-429D-8C99-A34A765E7019}"/>
              </a:ext>
            </a:extLst>
          </p:cNvPr>
          <p:cNvGrpSpPr/>
          <p:nvPr/>
        </p:nvGrpSpPr>
        <p:grpSpPr>
          <a:xfrm>
            <a:off x="3706205" y="5155156"/>
            <a:ext cx="171450" cy="548640"/>
            <a:chOff x="1403479" y="1733952"/>
            <a:chExt cx="182880" cy="731520"/>
          </a:xfrm>
        </p:grpSpPr>
        <p:sp>
          <p:nvSpPr>
            <p:cNvPr id="87" name="Rectangle 86">
              <a:extLst>
                <a:ext uri="{FF2B5EF4-FFF2-40B4-BE49-F238E27FC236}">
                  <a16:creationId xmlns:a16="http://schemas.microsoft.com/office/drawing/2014/main" id="{05A56ABA-4D70-42C4-ABA8-9D70FC8F1D7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8" name="Rectangle 87">
              <a:extLst>
                <a:ext uri="{FF2B5EF4-FFF2-40B4-BE49-F238E27FC236}">
                  <a16:creationId xmlns:a16="http://schemas.microsoft.com/office/drawing/2014/main" id="{1CD4E0AB-BEFC-4C4B-A5DA-4D0146A730A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Rectangle 88">
              <a:extLst>
                <a:ext uri="{FF2B5EF4-FFF2-40B4-BE49-F238E27FC236}">
                  <a16:creationId xmlns:a16="http://schemas.microsoft.com/office/drawing/2014/main" id="{4E723B4C-51CF-4344-9328-6A8AE8F3547C}"/>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Rectangle 89">
              <a:extLst>
                <a:ext uri="{FF2B5EF4-FFF2-40B4-BE49-F238E27FC236}">
                  <a16:creationId xmlns:a16="http://schemas.microsoft.com/office/drawing/2014/main" id="{6004941C-8921-4D8E-A6CC-5498720DDFFB}"/>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1" name="Oval 90">
            <a:extLst>
              <a:ext uri="{FF2B5EF4-FFF2-40B4-BE49-F238E27FC236}">
                <a16:creationId xmlns:a16="http://schemas.microsoft.com/office/drawing/2014/main" id="{A82C8EF2-D5AE-4B6D-9A99-4D7181501C74}"/>
              </a:ext>
            </a:extLst>
          </p:cNvPr>
          <p:cNvSpPr/>
          <p:nvPr/>
        </p:nvSpPr>
        <p:spPr>
          <a:xfrm>
            <a:off x="5277847" y="5173388"/>
            <a:ext cx="306668" cy="303508"/>
          </a:xfrm>
          <a:prstGeom prst="ellipse">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92" name="Straight Arrow Connector 91">
            <a:extLst>
              <a:ext uri="{FF2B5EF4-FFF2-40B4-BE49-F238E27FC236}">
                <a16:creationId xmlns:a16="http://schemas.microsoft.com/office/drawing/2014/main" id="{3DB5033E-C2AA-404E-B3EC-9B686A0F04F6}"/>
              </a:ext>
            </a:extLst>
          </p:cNvPr>
          <p:cNvCxnSpPr>
            <a:cxnSpLocks noChangeShapeType="1"/>
            <a:stCxn id="91" idx="0"/>
            <a:endCxn id="69" idx="4"/>
          </p:cNvCxnSpPr>
          <p:nvPr/>
        </p:nvCxnSpPr>
        <p:spPr bwMode="auto">
          <a:xfrm flipH="1" flipV="1">
            <a:off x="4639555" y="4615788"/>
            <a:ext cx="791626" cy="557600"/>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FE772F4C-372D-42F4-95C6-C4F55D5955A5}"/>
                  </a:ext>
                </a:extLst>
              </p:cNvPr>
              <p:cNvSpPr txBox="1"/>
              <p:nvPr/>
            </p:nvSpPr>
            <p:spPr>
              <a:xfrm>
                <a:off x="4515463" y="5650691"/>
                <a:ext cx="19549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b="0" i="1" smtClean="0">
                          <a:latin typeface="Cambria Math" panose="02040503050406030204" pitchFamily="18" charset="0"/>
                        </a:rPr>
                        <m:t>𝑒𝑐𝑜𝑛𝑜𝑚𝑖𝑐</m:t>
                      </m:r>
                      <m:r>
                        <a:rPr lang="en-US" sz="1400" b="0" i="1" smtClean="0">
                          <a:latin typeface="Cambria Math" panose="02040503050406030204" pitchFamily="18" charset="0"/>
                        </a:rPr>
                        <m:t>…</m:t>
                      </m:r>
                      <m:r>
                        <a:rPr lang="en-US" sz="1400" b="0" i="1" smtClean="0">
                          <a:latin typeface="Cambria Math" panose="02040503050406030204" pitchFamily="18" charset="0"/>
                        </a:rPr>
                        <m:t>𝑑𝑜𝑤𝑛</m:t>
                      </m:r>
                      <m:r>
                        <a:rPr lang="en-US" sz="1400" b="0" i="1" smtClean="0">
                          <a:latin typeface="Cambria Math" panose="02040503050406030204" pitchFamily="18" charset="0"/>
                        </a:rPr>
                        <m:t> .</m:t>
                      </m:r>
                    </m:oMath>
                  </m:oMathPara>
                </a14:m>
                <a:endParaRPr lang="en-US" sz="1400" dirty="0">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FE772F4C-372D-42F4-95C6-C4F55D5955A5}"/>
                  </a:ext>
                </a:extLst>
              </p:cNvPr>
              <p:cNvSpPr txBox="1">
                <a:spLocks noRot="1" noChangeAspect="1" noMove="1" noResize="1" noEditPoints="1" noAdjustHandles="1" noChangeArrowheads="1" noChangeShapeType="1" noTextEdit="1"/>
              </p:cNvSpPr>
              <p:nvPr/>
            </p:nvSpPr>
            <p:spPr>
              <a:xfrm>
                <a:off x="4515463" y="5650691"/>
                <a:ext cx="195495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21C24D4-0A3B-421E-B155-1C70335C0094}"/>
                  </a:ext>
                </a:extLst>
              </p:cNvPr>
              <p:cNvSpPr txBox="1"/>
              <p:nvPr/>
            </p:nvSpPr>
            <p:spPr>
              <a:xfrm>
                <a:off x="4995325" y="4710583"/>
                <a:ext cx="46519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94" name="TextBox 93">
                <a:extLst>
                  <a:ext uri="{FF2B5EF4-FFF2-40B4-BE49-F238E27FC236}">
                    <a16:creationId xmlns:a16="http://schemas.microsoft.com/office/drawing/2014/main" id="{F21C24D4-0A3B-421E-B155-1C70335C0094}"/>
                  </a:ext>
                </a:extLst>
              </p:cNvPr>
              <p:cNvSpPr txBox="1">
                <a:spLocks noRot="1" noChangeAspect="1" noMove="1" noResize="1" noEditPoints="1" noAdjustHandles="1" noChangeArrowheads="1" noChangeShapeType="1" noTextEdit="1"/>
              </p:cNvSpPr>
              <p:nvPr/>
            </p:nvSpPr>
            <p:spPr>
              <a:xfrm>
                <a:off x="4995325" y="4710583"/>
                <a:ext cx="465192" cy="307777"/>
              </a:xfrm>
              <a:prstGeom prst="rect">
                <a:avLst/>
              </a:prstGeom>
              <a:blipFill>
                <a:blip r:embed="rId10"/>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A5B15566-1826-4186-A65E-D1C89C9637EF}"/>
              </a:ext>
            </a:extLst>
          </p:cNvPr>
          <p:cNvSpPr/>
          <p:nvPr/>
        </p:nvSpPr>
        <p:spPr>
          <a:xfrm>
            <a:off x="8087332" y="4288992"/>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sp>
        <p:nvSpPr>
          <p:cNvPr id="96" name="Oval 95">
            <a:extLst>
              <a:ext uri="{FF2B5EF4-FFF2-40B4-BE49-F238E27FC236}">
                <a16:creationId xmlns:a16="http://schemas.microsoft.com/office/drawing/2014/main" id="{06728B1C-C04A-43A2-BFE5-13B0949198BB}"/>
              </a:ext>
            </a:extLst>
          </p:cNvPr>
          <p:cNvSpPr/>
          <p:nvPr/>
        </p:nvSpPr>
        <p:spPr>
          <a:xfrm>
            <a:off x="6556244" y="4288992"/>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97" name="Straight Connector 96">
            <a:extLst>
              <a:ext uri="{FF2B5EF4-FFF2-40B4-BE49-F238E27FC236}">
                <a16:creationId xmlns:a16="http://schemas.microsoft.com/office/drawing/2014/main" id="{06B63740-E0AD-4061-BB06-00A2129C9128}"/>
              </a:ext>
            </a:extLst>
          </p:cNvPr>
          <p:cNvCxnSpPr>
            <a:cxnSpLocks/>
            <a:stCxn id="96" idx="6"/>
            <a:endCxn id="95" idx="2"/>
          </p:cNvCxnSpPr>
          <p:nvPr/>
        </p:nvCxnSpPr>
        <p:spPr>
          <a:xfrm>
            <a:off x="6862912" y="4440746"/>
            <a:ext cx="122442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200">
                <a:extLst>
                  <a:ext uri="{FF2B5EF4-FFF2-40B4-BE49-F238E27FC236}">
                    <a16:creationId xmlns:a16="http://schemas.microsoft.com/office/drawing/2014/main" id="{F7C3688A-5813-49E6-BB3A-CDA87DE77DFA}"/>
                  </a:ext>
                </a:extLst>
              </p:cNvPr>
              <p:cNvSpPr txBox="1"/>
              <p:nvPr/>
            </p:nvSpPr>
            <p:spPr>
              <a:xfrm>
                <a:off x="8192091" y="3972984"/>
                <a:ext cx="407483"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𝑉</m:t>
                      </m:r>
                      <m:r>
                        <a:rPr lang="en-US" sz="1400" b="0" i="1" smtClean="0">
                          <a:latin typeface="Cambria Math" panose="02040503050406030204" pitchFamily="18" charset="0"/>
                        </a:rPr>
                        <m:t>"</m:t>
                      </m:r>
                    </m:oMath>
                  </m:oMathPara>
                </a14:m>
                <a:endParaRPr lang="en-US" sz="1400" dirty="0"/>
              </a:p>
            </p:txBody>
          </p:sp>
        </mc:Choice>
        <mc:Fallback xmlns="">
          <p:sp>
            <p:nvSpPr>
              <p:cNvPr id="98" name="TextBox 200">
                <a:extLst>
                  <a:ext uri="{FF2B5EF4-FFF2-40B4-BE49-F238E27FC236}">
                    <a16:creationId xmlns:a16="http://schemas.microsoft.com/office/drawing/2014/main" id="{F7C3688A-5813-49E6-BB3A-CDA87DE77DFA}"/>
                  </a:ext>
                </a:extLst>
              </p:cNvPr>
              <p:cNvSpPr txBox="1">
                <a:spLocks noRot="1" noChangeAspect="1" noMove="1" noResize="1" noEditPoints="1" noAdjustHandles="1" noChangeArrowheads="1" noChangeShapeType="1" noTextEdit="1"/>
              </p:cNvSpPr>
              <p:nvPr/>
            </p:nvSpPr>
            <p:spPr>
              <a:xfrm>
                <a:off x="8192091" y="3972984"/>
                <a:ext cx="407483"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204">
                <a:extLst>
                  <a:ext uri="{FF2B5EF4-FFF2-40B4-BE49-F238E27FC236}">
                    <a16:creationId xmlns:a16="http://schemas.microsoft.com/office/drawing/2014/main" id="{49E3682E-FBAC-4897-BEBB-775B7566F749}"/>
                  </a:ext>
                </a:extLst>
              </p:cNvPr>
              <p:cNvSpPr txBox="1"/>
              <p:nvPr/>
            </p:nvSpPr>
            <p:spPr>
              <a:xfrm>
                <a:off x="7305288" y="4164523"/>
                <a:ext cx="418704"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𝑈</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99" name="TextBox 204">
                <a:extLst>
                  <a:ext uri="{FF2B5EF4-FFF2-40B4-BE49-F238E27FC236}">
                    <a16:creationId xmlns:a16="http://schemas.microsoft.com/office/drawing/2014/main" id="{49E3682E-FBAC-4897-BEBB-775B7566F749}"/>
                  </a:ext>
                </a:extLst>
              </p:cNvPr>
              <p:cNvSpPr txBox="1">
                <a:spLocks noRot="1" noChangeAspect="1" noMove="1" noResize="1" noEditPoints="1" noAdjustHandles="1" noChangeArrowheads="1" noChangeShapeType="1" noTextEdit="1"/>
              </p:cNvSpPr>
              <p:nvPr/>
            </p:nvSpPr>
            <p:spPr>
              <a:xfrm>
                <a:off x="7305288" y="4164523"/>
                <a:ext cx="418704"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96C834EF-A300-4235-99D2-A75ADF712AEB}"/>
                  </a:ext>
                </a:extLst>
              </p:cNvPr>
              <p:cNvSpPr txBox="1"/>
              <p:nvPr/>
            </p:nvSpPr>
            <p:spPr>
              <a:xfrm>
                <a:off x="8176641" y="4720106"/>
                <a:ext cx="46519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100" name="TextBox 99">
                <a:extLst>
                  <a:ext uri="{FF2B5EF4-FFF2-40B4-BE49-F238E27FC236}">
                    <a16:creationId xmlns:a16="http://schemas.microsoft.com/office/drawing/2014/main" id="{96C834EF-A300-4235-99D2-A75ADF712AEB}"/>
                  </a:ext>
                </a:extLst>
              </p:cNvPr>
              <p:cNvSpPr txBox="1">
                <a:spLocks noRot="1" noChangeAspect="1" noMove="1" noResize="1" noEditPoints="1" noAdjustHandles="1" noChangeArrowheads="1" noChangeShapeType="1" noTextEdit="1"/>
              </p:cNvSpPr>
              <p:nvPr/>
            </p:nvSpPr>
            <p:spPr>
              <a:xfrm>
                <a:off x="8176641" y="4720106"/>
                <a:ext cx="465192"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B4F8CF4F-E7C0-4E70-92BA-4A0FC1F5C7A8}"/>
                  </a:ext>
                </a:extLst>
              </p:cNvPr>
              <p:cNvSpPr txBox="1"/>
              <p:nvPr/>
            </p:nvSpPr>
            <p:spPr>
              <a:xfrm>
                <a:off x="6291329" y="3933115"/>
                <a:ext cx="11990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i="1">
                          <a:latin typeface="Cambria Math" panose="02040503050406030204" pitchFamily="18" charset="0"/>
                        </a:rPr>
                        <m:t> </m:t>
                      </m:r>
                      <m:r>
                        <a:rPr lang="zh-CN" altLang="en-US" sz="1400" i="1">
                          <a:latin typeface="Cambria Math" panose="02040503050406030204" pitchFamily="18" charset="0"/>
                        </a:rPr>
                        <m:t>几年</m:t>
                      </m:r>
                    </m:oMath>
                  </m:oMathPara>
                </a14:m>
                <a:endParaRPr lang="en-US" sz="1400" dirty="0"/>
              </a:p>
            </p:txBody>
          </p:sp>
        </mc:Choice>
        <mc:Fallback xmlns="">
          <p:sp>
            <p:nvSpPr>
              <p:cNvPr id="101" name="TextBox 100">
                <a:extLst>
                  <a:ext uri="{FF2B5EF4-FFF2-40B4-BE49-F238E27FC236}">
                    <a16:creationId xmlns:a16="http://schemas.microsoft.com/office/drawing/2014/main" id="{B4F8CF4F-E7C0-4E70-92BA-4A0FC1F5C7A8}"/>
                  </a:ext>
                </a:extLst>
              </p:cNvPr>
              <p:cNvSpPr txBox="1">
                <a:spLocks noRot="1" noChangeAspect="1" noMove="1" noResize="1" noEditPoints="1" noAdjustHandles="1" noChangeArrowheads="1" noChangeShapeType="1" noTextEdit="1"/>
              </p:cNvSpPr>
              <p:nvPr/>
            </p:nvSpPr>
            <p:spPr>
              <a:xfrm>
                <a:off x="6291329" y="3933115"/>
                <a:ext cx="1199046" cy="307777"/>
              </a:xfrm>
              <a:prstGeom prst="rect">
                <a:avLst/>
              </a:prstGeom>
              <a:blipFill>
                <a:blip r:embed="rId14"/>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60E2822-8F0C-4494-A287-7A6163174492}"/>
                  </a:ext>
                </a:extLst>
              </p:cNvPr>
              <p:cNvSpPr txBox="1"/>
              <p:nvPr/>
            </p:nvSpPr>
            <p:spPr>
              <a:xfrm>
                <a:off x="7901022" y="5646466"/>
                <a:ext cx="9959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经济</m:t>
                      </m:r>
                    </m:oMath>
                  </m:oMathPara>
                </a14:m>
                <a:endParaRPr lang="en-US" sz="1400" dirty="0">
                  <a:latin typeface="Cambria Math" panose="02040503050406030204" pitchFamily="18" charset="0"/>
                </a:endParaRPr>
              </a:p>
            </p:txBody>
          </p:sp>
        </mc:Choice>
        <mc:Fallback xmlns="">
          <p:sp>
            <p:nvSpPr>
              <p:cNvPr id="102" name="TextBox 101">
                <a:extLst>
                  <a:ext uri="{FF2B5EF4-FFF2-40B4-BE49-F238E27FC236}">
                    <a16:creationId xmlns:a16="http://schemas.microsoft.com/office/drawing/2014/main" id="{E60E2822-8F0C-4494-A287-7A6163174492}"/>
                  </a:ext>
                </a:extLst>
              </p:cNvPr>
              <p:cNvSpPr txBox="1">
                <a:spLocks noRot="1" noChangeAspect="1" noMove="1" noResize="1" noEditPoints="1" noAdjustHandles="1" noChangeArrowheads="1" noChangeShapeType="1" noTextEdit="1"/>
              </p:cNvSpPr>
              <p:nvPr/>
            </p:nvSpPr>
            <p:spPr>
              <a:xfrm>
                <a:off x="7901022" y="5646466"/>
                <a:ext cx="995978" cy="307777"/>
              </a:xfrm>
              <a:prstGeom prst="rect">
                <a:avLst/>
              </a:prstGeom>
              <a:blipFill>
                <a:blip r:embed="rId15"/>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CDBFF154-5D29-4622-B518-9B4FBD60718D}"/>
                  </a:ext>
                </a:extLst>
              </p:cNvPr>
              <p:cNvSpPr txBox="1"/>
              <p:nvPr/>
            </p:nvSpPr>
            <p:spPr>
              <a:xfrm>
                <a:off x="8374131" y="4290705"/>
                <a:ext cx="1358257" cy="307777"/>
              </a:xfrm>
              <a:prstGeom prst="rect">
                <a:avLst/>
              </a:prstGeom>
              <a:noFill/>
            </p:spPr>
            <p:txBody>
              <a:bodyPr wrap="none" rtlCol="0">
                <a:spAutoFit/>
              </a:bodyPr>
              <a:lstStyle/>
              <a:p>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𝑠</m:t>
                        </m:r>
                      </m:e>
                      <m:sub>
                        <m:r>
                          <a:rPr lang="en-US" sz="1400" i="1">
                            <a:latin typeface="Cambria Math" panose="02040503050406030204" pitchFamily="18" charset="0"/>
                          </a:rPr>
                          <m:t>𝑡</m:t>
                        </m:r>
                      </m:sub>
                      <m:sup>
                        <m:r>
                          <a:rPr lang="en-US" sz="1400" i="1">
                            <a:latin typeface="Cambria Math" panose="02040503050406030204" pitchFamily="18" charset="0"/>
                          </a:rPr>
                          <m:t>′</m:t>
                        </m:r>
                      </m:sup>
                    </m:sSubSup>
                  </m:oMath>
                </a14:m>
                <a:r>
                  <a:rPr lang="en-US" sz="1400" dirty="0"/>
                  <a:t>:</a:t>
                </a:r>
                <a14:m>
                  <m:oMath xmlns:m="http://schemas.openxmlformats.org/officeDocument/2006/math">
                    <m:r>
                      <a:rPr lang="zh-CN" altLang="en-US" sz="1400" i="1">
                        <a:latin typeface="Cambria Math" panose="02040503050406030204" pitchFamily="18" charset="0"/>
                      </a:rPr>
                      <m:t>近</m:t>
                    </m:r>
                    <m:r>
                      <a:rPr lang="en-US" altLang="zh-CN" sz="1400" i="1">
                        <a:latin typeface="Cambria Math" panose="02040503050406030204" pitchFamily="18" charset="0"/>
                      </a:rPr>
                      <m:t> </m:t>
                    </m:r>
                    <m:r>
                      <a:rPr lang="zh-CN" altLang="en-US" sz="1400" i="1">
                        <a:latin typeface="Cambria Math" panose="02040503050406030204" pitchFamily="18" charset="0"/>
                      </a:rPr>
                      <m:t>几年</m:t>
                    </m:r>
                    <m:r>
                      <a:rPr lang="en-US" altLang="zh-CN" sz="1400" i="1">
                        <a:latin typeface="Cambria Math" panose="02040503050406030204" pitchFamily="18" charset="0"/>
                      </a:rPr>
                      <m:t> </m:t>
                    </m:r>
                    <m:r>
                      <a:rPr lang="zh-CN" altLang="en-US" sz="1400" i="1">
                        <a:latin typeface="Cambria Math" panose="02040503050406030204" pitchFamily="18" charset="0"/>
                      </a:rPr>
                      <m:t>经济</m:t>
                    </m:r>
                  </m:oMath>
                </a14:m>
                <a:endParaRPr lang="en-US" sz="1400" dirty="0"/>
              </a:p>
            </p:txBody>
          </p:sp>
        </mc:Choice>
        <mc:Fallback xmlns="">
          <p:sp>
            <p:nvSpPr>
              <p:cNvPr id="103" name="TextBox 102">
                <a:extLst>
                  <a:ext uri="{FF2B5EF4-FFF2-40B4-BE49-F238E27FC236}">
                    <a16:creationId xmlns:a16="http://schemas.microsoft.com/office/drawing/2014/main" id="{CDBFF154-5D29-4622-B518-9B4FBD60718D}"/>
                  </a:ext>
                </a:extLst>
              </p:cNvPr>
              <p:cNvSpPr txBox="1">
                <a:spLocks noRot="1" noChangeAspect="1" noMove="1" noResize="1" noEditPoints="1" noAdjustHandles="1" noChangeArrowheads="1" noChangeShapeType="1" noTextEdit="1"/>
              </p:cNvSpPr>
              <p:nvPr/>
            </p:nvSpPr>
            <p:spPr>
              <a:xfrm>
                <a:off x="8374131" y="4290705"/>
                <a:ext cx="1358257" cy="307777"/>
              </a:xfrm>
              <a:prstGeom prst="rect">
                <a:avLst/>
              </a:prstGeom>
              <a:blipFill>
                <a:blip r:embed="rId16"/>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BDAB258-170E-4373-97C2-5D74703373B0}"/>
                  </a:ext>
                </a:extLst>
              </p:cNvPr>
              <p:cNvSpPr txBox="1"/>
              <p:nvPr/>
            </p:nvSpPr>
            <p:spPr>
              <a:xfrm>
                <a:off x="6189559" y="3375091"/>
                <a:ext cx="215719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rPr>
                            <m:t>𝑙𝑚</m:t>
                          </m:r>
                        </m:sub>
                      </m:sSub>
                      <m:r>
                        <a:rPr lang="en-US" sz="1400" i="1" smtClean="0">
                          <a:latin typeface="Cambria Math" panose="02040503050406030204" pitchFamily="18" charset="0"/>
                        </a:rPr>
                        <m:t>(</m:t>
                      </m:r>
                      <m:r>
                        <a:rPr lang="zh-CN" altLang="en-US" sz="1400" i="1">
                          <a:latin typeface="Cambria Math" panose="02040503050406030204" pitchFamily="18" charset="0"/>
                        </a:rPr>
                        <m:t>发展</m:t>
                      </m:r>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i="1">
                          <a:latin typeface="Cambria Math" panose="02040503050406030204" pitchFamily="18" charset="0"/>
                        </a:rPr>
                        <m:t>,</m:t>
                      </m:r>
                      <m:r>
                        <a:rPr lang="zh-CN" altLang="en-US" sz="1400" i="1">
                          <a:latin typeface="Cambria Math" panose="02040503050406030204" pitchFamily="18" charset="0"/>
                        </a:rPr>
                        <m:t>几年</m:t>
                      </m:r>
                      <m:r>
                        <a:rPr lang="en-US" altLang="zh-CN" sz="1400" i="1">
                          <a:latin typeface="Cambria Math" panose="02040503050406030204" pitchFamily="18" charset="0"/>
                        </a:rPr>
                        <m:t>,</m:t>
                      </m:r>
                      <m:r>
                        <a:rPr lang="zh-CN" altLang="en-US" sz="1400" i="1">
                          <a:latin typeface="Cambria Math" panose="02040503050406030204" pitchFamily="18" charset="0"/>
                        </a:rPr>
                        <m:t>经济</m:t>
                      </m:r>
                      <m:r>
                        <a:rPr lang="en-US" altLang="zh-CN" sz="1400" i="1">
                          <a:latin typeface="Cambria Math" panose="02040503050406030204" pitchFamily="18" charset="0"/>
                        </a:rPr>
                        <m:t>,</m:t>
                      </m:r>
                      <m:r>
                        <a:rPr lang="en-US" sz="1400" i="1">
                          <a:latin typeface="Cambria Math" panose="02040503050406030204" pitchFamily="18" charset="0"/>
                        </a:rPr>
                        <m:t>)</m:t>
                      </m:r>
                    </m:oMath>
                  </m:oMathPara>
                </a14:m>
                <a:endParaRPr lang="en-US" sz="1400" dirty="0"/>
              </a:p>
            </p:txBody>
          </p:sp>
        </mc:Choice>
        <mc:Fallback xmlns="">
          <p:sp>
            <p:nvSpPr>
              <p:cNvPr id="104" name="TextBox 103">
                <a:extLst>
                  <a:ext uri="{FF2B5EF4-FFF2-40B4-BE49-F238E27FC236}">
                    <a16:creationId xmlns:a16="http://schemas.microsoft.com/office/drawing/2014/main" id="{0BDAB258-170E-4373-97C2-5D74703373B0}"/>
                  </a:ext>
                </a:extLst>
              </p:cNvPr>
              <p:cNvSpPr txBox="1">
                <a:spLocks noRot="1" noChangeAspect="1" noMove="1" noResize="1" noEditPoints="1" noAdjustHandles="1" noChangeArrowheads="1" noChangeShapeType="1" noTextEdit="1"/>
              </p:cNvSpPr>
              <p:nvPr/>
            </p:nvSpPr>
            <p:spPr>
              <a:xfrm>
                <a:off x="6189559" y="3375091"/>
                <a:ext cx="2157194" cy="307777"/>
              </a:xfrm>
              <a:prstGeom prst="rect">
                <a:avLst/>
              </a:prstGeom>
              <a:blipFill>
                <a:blip r:embed="rId17"/>
                <a:stretch>
                  <a:fillRect b="-8000"/>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AD4C4AFA-8CAD-4F1C-A16A-0468FCA0C661}"/>
              </a:ext>
            </a:extLst>
          </p:cNvPr>
          <p:cNvCxnSpPr>
            <a:cxnSpLocks noChangeShapeType="1"/>
            <a:stCxn id="95" idx="0"/>
            <a:endCxn id="111" idx="2"/>
          </p:cNvCxnSpPr>
          <p:nvPr/>
        </p:nvCxnSpPr>
        <p:spPr bwMode="auto">
          <a:xfrm flipV="1">
            <a:off x="8240666" y="3803300"/>
            <a:ext cx="0" cy="48569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06" name="Straight Arrow Connector 105">
            <a:extLst>
              <a:ext uri="{FF2B5EF4-FFF2-40B4-BE49-F238E27FC236}">
                <a16:creationId xmlns:a16="http://schemas.microsoft.com/office/drawing/2014/main" id="{CCA8892F-1DAA-48C6-B0B4-67ACADF56171}"/>
              </a:ext>
            </a:extLst>
          </p:cNvPr>
          <p:cNvCxnSpPr>
            <a:cxnSpLocks noChangeShapeType="1"/>
            <a:stCxn id="113" idx="0"/>
            <a:endCxn id="95" idx="4"/>
          </p:cNvCxnSpPr>
          <p:nvPr/>
        </p:nvCxnSpPr>
        <p:spPr bwMode="auto">
          <a:xfrm flipV="1">
            <a:off x="8240666" y="4592500"/>
            <a:ext cx="0" cy="539959"/>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107" name="Group 106">
            <a:extLst>
              <a:ext uri="{FF2B5EF4-FFF2-40B4-BE49-F238E27FC236}">
                <a16:creationId xmlns:a16="http://schemas.microsoft.com/office/drawing/2014/main" id="{6937721D-E68F-4C3C-8BC9-CA5D9183F01B}"/>
              </a:ext>
            </a:extLst>
          </p:cNvPr>
          <p:cNvGrpSpPr/>
          <p:nvPr/>
        </p:nvGrpSpPr>
        <p:grpSpPr>
          <a:xfrm>
            <a:off x="8154941" y="3254660"/>
            <a:ext cx="171450" cy="548640"/>
            <a:chOff x="1403479" y="1733952"/>
            <a:chExt cx="182880" cy="731520"/>
          </a:xfrm>
        </p:grpSpPr>
        <p:sp>
          <p:nvSpPr>
            <p:cNvPr id="108" name="Rectangle 107">
              <a:extLst>
                <a:ext uri="{FF2B5EF4-FFF2-40B4-BE49-F238E27FC236}">
                  <a16:creationId xmlns:a16="http://schemas.microsoft.com/office/drawing/2014/main" id="{BA8E6385-BD4A-4974-A58D-3ADDC8AC9CD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9" name="Rectangle 108">
              <a:extLst>
                <a:ext uri="{FF2B5EF4-FFF2-40B4-BE49-F238E27FC236}">
                  <a16:creationId xmlns:a16="http://schemas.microsoft.com/office/drawing/2014/main" id="{07CF39D9-9EEE-479F-BA1E-92234AB44B9A}"/>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0" name="Rectangle 109">
              <a:extLst>
                <a:ext uri="{FF2B5EF4-FFF2-40B4-BE49-F238E27FC236}">
                  <a16:creationId xmlns:a16="http://schemas.microsoft.com/office/drawing/2014/main" id="{BE40E0A0-74EF-4829-8D59-7F127549A9D7}"/>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1" name="Rectangle 110">
              <a:extLst>
                <a:ext uri="{FF2B5EF4-FFF2-40B4-BE49-F238E27FC236}">
                  <a16:creationId xmlns:a16="http://schemas.microsoft.com/office/drawing/2014/main" id="{2FA0E42B-3E4F-40DF-915A-75AA112E1B5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2" name="Group 111">
            <a:extLst>
              <a:ext uri="{FF2B5EF4-FFF2-40B4-BE49-F238E27FC236}">
                <a16:creationId xmlns:a16="http://schemas.microsoft.com/office/drawing/2014/main" id="{AE7BFEB1-3BAD-45CA-8C83-F115A1EC9ADC}"/>
              </a:ext>
            </a:extLst>
          </p:cNvPr>
          <p:cNvGrpSpPr/>
          <p:nvPr/>
        </p:nvGrpSpPr>
        <p:grpSpPr>
          <a:xfrm>
            <a:off x="8154941" y="5132459"/>
            <a:ext cx="171450" cy="548640"/>
            <a:chOff x="1403479" y="1733952"/>
            <a:chExt cx="182880" cy="731520"/>
          </a:xfrm>
        </p:grpSpPr>
        <p:sp>
          <p:nvSpPr>
            <p:cNvPr id="113" name="Rectangle 112">
              <a:extLst>
                <a:ext uri="{FF2B5EF4-FFF2-40B4-BE49-F238E27FC236}">
                  <a16:creationId xmlns:a16="http://schemas.microsoft.com/office/drawing/2014/main" id="{6CB8CFAA-5042-48E6-959E-A6C00089B6F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4" name="Rectangle 113">
              <a:extLst>
                <a:ext uri="{FF2B5EF4-FFF2-40B4-BE49-F238E27FC236}">
                  <a16:creationId xmlns:a16="http://schemas.microsoft.com/office/drawing/2014/main" id="{3FC0A841-20A1-4D02-8C97-25A04C33DB0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Rectangle 114">
              <a:extLst>
                <a:ext uri="{FF2B5EF4-FFF2-40B4-BE49-F238E27FC236}">
                  <a16:creationId xmlns:a16="http://schemas.microsoft.com/office/drawing/2014/main" id="{6C3B61D9-CB88-4218-A7D4-50794DB138D4}"/>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6" name="Rectangle 115">
              <a:extLst>
                <a:ext uri="{FF2B5EF4-FFF2-40B4-BE49-F238E27FC236}">
                  <a16:creationId xmlns:a16="http://schemas.microsoft.com/office/drawing/2014/main" id="{BB40CCA6-FD76-4BD7-ACF2-FBF6A03745C7}"/>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17" name="Straight Connector 116">
            <a:extLst>
              <a:ext uri="{FF2B5EF4-FFF2-40B4-BE49-F238E27FC236}">
                <a16:creationId xmlns:a16="http://schemas.microsoft.com/office/drawing/2014/main" id="{045FD350-F444-4CB7-B5A8-C1F221A4E8B6}"/>
              </a:ext>
            </a:extLst>
          </p:cNvPr>
          <p:cNvCxnSpPr>
            <a:cxnSpLocks/>
            <a:stCxn id="82" idx="0"/>
            <a:endCxn id="119" idx="1"/>
          </p:cNvCxnSpPr>
          <p:nvPr/>
        </p:nvCxnSpPr>
        <p:spPr>
          <a:xfrm flipV="1">
            <a:off x="4639555" y="2626221"/>
            <a:ext cx="1550755" cy="651727"/>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1A87FEC-0B0C-4BB5-BC6E-B028EBE72246}"/>
              </a:ext>
            </a:extLst>
          </p:cNvPr>
          <p:cNvCxnSpPr>
            <a:cxnSpLocks/>
            <a:stCxn id="108" idx="0"/>
            <a:endCxn id="119" idx="5"/>
          </p:cNvCxnSpPr>
          <p:nvPr/>
        </p:nvCxnSpPr>
        <p:spPr>
          <a:xfrm flipH="1" flipV="1">
            <a:off x="6349599" y="2626221"/>
            <a:ext cx="1891067" cy="628439"/>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9" name="Isosceles Triangle 118">
            <a:extLst>
              <a:ext uri="{FF2B5EF4-FFF2-40B4-BE49-F238E27FC236}">
                <a16:creationId xmlns:a16="http://schemas.microsoft.com/office/drawing/2014/main" id="{E1006BC1-912B-402D-872C-55A84C30E573}"/>
              </a:ext>
            </a:extLst>
          </p:cNvPr>
          <p:cNvSpPr/>
          <p:nvPr/>
        </p:nvSpPr>
        <p:spPr>
          <a:xfrm>
            <a:off x="6110666" y="2471200"/>
            <a:ext cx="318577" cy="31004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34A4FEC2-DEAE-4009-8FE1-FA986BFE7DEB}"/>
              </a:ext>
            </a:extLst>
          </p:cNvPr>
          <p:cNvCxnSpPr>
            <a:cxnSpLocks/>
            <a:endCxn id="119" idx="3"/>
          </p:cNvCxnSpPr>
          <p:nvPr/>
        </p:nvCxnSpPr>
        <p:spPr>
          <a:xfrm flipV="1">
            <a:off x="6269955" y="2781241"/>
            <a:ext cx="0" cy="311237"/>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243D07A1-0887-4159-BB3B-C17D95E1E1ED}"/>
                  </a:ext>
                </a:extLst>
              </p:cNvPr>
              <p:cNvSpPr txBox="1"/>
              <p:nvPr/>
            </p:nvSpPr>
            <p:spPr>
              <a:xfrm>
                <a:off x="6191404" y="3104828"/>
                <a:ext cx="17774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𝛽</m:t>
                      </m:r>
                    </m:oMath>
                  </m:oMathPara>
                </a14:m>
                <a:endParaRPr lang="en-US" sz="1600" dirty="0"/>
              </a:p>
            </p:txBody>
          </p:sp>
        </mc:Choice>
        <mc:Fallback xmlns="">
          <p:sp>
            <p:nvSpPr>
              <p:cNvPr id="121" name="TextBox 120">
                <a:extLst>
                  <a:ext uri="{FF2B5EF4-FFF2-40B4-BE49-F238E27FC236}">
                    <a16:creationId xmlns:a16="http://schemas.microsoft.com/office/drawing/2014/main" id="{243D07A1-0887-4159-BB3B-C17D95E1E1ED}"/>
                  </a:ext>
                </a:extLst>
              </p:cNvPr>
              <p:cNvSpPr txBox="1">
                <a:spLocks noRot="1" noChangeAspect="1" noMove="1" noResize="1" noEditPoints="1" noAdjustHandles="1" noChangeArrowheads="1" noChangeShapeType="1" noTextEdit="1"/>
              </p:cNvSpPr>
              <p:nvPr/>
            </p:nvSpPr>
            <p:spPr>
              <a:xfrm>
                <a:off x="6191404" y="3104828"/>
                <a:ext cx="177741" cy="246221"/>
              </a:xfrm>
              <a:prstGeom prst="rect">
                <a:avLst/>
              </a:prstGeom>
              <a:blipFill>
                <a:blip r:embed="rId18"/>
                <a:stretch>
                  <a:fillRect l="-41379" r="-34483" b="-31707"/>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3CE060F1-EA9D-43A1-8285-56154D48F87A}"/>
              </a:ext>
            </a:extLst>
          </p:cNvPr>
          <p:cNvGrpSpPr/>
          <p:nvPr/>
        </p:nvGrpSpPr>
        <p:grpSpPr>
          <a:xfrm>
            <a:off x="6194549" y="1439517"/>
            <a:ext cx="171450" cy="1034332"/>
            <a:chOff x="5995686" y="703240"/>
            <a:chExt cx="171450" cy="1034332"/>
          </a:xfrm>
        </p:grpSpPr>
        <p:cxnSp>
          <p:nvCxnSpPr>
            <p:cNvPr id="123" name="Straight Arrow Connector 122">
              <a:extLst>
                <a:ext uri="{FF2B5EF4-FFF2-40B4-BE49-F238E27FC236}">
                  <a16:creationId xmlns:a16="http://schemas.microsoft.com/office/drawing/2014/main" id="{7B292902-9DC0-4490-8040-549A90CC84C7}"/>
                </a:ext>
              </a:extLst>
            </p:cNvPr>
            <p:cNvCxnSpPr>
              <a:cxnSpLocks noChangeShapeType="1"/>
              <a:endCxn id="128" idx="2"/>
            </p:cNvCxnSpPr>
            <p:nvPr/>
          </p:nvCxnSpPr>
          <p:spPr bwMode="auto">
            <a:xfrm flipV="1">
              <a:off x="6081411" y="1251880"/>
              <a:ext cx="0" cy="48569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124" name="Group 123">
              <a:extLst>
                <a:ext uri="{FF2B5EF4-FFF2-40B4-BE49-F238E27FC236}">
                  <a16:creationId xmlns:a16="http://schemas.microsoft.com/office/drawing/2014/main" id="{9D471EA2-BDEA-4702-AAF1-927ACAE2BD33}"/>
                </a:ext>
              </a:extLst>
            </p:cNvPr>
            <p:cNvGrpSpPr/>
            <p:nvPr/>
          </p:nvGrpSpPr>
          <p:grpSpPr>
            <a:xfrm>
              <a:off x="5995686" y="703240"/>
              <a:ext cx="171450" cy="548640"/>
              <a:chOff x="1403479" y="1733952"/>
              <a:chExt cx="182880" cy="731520"/>
            </a:xfrm>
          </p:grpSpPr>
          <p:sp>
            <p:nvSpPr>
              <p:cNvPr id="125" name="Rectangle 124">
                <a:extLst>
                  <a:ext uri="{FF2B5EF4-FFF2-40B4-BE49-F238E27FC236}">
                    <a16:creationId xmlns:a16="http://schemas.microsoft.com/office/drawing/2014/main" id="{1CF104C3-4E51-4232-ADEB-87DD05F1850A}"/>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6" name="Rectangle 125">
                <a:extLst>
                  <a:ext uri="{FF2B5EF4-FFF2-40B4-BE49-F238E27FC236}">
                    <a16:creationId xmlns:a16="http://schemas.microsoft.com/office/drawing/2014/main" id="{C59AC6F8-37E6-47DF-88BD-FFA4BD63BBB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7" name="Rectangle 126">
                <a:extLst>
                  <a:ext uri="{FF2B5EF4-FFF2-40B4-BE49-F238E27FC236}">
                    <a16:creationId xmlns:a16="http://schemas.microsoft.com/office/drawing/2014/main" id="{694310E7-B308-45B6-83D8-5B5955DCFD99}"/>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8" name="Rectangle 127">
                <a:extLst>
                  <a:ext uri="{FF2B5EF4-FFF2-40B4-BE49-F238E27FC236}">
                    <a16:creationId xmlns:a16="http://schemas.microsoft.com/office/drawing/2014/main" id="{354D9219-932B-4C64-85B3-BC0FBB5BC25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43FE48B-6B9B-4DD1-A24D-1BD3CEDF8526}"/>
                  </a:ext>
                </a:extLst>
              </p:cNvPr>
              <p:cNvSpPr txBox="1"/>
              <p:nvPr/>
            </p:nvSpPr>
            <p:spPr>
              <a:xfrm>
                <a:off x="6365999" y="1611212"/>
                <a:ext cx="21647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𝑝</m:t>
                      </m:r>
                      <m:r>
                        <a:rPr lang="en-US" sz="1400" i="1" smtClean="0">
                          <a:latin typeface="Cambria Math" panose="02040503050406030204" pitchFamily="18" charset="0"/>
                        </a:rPr>
                        <m:t>(</m:t>
                      </m:r>
                      <m:r>
                        <a:rPr lang="zh-CN" altLang="en-US" sz="1400" i="1">
                          <a:latin typeface="Cambria Math" panose="02040503050406030204" pitchFamily="18" charset="0"/>
                        </a:rPr>
                        <m:t>发展</m:t>
                      </m:r>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b="0" i="1" smtClean="0">
                          <a:latin typeface="Cambria Math" panose="02040503050406030204" pitchFamily="18" charset="0"/>
                        </a:rPr>
                        <m:t>,</m:t>
                      </m:r>
                      <m:r>
                        <a:rPr lang="zh-CN" altLang="en-US" sz="1400" i="1">
                          <a:latin typeface="Cambria Math" panose="02040503050406030204" pitchFamily="18" charset="0"/>
                        </a:rPr>
                        <m:t>几年</m:t>
                      </m:r>
                      <m:r>
                        <a:rPr lang="en-US" altLang="zh-CN" sz="1400" b="0" i="1" smtClean="0">
                          <a:latin typeface="Cambria Math" panose="02040503050406030204" pitchFamily="18" charset="0"/>
                        </a:rPr>
                        <m:t>,</m:t>
                      </m:r>
                      <m:r>
                        <a:rPr lang="zh-CN" altLang="en-US" sz="1400" i="1">
                          <a:latin typeface="Cambria Math" panose="02040503050406030204" pitchFamily="18" charset="0"/>
                        </a:rPr>
                        <m:t>经济</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oMath>
                  </m:oMathPara>
                </a14:m>
                <a:endParaRPr lang="en-US" sz="1400" dirty="0"/>
              </a:p>
            </p:txBody>
          </p:sp>
        </mc:Choice>
        <mc:Fallback xmlns="">
          <p:sp>
            <p:nvSpPr>
              <p:cNvPr id="129" name="TextBox 128">
                <a:extLst>
                  <a:ext uri="{FF2B5EF4-FFF2-40B4-BE49-F238E27FC236}">
                    <a16:creationId xmlns:a16="http://schemas.microsoft.com/office/drawing/2014/main" id="{843FE48B-6B9B-4DD1-A24D-1BD3CEDF8526}"/>
                  </a:ext>
                </a:extLst>
              </p:cNvPr>
              <p:cNvSpPr txBox="1">
                <a:spLocks noRot="1" noChangeAspect="1" noMove="1" noResize="1" noEditPoints="1" noAdjustHandles="1" noChangeArrowheads="1" noChangeShapeType="1" noTextEdit="1"/>
              </p:cNvSpPr>
              <p:nvPr/>
            </p:nvSpPr>
            <p:spPr>
              <a:xfrm>
                <a:off x="6365999" y="1611212"/>
                <a:ext cx="2164759" cy="307777"/>
              </a:xfrm>
              <a:prstGeom prst="rect">
                <a:avLst/>
              </a:prstGeom>
              <a:blipFill>
                <a:blip r:embed="rId19"/>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4249422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B381-D8A6-4DA8-B3E2-803E42B1FF03}"/>
              </a:ext>
            </a:extLst>
          </p:cNvPr>
          <p:cNvSpPr>
            <a:spLocks noGrp="1"/>
          </p:cNvSpPr>
          <p:nvPr>
            <p:ph type="title"/>
          </p:nvPr>
        </p:nvSpPr>
        <p:spPr>
          <a:xfrm>
            <a:off x="838200" y="365125"/>
            <a:ext cx="10515600" cy="1325563"/>
          </a:xfrm>
        </p:spPr>
        <p:txBody>
          <a:bodyPr/>
          <a:lstStyle/>
          <a:p>
            <a:pPr algn="ctr"/>
            <a:r>
              <a:rPr lang="en-US" dirty="0"/>
              <a:t>Deep Fusion with Language Model</a:t>
            </a:r>
          </a:p>
        </p:txBody>
      </p:sp>
      <p:sp>
        <p:nvSpPr>
          <p:cNvPr id="4" name="TextBox 3">
            <a:extLst>
              <a:ext uri="{FF2B5EF4-FFF2-40B4-BE49-F238E27FC236}">
                <a16:creationId xmlns:a16="http://schemas.microsoft.com/office/drawing/2014/main" id="{E5308DDD-1FA6-4727-9612-3A5C95798FEB}"/>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Gulcehre</a:t>
            </a:r>
            <a:r>
              <a:rPr lang="en-US" dirty="0"/>
              <a:t> et al., </a:t>
            </a:r>
            <a:r>
              <a:rPr lang="en-US" b="1" dirty="0"/>
              <a:t>On Using Monolingual Corpora in Neural Machine Translation</a:t>
            </a:r>
            <a:r>
              <a:rPr lang="en-US" dirty="0"/>
              <a:t>. </a:t>
            </a:r>
            <a:r>
              <a:rPr lang="en-US" dirty="0" err="1"/>
              <a:t>arxiv</a:t>
            </a:r>
            <a:r>
              <a:rPr lang="en-US" dirty="0"/>
              <a:t>, 2015.</a:t>
            </a:r>
          </a:p>
        </p:txBody>
      </p:sp>
      <p:grpSp>
        <p:nvGrpSpPr>
          <p:cNvPr id="65" name="Group 64">
            <a:extLst>
              <a:ext uri="{FF2B5EF4-FFF2-40B4-BE49-F238E27FC236}">
                <a16:creationId xmlns:a16="http://schemas.microsoft.com/office/drawing/2014/main" id="{C9509C3F-B30E-448D-ADB5-515CBECD03F0}"/>
              </a:ext>
            </a:extLst>
          </p:cNvPr>
          <p:cNvGrpSpPr/>
          <p:nvPr/>
        </p:nvGrpSpPr>
        <p:grpSpPr>
          <a:xfrm>
            <a:off x="2574915" y="1820212"/>
            <a:ext cx="7042170" cy="3940812"/>
            <a:chOff x="2490193" y="1277287"/>
            <a:chExt cx="7042170" cy="3940812"/>
          </a:xfrm>
        </p:grpSpPr>
        <p:sp>
          <p:nvSpPr>
            <p:cNvPr id="66" name="Oval 65">
              <a:extLst>
                <a:ext uri="{FF2B5EF4-FFF2-40B4-BE49-F238E27FC236}">
                  <a16:creationId xmlns:a16="http://schemas.microsoft.com/office/drawing/2014/main" id="{C34C224C-9477-489D-94E3-DC2BBE173332}"/>
                </a:ext>
              </a:extLst>
            </p:cNvPr>
            <p:cNvSpPr/>
            <p:nvPr/>
          </p:nvSpPr>
          <p:spPr>
            <a:xfrm>
              <a:off x="4286196" y="3571911"/>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sp>
          <p:nvSpPr>
            <p:cNvPr id="67" name="Oval 66">
              <a:extLst>
                <a:ext uri="{FF2B5EF4-FFF2-40B4-BE49-F238E27FC236}">
                  <a16:creationId xmlns:a16="http://schemas.microsoft.com/office/drawing/2014/main" id="{CC077437-B0F1-4D95-8CF8-D5C7DB90E146}"/>
                </a:ext>
              </a:extLst>
            </p:cNvPr>
            <p:cNvSpPr/>
            <p:nvPr/>
          </p:nvSpPr>
          <p:spPr>
            <a:xfrm>
              <a:off x="2755108" y="3571911"/>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68" name="Straight Connector 67">
              <a:extLst>
                <a:ext uri="{FF2B5EF4-FFF2-40B4-BE49-F238E27FC236}">
                  <a16:creationId xmlns:a16="http://schemas.microsoft.com/office/drawing/2014/main" id="{DBA9BAF8-4591-4777-AAFC-9603318CC79D}"/>
                </a:ext>
              </a:extLst>
            </p:cNvPr>
            <p:cNvCxnSpPr>
              <a:cxnSpLocks/>
              <a:stCxn id="67" idx="6"/>
              <a:endCxn id="66" idx="2"/>
            </p:cNvCxnSpPr>
            <p:nvPr/>
          </p:nvCxnSpPr>
          <p:spPr>
            <a:xfrm>
              <a:off x="3061776" y="3723665"/>
              <a:ext cx="122442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204">
                  <a:extLst>
                    <a:ext uri="{FF2B5EF4-FFF2-40B4-BE49-F238E27FC236}">
                      <a16:creationId xmlns:a16="http://schemas.microsoft.com/office/drawing/2014/main" id="{1250DF80-D3DF-4F40-86E2-05046E86C46A}"/>
                    </a:ext>
                  </a:extLst>
                </p:cNvPr>
                <p:cNvSpPr txBox="1"/>
                <p:nvPr/>
              </p:nvSpPr>
              <p:spPr>
                <a:xfrm>
                  <a:off x="3504152" y="3447442"/>
                  <a:ext cx="394660"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𝑈</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8" name="TextBox 204">
                  <a:extLst>
                    <a:ext uri="{FF2B5EF4-FFF2-40B4-BE49-F238E27FC236}">
                      <a16:creationId xmlns:a16="http://schemas.microsoft.com/office/drawing/2014/main" id="{8633357E-9179-4341-8AAB-66EEA06C9782}"/>
                    </a:ext>
                  </a:extLst>
                </p:cNvPr>
                <p:cNvSpPr txBox="1">
                  <a:spLocks noRot="1" noChangeAspect="1" noMove="1" noResize="1" noEditPoints="1" noAdjustHandles="1" noChangeArrowheads="1" noChangeShapeType="1" noTextEdit="1"/>
                </p:cNvSpPr>
                <p:nvPr/>
              </p:nvSpPr>
              <p:spPr>
                <a:xfrm>
                  <a:off x="3504152" y="3447442"/>
                  <a:ext cx="394660"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9046D7B2-233E-4119-B25E-F57C4C69EFF3}"/>
                    </a:ext>
                  </a:extLst>
                </p:cNvPr>
                <p:cNvSpPr txBox="1"/>
                <p:nvPr/>
              </p:nvSpPr>
              <p:spPr>
                <a:xfrm>
                  <a:off x="3744444" y="3947527"/>
                  <a:ext cx="4411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EB07D00-9C71-4D1B-8401-C89F4B4257DB}"/>
                    </a:ext>
                  </a:extLst>
                </p:cNvPr>
                <p:cNvSpPr txBox="1">
                  <a:spLocks noRot="1" noChangeAspect="1" noMove="1" noResize="1" noEditPoints="1" noAdjustHandles="1" noChangeArrowheads="1" noChangeShapeType="1" noTextEdit="1"/>
                </p:cNvSpPr>
                <p:nvPr/>
              </p:nvSpPr>
              <p:spPr>
                <a:xfrm>
                  <a:off x="3744444" y="3947527"/>
                  <a:ext cx="44114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F9E9771-F7DE-4FB5-BDF6-EC11E120E917}"/>
                    </a:ext>
                  </a:extLst>
                </p:cNvPr>
                <p:cNvSpPr txBox="1"/>
                <p:nvPr/>
              </p:nvSpPr>
              <p:spPr>
                <a:xfrm>
                  <a:off x="2490193" y="3216034"/>
                  <a:ext cx="16401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i="1">
                                <a:latin typeface="Cambria Math" panose="02040503050406030204" pitchFamily="18" charset="0"/>
                              </a:rPr>
                              <m:t>𝑡</m:t>
                            </m:r>
                            <m:r>
                              <a:rPr lang="en-US" sz="1400" i="1">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b="0" i="1" smtClean="0">
                            <a:latin typeface="Cambria Math" panose="02040503050406030204" pitchFamily="18" charset="0"/>
                          </a:rPr>
                          <m:t>,</m:t>
                        </m:r>
                        <m:r>
                          <a:rPr lang="zh-CN" altLang="en-US" sz="1400" i="1">
                            <a:latin typeface="Cambria Math" panose="02040503050406030204" pitchFamily="18" charset="0"/>
                          </a:rPr>
                          <m:t>几年</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r>
                              <a:rPr lang="en-US" sz="1400" i="1">
                                <a:latin typeface="Cambria Math" panose="02040503050406030204" pitchFamily="18" charset="0"/>
                              </a:rPr>
                              <m:t>−1</m:t>
                            </m:r>
                          </m:sub>
                        </m:sSub>
                      </m:oMath>
                    </m:oMathPara>
                  </a14:m>
                  <a:endParaRPr lang="en-US" sz="1400" dirty="0"/>
                </a:p>
              </p:txBody>
            </p:sp>
          </mc:Choice>
          <mc:Fallback xmlns="">
            <p:sp>
              <p:nvSpPr>
                <p:cNvPr id="10" name="TextBox 9">
                  <a:extLst>
                    <a:ext uri="{FF2B5EF4-FFF2-40B4-BE49-F238E27FC236}">
                      <a16:creationId xmlns:a16="http://schemas.microsoft.com/office/drawing/2014/main" id="{ECE46CF6-1BBD-4760-B222-F3BDAC3FB167}"/>
                    </a:ext>
                  </a:extLst>
                </p:cNvPr>
                <p:cNvSpPr txBox="1">
                  <a:spLocks noRot="1" noChangeAspect="1" noMove="1" noResize="1" noEditPoints="1" noAdjustHandles="1" noChangeArrowheads="1" noChangeShapeType="1" noTextEdit="1"/>
                </p:cNvSpPr>
                <p:nvPr/>
              </p:nvSpPr>
              <p:spPr>
                <a:xfrm>
                  <a:off x="2490193" y="3216034"/>
                  <a:ext cx="1640193" cy="307777"/>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5C573FA-5EEC-442F-B80F-D292B4CD168E}"/>
                    </a:ext>
                  </a:extLst>
                </p:cNvPr>
                <p:cNvSpPr txBox="1"/>
                <p:nvPr/>
              </p:nvSpPr>
              <p:spPr>
                <a:xfrm>
                  <a:off x="3103042" y="4910322"/>
                  <a:ext cx="9959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经济</m:t>
                        </m:r>
                      </m:oMath>
                    </m:oMathPara>
                  </a14:m>
                  <a:endParaRPr lang="en-US" sz="1400"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E13261A-1BF1-4A21-BD0F-9DE32F0B1E85}"/>
                    </a:ext>
                  </a:extLst>
                </p:cNvPr>
                <p:cNvSpPr txBox="1">
                  <a:spLocks noRot="1" noChangeAspect="1" noMove="1" noResize="1" noEditPoints="1" noAdjustHandles="1" noChangeArrowheads="1" noChangeShapeType="1" noTextEdit="1"/>
                </p:cNvSpPr>
                <p:nvPr/>
              </p:nvSpPr>
              <p:spPr>
                <a:xfrm>
                  <a:off x="3103042" y="4910322"/>
                  <a:ext cx="995978" cy="307777"/>
                </a:xfrm>
                <a:prstGeom prst="rect">
                  <a:avLst/>
                </a:prstGeom>
                <a:blipFill>
                  <a:blip r:embed="rId6"/>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BBF7CCD-589E-4CCF-A7A2-9B53153D19EB}"/>
                    </a:ext>
                  </a:extLst>
                </p:cNvPr>
                <p:cNvSpPr txBox="1"/>
                <p:nvPr/>
              </p:nvSpPr>
              <p:spPr>
                <a:xfrm>
                  <a:off x="4572995" y="3573624"/>
                  <a:ext cx="1656223" cy="307777"/>
                </a:xfrm>
                <a:prstGeom prst="rect">
                  <a:avLst/>
                </a:prstGeom>
                <a:noFill/>
              </p:spPr>
              <p:txBody>
                <a:bodyPr wrap="none"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i="1">
                              <a:latin typeface="Cambria Math" panose="02040503050406030204" pitchFamily="18" charset="0"/>
                            </a:rPr>
                            <m:t>𝑡</m:t>
                          </m:r>
                        </m:sub>
                      </m:sSub>
                    </m:oMath>
                  </a14:m>
                  <a:r>
                    <a:rPr lang="en-US" sz="1400" dirty="0"/>
                    <a:t>:</a:t>
                  </a:r>
                  <a14:m>
                    <m:oMath xmlns:m="http://schemas.openxmlformats.org/officeDocument/2006/math">
                      <m:r>
                        <a:rPr lang="zh-CN" altLang="en-US" sz="1400" i="1">
                          <a:latin typeface="Cambria Math" panose="02040503050406030204" pitchFamily="18" charset="0"/>
                        </a:rPr>
                        <m:t>近</m:t>
                      </m:r>
                      <m:r>
                        <a:rPr lang="en-US" altLang="zh-CN" sz="1400" i="1">
                          <a:latin typeface="Cambria Math" panose="02040503050406030204" pitchFamily="18" charset="0"/>
                        </a:rPr>
                        <m:t>,</m:t>
                      </m:r>
                      <m:r>
                        <a:rPr lang="zh-CN" altLang="en-US" sz="1400" i="1">
                          <a:latin typeface="Cambria Math" panose="02040503050406030204" pitchFamily="18" charset="0"/>
                        </a:rPr>
                        <m:t>几年</m:t>
                      </m:r>
                      <m:r>
                        <a:rPr lang="en-US" altLang="zh-CN" sz="1400" i="1">
                          <a:latin typeface="Cambria Math" panose="02040503050406030204" pitchFamily="18" charset="0"/>
                        </a:rPr>
                        <m:t>,</m:t>
                      </m:r>
                      <m:r>
                        <a:rPr lang="zh-CN" altLang="en-US" sz="1400" i="1" smtClean="0">
                          <a:latin typeface="Cambria Math" panose="02040503050406030204" pitchFamily="18" charset="0"/>
                        </a:rPr>
                        <m:t>经济</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oMath>
                  </a14:m>
                  <a:endParaRPr lang="en-US" sz="1400" dirty="0"/>
                </a:p>
              </p:txBody>
            </p:sp>
          </mc:Choice>
          <mc:Fallback xmlns="">
            <p:sp>
              <p:nvSpPr>
                <p:cNvPr id="12" name="TextBox 11">
                  <a:extLst>
                    <a:ext uri="{FF2B5EF4-FFF2-40B4-BE49-F238E27FC236}">
                      <a16:creationId xmlns:a16="http://schemas.microsoft.com/office/drawing/2014/main" id="{8F69D117-9782-4272-A4B0-21471430A686}"/>
                    </a:ext>
                  </a:extLst>
                </p:cNvPr>
                <p:cNvSpPr txBox="1">
                  <a:spLocks noRot="1" noChangeAspect="1" noMove="1" noResize="1" noEditPoints="1" noAdjustHandles="1" noChangeArrowheads="1" noChangeShapeType="1" noTextEdit="1"/>
                </p:cNvSpPr>
                <p:nvPr/>
              </p:nvSpPr>
              <p:spPr>
                <a:xfrm>
                  <a:off x="4572995" y="3573624"/>
                  <a:ext cx="1656223" cy="307777"/>
                </a:xfrm>
                <a:prstGeom prst="rect">
                  <a:avLst/>
                </a:prstGeom>
                <a:blipFill>
                  <a:blip r:embed="rId7"/>
                  <a:stretch>
                    <a:fillRect t="-3922" b="-19608"/>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3A533441-3E8D-45BB-8D5A-EBFDA8C5289A}"/>
                </a:ext>
              </a:extLst>
            </p:cNvPr>
            <p:cNvCxnSpPr>
              <a:cxnSpLocks noChangeShapeType="1"/>
              <a:stCxn id="66" idx="0"/>
              <a:endCxn id="157" idx="3"/>
            </p:cNvCxnSpPr>
            <p:nvPr/>
          </p:nvCxnSpPr>
          <p:spPr bwMode="auto">
            <a:xfrm flipV="1">
              <a:off x="4439530" y="2571535"/>
              <a:ext cx="1464686" cy="1000376"/>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36" name="Straight Arrow Connector 135">
              <a:extLst>
                <a:ext uri="{FF2B5EF4-FFF2-40B4-BE49-F238E27FC236}">
                  <a16:creationId xmlns:a16="http://schemas.microsoft.com/office/drawing/2014/main" id="{5B30430F-666A-44C7-97B6-76F1366285A1}"/>
                </a:ext>
              </a:extLst>
            </p:cNvPr>
            <p:cNvCxnSpPr>
              <a:cxnSpLocks noChangeShapeType="1"/>
              <a:stCxn id="178" idx="0"/>
              <a:endCxn id="66" idx="4"/>
            </p:cNvCxnSpPr>
            <p:nvPr/>
          </p:nvCxnSpPr>
          <p:spPr bwMode="auto">
            <a:xfrm flipV="1">
              <a:off x="3601031" y="3875419"/>
              <a:ext cx="838499" cy="53936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137" name="Group 136">
              <a:extLst>
                <a:ext uri="{FF2B5EF4-FFF2-40B4-BE49-F238E27FC236}">
                  <a16:creationId xmlns:a16="http://schemas.microsoft.com/office/drawing/2014/main" id="{7FAECB49-C17C-4DE8-B2E7-EE1B683FE2B0}"/>
                </a:ext>
              </a:extLst>
            </p:cNvPr>
            <p:cNvGrpSpPr/>
            <p:nvPr/>
          </p:nvGrpSpPr>
          <p:grpSpPr>
            <a:xfrm>
              <a:off x="3515306" y="4414787"/>
              <a:ext cx="171450" cy="548640"/>
              <a:chOff x="1403479" y="1733952"/>
              <a:chExt cx="182880" cy="731520"/>
            </a:xfrm>
          </p:grpSpPr>
          <p:sp>
            <p:nvSpPr>
              <p:cNvPr id="178" name="Rectangle 177">
                <a:extLst>
                  <a:ext uri="{FF2B5EF4-FFF2-40B4-BE49-F238E27FC236}">
                    <a16:creationId xmlns:a16="http://schemas.microsoft.com/office/drawing/2014/main" id="{59547C68-DDF2-4281-AA9C-9DA72651B6BC}"/>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Rectangle 178">
                <a:extLst>
                  <a:ext uri="{FF2B5EF4-FFF2-40B4-BE49-F238E27FC236}">
                    <a16:creationId xmlns:a16="http://schemas.microsoft.com/office/drawing/2014/main" id="{BE9F3BB7-7A60-47C7-8357-5272242A272C}"/>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0" name="Rectangle 179">
                <a:extLst>
                  <a:ext uri="{FF2B5EF4-FFF2-40B4-BE49-F238E27FC236}">
                    <a16:creationId xmlns:a16="http://schemas.microsoft.com/office/drawing/2014/main" id="{A84C7B07-EC24-4A0D-A114-85736B869E49}"/>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Rectangle 180">
                <a:extLst>
                  <a:ext uri="{FF2B5EF4-FFF2-40B4-BE49-F238E27FC236}">
                    <a16:creationId xmlns:a16="http://schemas.microsoft.com/office/drawing/2014/main" id="{A223E744-8C26-4952-B11B-A1436EBD63D9}"/>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38" name="Oval 137">
              <a:extLst>
                <a:ext uri="{FF2B5EF4-FFF2-40B4-BE49-F238E27FC236}">
                  <a16:creationId xmlns:a16="http://schemas.microsoft.com/office/drawing/2014/main" id="{EACEEF37-4B96-43F7-BCEB-81F8330221A6}"/>
                </a:ext>
              </a:extLst>
            </p:cNvPr>
            <p:cNvSpPr/>
            <p:nvPr/>
          </p:nvSpPr>
          <p:spPr>
            <a:xfrm>
              <a:off x="5077822" y="4433019"/>
              <a:ext cx="306668" cy="303508"/>
            </a:xfrm>
            <a:prstGeom prst="ellipse">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139" name="Straight Arrow Connector 138">
              <a:extLst>
                <a:ext uri="{FF2B5EF4-FFF2-40B4-BE49-F238E27FC236}">
                  <a16:creationId xmlns:a16="http://schemas.microsoft.com/office/drawing/2014/main" id="{1900F275-8E45-41CB-88CF-FC3E1C08764F}"/>
                </a:ext>
              </a:extLst>
            </p:cNvPr>
            <p:cNvCxnSpPr>
              <a:cxnSpLocks noChangeShapeType="1"/>
              <a:stCxn id="138" idx="0"/>
              <a:endCxn id="66" idx="4"/>
            </p:cNvCxnSpPr>
            <p:nvPr/>
          </p:nvCxnSpPr>
          <p:spPr bwMode="auto">
            <a:xfrm flipH="1" flipV="1">
              <a:off x="4439530" y="3875419"/>
              <a:ext cx="791626" cy="557600"/>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4679C58E-88A6-4463-90B8-44DE4E5DA4C4}"/>
                    </a:ext>
                  </a:extLst>
                </p:cNvPr>
                <p:cNvSpPr txBox="1"/>
                <p:nvPr/>
              </p:nvSpPr>
              <p:spPr>
                <a:xfrm>
                  <a:off x="4315438" y="4910322"/>
                  <a:ext cx="19549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b="0" i="1" smtClean="0">
                            <a:latin typeface="Cambria Math" panose="02040503050406030204" pitchFamily="18" charset="0"/>
                          </a:rPr>
                          <m:t>𝑒𝑐𝑜𝑛𝑜𝑚𝑖𝑐</m:t>
                        </m:r>
                        <m:r>
                          <a:rPr lang="en-US" sz="1400" b="0" i="1" smtClean="0">
                            <a:latin typeface="Cambria Math" panose="02040503050406030204" pitchFamily="18" charset="0"/>
                          </a:rPr>
                          <m:t>…</m:t>
                        </m:r>
                        <m:r>
                          <a:rPr lang="en-US" sz="1400" b="0" i="1" smtClean="0">
                            <a:latin typeface="Cambria Math" panose="02040503050406030204" pitchFamily="18" charset="0"/>
                          </a:rPr>
                          <m:t>𝑑𝑜𝑤𝑛</m:t>
                        </m:r>
                        <m:r>
                          <a:rPr lang="en-US" sz="1400" b="0" i="1" smtClean="0">
                            <a:latin typeface="Cambria Math" panose="02040503050406030204" pitchFamily="18" charset="0"/>
                          </a:rPr>
                          <m:t> .</m:t>
                        </m:r>
                      </m:oMath>
                    </m:oMathPara>
                  </a14:m>
                  <a:endParaRPr lang="en-US" sz="1400"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438B4C06-614B-451B-AB8F-D62EEA9AE0D7}"/>
                    </a:ext>
                  </a:extLst>
                </p:cNvPr>
                <p:cNvSpPr txBox="1">
                  <a:spLocks noRot="1" noChangeAspect="1" noMove="1" noResize="1" noEditPoints="1" noAdjustHandles="1" noChangeArrowheads="1" noChangeShapeType="1" noTextEdit="1"/>
                </p:cNvSpPr>
                <p:nvPr/>
              </p:nvSpPr>
              <p:spPr>
                <a:xfrm>
                  <a:off x="4315438" y="4910322"/>
                  <a:ext cx="1954958"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4628D142-1042-4591-8E3F-0DA33FF72570}"/>
                    </a:ext>
                  </a:extLst>
                </p:cNvPr>
                <p:cNvSpPr txBox="1"/>
                <p:nvPr/>
              </p:nvSpPr>
              <p:spPr>
                <a:xfrm>
                  <a:off x="4795300" y="3970214"/>
                  <a:ext cx="46519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AF983658-CE84-46C4-9AFB-3BAD08895B5A}"/>
                    </a:ext>
                  </a:extLst>
                </p:cNvPr>
                <p:cNvSpPr txBox="1">
                  <a:spLocks noRot="1" noChangeAspect="1" noMove="1" noResize="1" noEditPoints="1" noAdjustHandles="1" noChangeArrowheads="1" noChangeShapeType="1" noTextEdit="1"/>
                </p:cNvSpPr>
                <p:nvPr/>
              </p:nvSpPr>
              <p:spPr>
                <a:xfrm>
                  <a:off x="4795300" y="3970214"/>
                  <a:ext cx="465192" cy="307777"/>
                </a:xfrm>
                <a:prstGeom prst="rect">
                  <a:avLst/>
                </a:prstGeom>
                <a:blipFill>
                  <a:blip r:embed="rId9"/>
                  <a:stretch>
                    <a:fillRect/>
                  </a:stretch>
                </a:blipFill>
              </p:spPr>
              <p:txBody>
                <a:bodyPr/>
                <a:lstStyle/>
                <a:p>
                  <a:r>
                    <a:rPr lang="en-US">
                      <a:noFill/>
                    </a:rPr>
                    <a:t> </a:t>
                  </a:r>
                </a:p>
              </p:txBody>
            </p:sp>
          </mc:Fallback>
        </mc:AlternateContent>
        <p:sp>
          <p:nvSpPr>
            <p:cNvPr id="142" name="Oval 141">
              <a:extLst>
                <a:ext uri="{FF2B5EF4-FFF2-40B4-BE49-F238E27FC236}">
                  <a16:creationId xmlns:a16="http://schemas.microsoft.com/office/drawing/2014/main" id="{55381A47-AA9F-446C-A68A-7CFE4E6D815F}"/>
                </a:ext>
              </a:extLst>
            </p:cNvPr>
            <p:cNvSpPr/>
            <p:nvPr/>
          </p:nvSpPr>
          <p:spPr>
            <a:xfrm>
              <a:off x="7887307" y="3548623"/>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sp>
          <p:nvSpPr>
            <p:cNvPr id="143" name="Oval 142">
              <a:extLst>
                <a:ext uri="{FF2B5EF4-FFF2-40B4-BE49-F238E27FC236}">
                  <a16:creationId xmlns:a16="http://schemas.microsoft.com/office/drawing/2014/main" id="{D265654C-76AA-45BF-96BD-FD9B5A07AF93}"/>
                </a:ext>
              </a:extLst>
            </p:cNvPr>
            <p:cNvSpPr/>
            <p:nvPr/>
          </p:nvSpPr>
          <p:spPr>
            <a:xfrm>
              <a:off x="6356219" y="3548623"/>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144" name="Straight Connector 143">
              <a:extLst>
                <a:ext uri="{FF2B5EF4-FFF2-40B4-BE49-F238E27FC236}">
                  <a16:creationId xmlns:a16="http://schemas.microsoft.com/office/drawing/2014/main" id="{3D6CFFA9-9EBF-4D9F-8A1B-3D75817D1200}"/>
                </a:ext>
              </a:extLst>
            </p:cNvPr>
            <p:cNvCxnSpPr>
              <a:cxnSpLocks/>
              <a:stCxn id="143" idx="6"/>
              <a:endCxn id="142" idx="2"/>
            </p:cNvCxnSpPr>
            <p:nvPr/>
          </p:nvCxnSpPr>
          <p:spPr>
            <a:xfrm>
              <a:off x="6662887" y="3700377"/>
              <a:ext cx="1224420" cy="0"/>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204">
                  <a:extLst>
                    <a:ext uri="{FF2B5EF4-FFF2-40B4-BE49-F238E27FC236}">
                      <a16:creationId xmlns:a16="http://schemas.microsoft.com/office/drawing/2014/main" id="{EAE4C790-9B3E-4765-81AB-2DBDD4AACA6F}"/>
                    </a:ext>
                  </a:extLst>
                </p:cNvPr>
                <p:cNvSpPr txBox="1"/>
                <p:nvPr/>
              </p:nvSpPr>
              <p:spPr>
                <a:xfrm>
                  <a:off x="7105263" y="3424154"/>
                  <a:ext cx="418704" cy="307777"/>
                </a:xfrm>
                <a:prstGeom prst="rect">
                  <a:avLst/>
                </a:prstGeom>
                <a:noFill/>
              </p:spPr>
              <p:txBody>
                <a:bodyPr wrap="none" rtlCol="0">
                  <a:spAutoFit/>
                </a:bodyPr>
                <a:lstStyle>
                  <a:defPPr>
                    <a:defRPr lang="en-US"/>
                  </a:defPPr>
                  <a:lvl1pPr marL="0" algn="l" defTabSz="822690" rtl="0" eaLnBrk="1" latinLnBrk="0" hangingPunct="1">
                    <a:defRPr sz="1618" kern="1200">
                      <a:solidFill>
                        <a:schemeClr val="tx1"/>
                      </a:solidFill>
                      <a:latin typeface="+mn-lt"/>
                      <a:ea typeface="+mn-ea"/>
                      <a:cs typeface="+mn-cs"/>
                    </a:defRPr>
                  </a:lvl1pPr>
                  <a:lvl2pPr marL="411344" algn="l" defTabSz="822690" rtl="0" eaLnBrk="1" latinLnBrk="0" hangingPunct="1">
                    <a:defRPr sz="1618" kern="1200">
                      <a:solidFill>
                        <a:schemeClr val="tx1"/>
                      </a:solidFill>
                      <a:latin typeface="+mn-lt"/>
                      <a:ea typeface="+mn-ea"/>
                      <a:cs typeface="+mn-cs"/>
                    </a:defRPr>
                  </a:lvl2pPr>
                  <a:lvl3pPr marL="822690" algn="l" defTabSz="822690" rtl="0" eaLnBrk="1" latinLnBrk="0" hangingPunct="1">
                    <a:defRPr sz="1618" kern="1200">
                      <a:solidFill>
                        <a:schemeClr val="tx1"/>
                      </a:solidFill>
                      <a:latin typeface="+mn-lt"/>
                      <a:ea typeface="+mn-ea"/>
                      <a:cs typeface="+mn-cs"/>
                    </a:defRPr>
                  </a:lvl3pPr>
                  <a:lvl4pPr marL="1234035" algn="l" defTabSz="822690" rtl="0" eaLnBrk="1" latinLnBrk="0" hangingPunct="1">
                    <a:defRPr sz="1618" kern="1200">
                      <a:solidFill>
                        <a:schemeClr val="tx1"/>
                      </a:solidFill>
                      <a:latin typeface="+mn-lt"/>
                      <a:ea typeface="+mn-ea"/>
                      <a:cs typeface="+mn-cs"/>
                    </a:defRPr>
                  </a:lvl4pPr>
                  <a:lvl5pPr marL="1645379" algn="l" defTabSz="822690" rtl="0" eaLnBrk="1" latinLnBrk="0" hangingPunct="1">
                    <a:defRPr sz="1618" kern="1200">
                      <a:solidFill>
                        <a:schemeClr val="tx1"/>
                      </a:solidFill>
                      <a:latin typeface="+mn-lt"/>
                      <a:ea typeface="+mn-ea"/>
                      <a:cs typeface="+mn-cs"/>
                    </a:defRPr>
                  </a:lvl5pPr>
                  <a:lvl6pPr marL="2056725" algn="l" defTabSz="822690" rtl="0" eaLnBrk="1" latinLnBrk="0" hangingPunct="1">
                    <a:defRPr sz="1618" kern="1200">
                      <a:solidFill>
                        <a:schemeClr val="tx1"/>
                      </a:solidFill>
                      <a:latin typeface="+mn-lt"/>
                      <a:ea typeface="+mn-ea"/>
                      <a:cs typeface="+mn-cs"/>
                    </a:defRPr>
                  </a:lvl6pPr>
                  <a:lvl7pPr marL="2468068" algn="l" defTabSz="822690" rtl="0" eaLnBrk="1" latinLnBrk="0" hangingPunct="1">
                    <a:defRPr sz="1618" kern="1200">
                      <a:solidFill>
                        <a:schemeClr val="tx1"/>
                      </a:solidFill>
                      <a:latin typeface="+mn-lt"/>
                      <a:ea typeface="+mn-ea"/>
                      <a:cs typeface="+mn-cs"/>
                    </a:defRPr>
                  </a:lvl7pPr>
                  <a:lvl8pPr marL="2879416" algn="l" defTabSz="822690" rtl="0" eaLnBrk="1" latinLnBrk="0" hangingPunct="1">
                    <a:defRPr sz="1618" kern="1200">
                      <a:solidFill>
                        <a:schemeClr val="tx1"/>
                      </a:solidFill>
                      <a:latin typeface="+mn-lt"/>
                      <a:ea typeface="+mn-ea"/>
                      <a:cs typeface="+mn-cs"/>
                    </a:defRPr>
                  </a:lvl8pPr>
                  <a:lvl9pPr marL="3290760" algn="l" defTabSz="822690" rtl="0" eaLnBrk="1" latinLnBrk="0" hangingPunct="1">
                    <a:defRPr sz="1618"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𝑈</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23" name="TextBox 204">
                  <a:extLst>
                    <a:ext uri="{FF2B5EF4-FFF2-40B4-BE49-F238E27FC236}">
                      <a16:creationId xmlns:a16="http://schemas.microsoft.com/office/drawing/2014/main" id="{3216038E-8B74-45B3-85AD-3706615E2BA2}"/>
                    </a:ext>
                  </a:extLst>
                </p:cNvPr>
                <p:cNvSpPr txBox="1">
                  <a:spLocks noRot="1" noChangeAspect="1" noMove="1" noResize="1" noEditPoints="1" noAdjustHandles="1" noChangeArrowheads="1" noChangeShapeType="1" noTextEdit="1"/>
                </p:cNvSpPr>
                <p:nvPr/>
              </p:nvSpPr>
              <p:spPr>
                <a:xfrm>
                  <a:off x="7105263" y="3424154"/>
                  <a:ext cx="41870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F25FD40D-30C6-43B1-9C5D-F717E0597DD9}"/>
                    </a:ext>
                  </a:extLst>
                </p:cNvPr>
                <p:cNvSpPr txBox="1"/>
                <p:nvPr/>
              </p:nvSpPr>
              <p:spPr>
                <a:xfrm>
                  <a:off x="7976616" y="3979737"/>
                  <a:ext cx="46519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𝑊</m:t>
                        </m:r>
                        <m:r>
                          <a:rPr lang="en-US" sz="1400" b="0" i="1" smtClean="0">
                            <a:latin typeface="Cambria Math" panose="02040503050406030204" pitchFamily="18" charset="0"/>
                          </a:rPr>
                          <m:t>"</m:t>
                        </m:r>
                      </m:oMath>
                    </m:oMathPara>
                  </a14:m>
                  <a:endParaRPr lang="en-US" sz="1400" i="1" dirty="0">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CDD668B9-5C14-4EDD-BF72-87972902EBFD}"/>
                    </a:ext>
                  </a:extLst>
                </p:cNvPr>
                <p:cNvSpPr txBox="1">
                  <a:spLocks noRot="1" noChangeAspect="1" noMove="1" noResize="1" noEditPoints="1" noAdjustHandles="1" noChangeArrowheads="1" noChangeShapeType="1" noTextEdit="1"/>
                </p:cNvSpPr>
                <p:nvPr/>
              </p:nvSpPr>
              <p:spPr>
                <a:xfrm>
                  <a:off x="7976616" y="3979737"/>
                  <a:ext cx="465192"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1A5F954-5169-47B0-8342-246D80036B22}"/>
                    </a:ext>
                  </a:extLst>
                </p:cNvPr>
                <p:cNvSpPr txBox="1"/>
                <p:nvPr/>
              </p:nvSpPr>
              <p:spPr>
                <a:xfrm>
                  <a:off x="6091304" y="3192746"/>
                  <a:ext cx="11990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i="1">
                            <a:latin typeface="Cambria Math" panose="02040503050406030204" pitchFamily="18" charset="0"/>
                          </a:rPr>
                          <m:t> </m:t>
                        </m:r>
                        <m:r>
                          <a:rPr lang="zh-CN" altLang="en-US" sz="1400" i="1">
                            <a:latin typeface="Cambria Math" panose="02040503050406030204" pitchFamily="18" charset="0"/>
                          </a:rPr>
                          <m:t>几年</m:t>
                        </m:r>
                      </m:oMath>
                    </m:oMathPara>
                  </a14:m>
                  <a:endParaRPr lang="en-US" sz="1400" dirty="0"/>
                </a:p>
              </p:txBody>
            </p:sp>
          </mc:Choice>
          <mc:Fallback xmlns="">
            <p:sp>
              <p:nvSpPr>
                <p:cNvPr id="25" name="TextBox 24">
                  <a:extLst>
                    <a:ext uri="{FF2B5EF4-FFF2-40B4-BE49-F238E27FC236}">
                      <a16:creationId xmlns:a16="http://schemas.microsoft.com/office/drawing/2014/main" id="{20A67C75-60E5-409E-BB4C-F49A4345408E}"/>
                    </a:ext>
                  </a:extLst>
                </p:cNvPr>
                <p:cNvSpPr txBox="1">
                  <a:spLocks noRot="1" noChangeAspect="1" noMove="1" noResize="1" noEditPoints="1" noAdjustHandles="1" noChangeArrowheads="1" noChangeShapeType="1" noTextEdit="1"/>
                </p:cNvSpPr>
                <p:nvPr/>
              </p:nvSpPr>
              <p:spPr>
                <a:xfrm>
                  <a:off x="6091304" y="3192746"/>
                  <a:ext cx="1199046"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BA262B9-8703-4F22-BFC8-FBC129102654}"/>
                    </a:ext>
                  </a:extLst>
                </p:cNvPr>
                <p:cNvSpPr txBox="1"/>
                <p:nvPr/>
              </p:nvSpPr>
              <p:spPr>
                <a:xfrm>
                  <a:off x="7543977" y="4906097"/>
                  <a:ext cx="9959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经济</m:t>
                        </m:r>
                      </m:oMath>
                    </m:oMathPara>
                  </a14:m>
                  <a:endParaRPr lang="en-US" sz="1400"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A207822-57B6-4C43-A9D7-33154C7F1CC6}"/>
                    </a:ext>
                  </a:extLst>
                </p:cNvPr>
                <p:cNvSpPr txBox="1">
                  <a:spLocks noRot="1" noChangeAspect="1" noMove="1" noResize="1" noEditPoints="1" noAdjustHandles="1" noChangeArrowheads="1" noChangeShapeType="1" noTextEdit="1"/>
                </p:cNvSpPr>
                <p:nvPr/>
              </p:nvSpPr>
              <p:spPr>
                <a:xfrm>
                  <a:off x="7543977" y="4906097"/>
                  <a:ext cx="995978" cy="307777"/>
                </a:xfrm>
                <a:prstGeom prst="rect">
                  <a:avLst/>
                </a:prstGeom>
                <a:blipFill>
                  <a:blip r:embed="rId1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59751026-1FFB-4E84-AF49-E657C97EEBD4}"/>
                    </a:ext>
                  </a:extLst>
                </p:cNvPr>
                <p:cNvSpPr txBox="1"/>
                <p:nvPr/>
              </p:nvSpPr>
              <p:spPr>
                <a:xfrm>
                  <a:off x="8174106" y="3550336"/>
                  <a:ext cx="1358257" cy="307777"/>
                </a:xfrm>
                <a:prstGeom prst="rect">
                  <a:avLst/>
                </a:prstGeom>
                <a:noFill/>
              </p:spPr>
              <p:txBody>
                <a:bodyPr wrap="none" rtlCol="0">
                  <a:spAutoFit/>
                </a:bodyPr>
                <a:lstStyle/>
                <a:p>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𝑠</m:t>
                          </m:r>
                        </m:e>
                        <m:sub>
                          <m:r>
                            <a:rPr lang="en-US" sz="1400" i="1">
                              <a:latin typeface="Cambria Math" panose="02040503050406030204" pitchFamily="18" charset="0"/>
                            </a:rPr>
                            <m:t>𝑡</m:t>
                          </m:r>
                        </m:sub>
                        <m:sup>
                          <m:r>
                            <a:rPr lang="en-US" sz="1400" i="1">
                              <a:latin typeface="Cambria Math" panose="02040503050406030204" pitchFamily="18" charset="0"/>
                            </a:rPr>
                            <m:t>′</m:t>
                          </m:r>
                        </m:sup>
                      </m:sSubSup>
                    </m:oMath>
                  </a14:m>
                  <a:r>
                    <a:rPr lang="en-US" sz="1400" dirty="0"/>
                    <a:t>:</a:t>
                  </a:r>
                  <a14:m>
                    <m:oMath xmlns:m="http://schemas.openxmlformats.org/officeDocument/2006/math">
                      <m:r>
                        <a:rPr lang="zh-CN" altLang="en-US" sz="1400" i="1">
                          <a:latin typeface="Cambria Math" panose="02040503050406030204" pitchFamily="18" charset="0"/>
                        </a:rPr>
                        <m:t>近</m:t>
                      </m:r>
                      <m:r>
                        <a:rPr lang="en-US" altLang="zh-CN" sz="1400" i="1">
                          <a:latin typeface="Cambria Math" panose="02040503050406030204" pitchFamily="18" charset="0"/>
                        </a:rPr>
                        <m:t> </m:t>
                      </m:r>
                      <m:r>
                        <a:rPr lang="zh-CN" altLang="en-US" sz="1400" i="1">
                          <a:latin typeface="Cambria Math" panose="02040503050406030204" pitchFamily="18" charset="0"/>
                        </a:rPr>
                        <m:t>几年</m:t>
                      </m:r>
                      <m:r>
                        <a:rPr lang="en-US" altLang="zh-CN" sz="1400" i="1">
                          <a:latin typeface="Cambria Math" panose="02040503050406030204" pitchFamily="18" charset="0"/>
                        </a:rPr>
                        <m:t> </m:t>
                      </m:r>
                      <m:r>
                        <a:rPr lang="zh-CN" altLang="en-US" sz="1400" i="1">
                          <a:latin typeface="Cambria Math" panose="02040503050406030204" pitchFamily="18" charset="0"/>
                        </a:rPr>
                        <m:t>经济</m:t>
                      </m:r>
                    </m:oMath>
                  </a14:m>
                  <a:endParaRPr lang="en-US" sz="1400" dirty="0"/>
                </a:p>
              </p:txBody>
            </p:sp>
          </mc:Choice>
          <mc:Fallback xmlns="">
            <p:sp>
              <p:nvSpPr>
                <p:cNvPr id="27" name="TextBox 26">
                  <a:extLst>
                    <a:ext uri="{FF2B5EF4-FFF2-40B4-BE49-F238E27FC236}">
                      <a16:creationId xmlns:a16="http://schemas.microsoft.com/office/drawing/2014/main" id="{4850A6E0-3002-4413-BC42-CF303D60194D}"/>
                    </a:ext>
                  </a:extLst>
                </p:cNvPr>
                <p:cNvSpPr txBox="1">
                  <a:spLocks noRot="1" noChangeAspect="1" noMove="1" noResize="1" noEditPoints="1" noAdjustHandles="1" noChangeArrowheads="1" noChangeShapeType="1" noTextEdit="1"/>
                </p:cNvSpPr>
                <p:nvPr/>
              </p:nvSpPr>
              <p:spPr>
                <a:xfrm>
                  <a:off x="8174106" y="3550336"/>
                  <a:ext cx="1358257" cy="307777"/>
                </a:xfrm>
                <a:prstGeom prst="rect">
                  <a:avLst/>
                </a:prstGeom>
                <a:blipFill>
                  <a:blip r:embed="rId14"/>
                  <a:stretch>
                    <a:fillRect t="-1961" b="-19608"/>
                  </a:stretch>
                </a:blipFill>
              </p:spPr>
              <p:txBody>
                <a:bodyPr/>
                <a:lstStyle/>
                <a:p>
                  <a:r>
                    <a:rPr lang="en-US">
                      <a:noFill/>
                    </a:rPr>
                    <a:t> </a:t>
                  </a:r>
                </a:p>
              </p:txBody>
            </p:sp>
          </mc:Fallback>
        </mc:AlternateContent>
        <p:cxnSp>
          <p:nvCxnSpPr>
            <p:cNvPr id="150" name="Straight Arrow Connector 149">
              <a:extLst>
                <a:ext uri="{FF2B5EF4-FFF2-40B4-BE49-F238E27FC236}">
                  <a16:creationId xmlns:a16="http://schemas.microsoft.com/office/drawing/2014/main" id="{AF8CFDC0-AC61-4995-AAE7-FB79C919A82D}"/>
                </a:ext>
              </a:extLst>
            </p:cNvPr>
            <p:cNvCxnSpPr>
              <a:cxnSpLocks noChangeShapeType="1"/>
              <a:stCxn id="142" idx="0"/>
              <a:endCxn id="157" idx="5"/>
            </p:cNvCxnSpPr>
            <p:nvPr/>
          </p:nvCxnSpPr>
          <p:spPr bwMode="auto">
            <a:xfrm flipH="1" flipV="1">
              <a:off x="6121064" y="2571535"/>
              <a:ext cx="1919577" cy="977088"/>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cxnSp>
          <p:nvCxnSpPr>
            <p:cNvPr id="151" name="Straight Arrow Connector 150">
              <a:extLst>
                <a:ext uri="{FF2B5EF4-FFF2-40B4-BE49-F238E27FC236}">
                  <a16:creationId xmlns:a16="http://schemas.microsoft.com/office/drawing/2014/main" id="{EC5AD8DE-39B5-4804-9B69-658E5463E24E}"/>
                </a:ext>
              </a:extLst>
            </p:cNvPr>
            <p:cNvCxnSpPr>
              <a:cxnSpLocks noChangeShapeType="1"/>
              <a:stCxn id="174" idx="0"/>
              <a:endCxn id="142" idx="4"/>
            </p:cNvCxnSpPr>
            <p:nvPr/>
          </p:nvCxnSpPr>
          <p:spPr bwMode="auto">
            <a:xfrm flipH="1" flipV="1">
              <a:off x="8040641" y="3852131"/>
              <a:ext cx="1325" cy="539959"/>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152" name="Group 151">
              <a:extLst>
                <a:ext uri="{FF2B5EF4-FFF2-40B4-BE49-F238E27FC236}">
                  <a16:creationId xmlns:a16="http://schemas.microsoft.com/office/drawing/2014/main" id="{729E9A57-40CF-4010-8CFF-B2B0DCC40FC1}"/>
                </a:ext>
              </a:extLst>
            </p:cNvPr>
            <p:cNvGrpSpPr/>
            <p:nvPr/>
          </p:nvGrpSpPr>
          <p:grpSpPr>
            <a:xfrm>
              <a:off x="7956241" y="4392090"/>
              <a:ext cx="171450" cy="548640"/>
              <a:chOff x="1403479" y="1733952"/>
              <a:chExt cx="182880" cy="731520"/>
            </a:xfrm>
          </p:grpSpPr>
          <p:sp>
            <p:nvSpPr>
              <p:cNvPr id="174" name="Rectangle 173">
                <a:extLst>
                  <a:ext uri="{FF2B5EF4-FFF2-40B4-BE49-F238E27FC236}">
                    <a16:creationId xmlns:a16="http://schemas.microsoft.com/office/drawing/2014/main" id="{A061D003-AE9E-4C07-8E25-1C8D96FCAF8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5" name="Rectangle 174">
                <a:extLst>
                  <a:ext uri="{FF2B5EF4-FFF2-40B4-BE49-F238E27FC236}">
                    <a16:creationId xmlns:a16="http://schemas.microsoft.com/office/drawing/2014/main" id="{12A6F13E-F49D-446E-806B-0E67115FFA66}"/>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6" name="Rectangle 175">
                <a:extLst>
                  <a:ext uri="{FF2B5EF4-FFF2-40B4-BE49-F238E27FC236}">
                    <a16:creationId xmlns:a16="http://schemas.microsoft.com/office/drawing/2014/main" id="{0A91D980-F09F-4E0C-957C-61E3C4404ED5}"/>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7" name="Rectangle 176">
                <a:extLst>
                  <a:ext uri="{FF2B5EF4-FFF2-40B4-BE49-F238E27FC236}">
                    <a16:creationId xmlns:a16="http://schemas.microsoft.com/office/drawing/2014/main" id="{F05615E4-6235-42B5-9BD4-F707274E9676}"/>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EF0D1234-5A6D-4A61-8F34-D4A8A8721BE3}"/>
                    </a:ext>
                  </a:extLst>
                </p:cNvPr>
                <p:cNvSpPr txBox="1"/>
                <p:nvPr/>
              </p:nvSpPr>
              <p:spPr>
                <a:xfrm>
                  <a:off x="3825542" y="2893555"/>
                  <a:ext cx="9959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r>
                          <a:rPr lang="en-US" sz="1400" i="1">
                            <a:latin typeface="Cambria Math" panose="02040503050406030204" pitchFamily="18" charset="0"/>
                          </a:rPr>
                          <m:t>:</m:t>
                        </m:r>
                        <m:r>
                          <a:rPr lang="zh-CN" altLang="en-US" sz="1400" i="1">
                            <a:latin typeface="Cambria Math" panose="02040503050406030204" pitchFamily="18" charset="0"/>
                          </a:rPr>
                          <m:t>经济</m:t>
                        </m:r>
                      </m:oMath>
                    </m:oMathPara>
                  </a14:m>
                  <a:endParaRPr lang="en-US" sz="1400"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FC1D5AA2-94E7-495C-A9EC-8BF06D82AEAE}"/>
                    </a:ext>
                  </a:extLst>
                </p:cNvPr>
                <p:cNvSpPr txBox="1">
                  <a:spLocks noRot="1" noChangeAspect="1" noMove="1" noResize="1" noEditPoints="1" noAdjustHandles="1" noChangeArrowheads="1" noChangeShapeType="1" noTextEdit="1"/>
                </p:cNvSpPr>
                <p:nvPr/>
              </p:nvSpPr>
              <p:spPr>
                <a:xfrm>
                  <a:off x="3825542" y="2893555"/>
                  <a:ext cx="995978" cy="307777"/>
                </a:xfrm>
                <a:prstGeom prst="rect">
                  <a:avLst/>
                </a:prstGeom>
                <a:blipFill>
                  <a:blip r:embed="rId13"/>
                  <a:stretch>
                    <a:fillRect b="-10000"/>
                  </a:stretch>
                </a:blipFill>
              </p:spPr>
              <p:txBody>
                <a:bodyPr/>
                <a:lstStyle/>
                <a:p>
                  <a:r>
                    <a:rPr lang="en-US">
                      <a:noFill/>
                    </a:rPr>
                    <a:t> </a:t>
                  </a:r>
                </a:p>
              </p:txBody>
            </p:sp>
          </mc:Fallback>
        </mc:AlternateContent>
        <p:grpSp>
          <p:nvGrpSpPr>
            <p:cNvPr id="154" name="Group 153">
              <a:extLst>
                <a:ext uri="{FF2B5EF4-FFF2-40B4-BE49-F238E27FC236}">
                  <a16:creationId xmlns:a16="http://schemas.microsoft.com/office/drawing/2014/main" id="{9C330838-972F-4274-B50F-A5F5928A9799}"/>
                </a:ext>
              </a:extLst>
            </p:cNvPr>
            <p:cNvGrpSpPr/>
            <p:nvPr/>
          </p:nvGrpSpPr>
          <p:grpSpPr>
            <a:xfrm>
              <a:off x="4237806" y="2378651"/>
              <a:ext cx="171450" cy="548640"/>
              <a:chOff x="1403479" y="1733952"/>
              <a:chExt cx="182880" cy="731520"/>
            </a:xfrm>
          </p:grpSpPr>
          <p:sp>
            <p:nvSpPr>
              <p:cNvPr id="170" name="Rectangle 169">
                <a:extLst>
                  <a:ext uri="{FF2B5EF4-FFF2-40B4-BE49-F238E27FC236}">
                    <a16:creationId xmlns:a16="http://schemas.microsoft.com/office/drawing/2014/main" id="{3FB2DC8A-3B0E-4ACC-A515-792DEF6D80A8}"/>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Rectangle 170">
                <a:extLst>
                  <a:ext uri="{FF2B5EF4-FFF2-40B4-BE49-F238E27FC236}">
                    <a16:creationId xmlns:a16="http://schemas.microsoft.com/office/drawing/2014/main" id="{EE4860F0-61E5-46BB-907B-E1EB5A65F833}"/>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2" name="Rectangle 171">
                <a:extLst>
                  <a:ext uri="{FF2B5EF4-FFF2-40B4-BE49-F238E27FC236}">
                    <a16:creationId xmlns:a16="http://schemas.microsoft.com/office/drawing/2014/main" id="{3DBBFF74-332F-400B-A9C8-13CE8A25D7AA}"/>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3" name="Rectangle 172">
                <a:extLst>
                  <a:ext uri="{FF2B5EF4-FFF2-40B4-BE49-F238E27FC236}">
                    <a16:creationId xmlns:a16="http://schemas.microsoft.com/office/drawing/2014/main" id="{09819DB5-B1D9-4483-AD14-6AD9E72EF648}"/>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55" name="Oval 154">
              <a:extLst>
                <a:ext uri="{FF2B5EF4-FFF2-40B4-BE49-F238E27FC236}">
                  <a16:creationId xmlns:a16="http://schemas.microsoft.com/office/drawing/2014/main" id="{A961B0EA-B172-4477-9DBF-CEA37DFCC349}"/>
                </a:ext>
              </a:extLst>
            </p:cNvPr>
            <p:cNvSpPr/>
            <p:nvPr/>
          </p:nvSpPr>
          <p:spPr>
            <a:xfrm>
              <a:off x="7902544" y="2314900"/>
              <a:ext cx="306668" cy="303508"/>
            </a:xfrm>
            <a:prstGeom prst="ellipse">
              <a:avLst/>
            </a:prstGeom>
            <a:pattFill prst="ltUpDi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DD0BA15-18C8-4FA4-A07E-032E1E8FEC94}"/>
                    </a:ext>
                  </a:extLst>
                </p:cNvPr>
                <p:cNvSpPr txBox="1"/>
                <p:nvPr/>
              </p:nvSpPr>
              <p:spPr>
                <a:xfrm>
                  <a:off x="7127512" y="2605784"/>
                  <a:ext cx="195495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b="0" i="1" smtClean="0">
                            <a:latin typeface="Cambria Math" panose="02040503050406030204" pitchFamily="18" charset="0"/>
                          </a:rPr>
                          <m:t>𝑒𝑐𝑜𝑛𝑜𝑚𝑖𝑐</m:t>
                        </m:r>
                        <m:r>
                          <a:rPr lang="en-US" sz="1400" b="0" i="1" smtClean="0">
                            <a:latin typeface="Cambria Math" panose="02040503050406030204" pitchFamily="18" charset="0"/>
                          </a:rPr>
                          <m:t>…</m:t>
                        </m:r>
                        <m:r>
                          <a:rPr lang="en-US" sz="1400" b="0" i="1" smtClean="0">
                            <a:latin typeface="Cambria Math" panose="02040503050406030204" pitchFamily="18" charset="0"/>
                          </a:rPr>
                          <m:t>𝑑𝑜𝑤𝑛</m:t>
                        </m:r>
                        <m:r>
                          <a:rPr lang="en-US" sz="1400" b="0" i="1" smtClean="0">
                            <a:latin typeface="Cambria Math" panose="02040503050406030204" pitchFamily="18" charset="0"/>
                          </a:rPr>
                          <m:t> .</m:t>
                        </m:r>
                      </m:oMath>
                    </m:oMathPara>
                  </a14:m>
                  <a:endParaRPr lang="en-US" sz="1400" dirty="0">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3C89FBA0-7125-4DC9-9949-0D9FB87B9AEA}"/>
                    </a:ext>
                  </a:extLst>
                </p:cNvPr>
                <p:cNvSpPr txBox="1">
                  <a:spLocks noRot="1" noChangeAspect="1" noMove="1" noResize="1" noEditPoints="1" noAdjustHandles="1" noChangeArrowheads="1" noChangeShapeType="1" noTextEdit="1"/>
                </p:cNvSpPr>
                <p:nvPr/>
              </p:nvSpPr>
              <p:spPr>
                <a:xfrm>
                  <a:off x="7127512" y="2605784"/>
                  <a:ext cx="1954958" cy="307777"/>
                </a:xfrm>
                <a:prstGeom prst="rect">
                  <a:avLst/>
                </a:prstGeom>
                <a:blipFill>
                  <a:blip r:embed="rId8"/>
                  <a:stretch>
                    <a:fillRect/>
                  </a:stretch>
                </a:blipFill>
              </p:spPr>
              <p:txBody>
                <a:bodyPr/>
                <a:lstStyle/>
                <a:p>
                  <a:r>
                    <a:rPr lang="en-US">
                      <a:noFill/>
                    </a:rPr>
                    <a:t> </a:t>
                  </a:r>
                </a:p>
              </p:txBody>
            </p:sp>
          </mc:Fallback>
        </mc:AlternateContent>
        <p:sp>
          <p:nvSpPr>
            <p:cNvPr id="157" name="Oval 156">
              <a:extLst>
                <a:ext uri="{FF2B5EF4-FFF2-40B4-BE49-F238E27FC236}">
                  <a16:creationId xmlns:a16="http://schemas.microsoft.com/office/drawing/2014/main" id="{44944F28-4E77-4EB4-BDE2-E76A3B69F877}"/>
                </a:ext>
              </a:extLst>
            </p:cNvPr>
            <p:cNvSpPr/>
            <p:nvPr/>
          </p:nvSpPr>
          <p:spPr>
            <a:xfrm>
              <a:off x="5859306" y="2312475"/>
              <a:ext cx="306668" cy="3035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Helvetica" panose="020B0604020202020204" pitchFamily="34" charset="0"/>
                  <a:cs typeface="Arial" panose="020B0604020202020204" pitchFamily="34" charset="0"/>
                </a:defRPr>
              </a:lvl1pPr>
              <a:lvl2pPr marL="742950" indent="-285750" eaLnBrk="0" hangingPunct="0">
                <a:defRPr>
                  <a:solidFill>
                    <a:schemeClr val="tx1"/>
                  </a:solidFill>
                  <a:latin typeface="Helvetica" panose="020B0604020202020204" pitchFamily="34" charset="0"/>
                  <a:cs typeface="Arial" panose="020B0604020202020204" pitchFamily="34" charset="0"/>
                </a:defRPr>
              </a:lvl2pPr>
              <a:lvl3pPr marL="1143000" indent="-228600" eaLnBrk="0" hangingPunct="0">
                <a:defRPr>
                  <a:solidFill>
                    <a:schemeClr val="tx1"/>
                  </a:solidFill>
                  <a:latin typeface="Helvetica" panose="020B0604020202020204" pitchFamily="34" charset="0"/>
                  <a:cs typeface="Arial" panose="020B0604020202020204" pitchFamily="34" charset="0"/>
                </a:defRPr>
              </a:lvl3pPr>
              <a:lvl4pPr marL="1600200" indent="-228600" eaLnBrk="0" hangingPunct="0">
                <a:defRPr>
                  <a:solidFill>
                    <a:schemeClr val="tx1"/>
                  </a:solidFill>
                  <a:latin typeface="Helvetica" panose="020B0604020202020204" pitchFamily="34" charset="0"/>
                  <a:cs typeface="Arial" panose="020B0604020202020204" pitchFamily="34" charset="0"/>
                </a:defRPr>
              </a:lvl4pPr>
              <a:lvl5pPr marL="2057400" indent="-228600" eaLnBrk="0" hangingPunct="0">
                <a:defRPr>
                  <a:solidFill>
                    <a:schemeClr val="tx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cs typeface="Arial" panose="020B0604020202020204" pitchFamily="34" charset="0"/>
                </a:defRPr>
              </a:lvl9pPr>
            </a:lstStyle>
            <a:p>
              <a:pPr algn="ctr"/>
              <a:endParaRPr lang="en-US" sz="1400" dirty="0">
                <a:solidFill>
                  <a:schemeClr val="lt1"/>
                </a:solidFill>
              </a:endParaRPr>
            </a:p>
          </p:txBody>
        </p:sp>
        <p:cxnSp>
          <p:nvCxnSpPr>
            <p:cNvPr id="158" name="Straight Connector 157">
              <a:extLst>
                <a:ext uri="{FF2B5EF4-FFF2-40B4-BE49-F238E27FC236}">
                  <a16:creationId xmlns:a16="http://schemas.microsoft.com/office/drawing/2014/main" id="{60B6C795-A5AD-4C7F-87CE-1B4969E4E29F}"/>
                </a:ext>
              </a:extLst>
            </p:cNvPr>
            <p:cNvCxnSpPr>
              <a:cxnSpLocks/>
              <a:stCxn id="170" idx="3"/>
              <a:endCxn id="157" idx="2"/>
            </p:cNvCxnSpPr>
            <p:nvPr/>
          </p:nvCxnSpPr>
          <p:spPr>
            <a:xfrm>
              <a:off x="4409256" y="2447231"/>
              <a:ext cx="1450050" cy="16998"/>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86A1DB-0781-4F2B-A4AE-7C0BD772D8D7}"/>
                </a:ext>
              </a:extLst>
            </p:cNvPr>
            <p:cNvCxnSpPr>
              <a:cxnSpLocks/>
              <a:stCxn id="155" idx="2"/>
              <a:endCxn id="157" idx="6"/>
            </p:cNvCxnSpPr>
            <p:nvPr/>
          </p:nvCxnSpPr>
          <p:spPr>
            <a:xfrm flipH="1" flipV="1">
              <a:off x="6165974" y="2464229"/>
              <a:ext cx="1736570" cy="2425"/>
            </a:xfrm>
            <a:prstGeom prst="line">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9272F09E-9364-4E51-8A04-EF73631BCC7A}"/>
                </a:ext>
              </a:extLst>
            </p:cNvPr>
            <p:cNvGrpSpPr/>
            <p:nvPr/>
          </p:nvGrpSpPr>
          <p:grpSpPr>
            <a:xfrm>
              <a:off x="5926915" y="1277287"/>
              <a:ext cx="171450" cy="1034332"/>
              <a:chOff x="5995686" y="703240"/>
              <a:chExt cx="171450" cy="1034332"/>
            </a:xfrm>
          </p:grpSpPr>
          <p:cxnSp>
            <p:nvCxnSpPr>
              <p:cNvPr id="164" name="Straight Arrow Connector 163">
                <a:extLst>
                  <a:ext uri="{FF2B5EF4-FFF2-40B4-BE49-F238E27FC236}">
                    <a16:creationId xmlns:a16="http://schemas.microsoft.com/office/drawing/2014/main" id="{FB690021-ACA7-4CAD-BDB9-D260DE1D719F}"/>
                  </a:ext>
                </a:extLst>
              </p:cNvPr>
              <p:cNvCxnSpPr>
                <a:cxnSpLocks noChangeShapeType="1"/>
                <a:endCxn id="169" idx="2"/>
              </p:cNvCxnSpPr>
              <p:nvPr/>
            </p:nvCxnSpPr>
            <p:spPr bwMode="auto">
              <a:xfrm flipV="1">
                <a:off x="6081411" y="1251880"/>
                <a:ext cx="0" cy="48569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Lst>
            </p:spPr>
          </p:cxnSp>
          <p:grpSp>
            <p:nvGrpSpPr>
              <p:cNvPr id="165" name="Group 164">
                <a:extLst>
                  <a:ext uri="{FF2B5EF4-FFF2-40B4-BE49-F238E27FC236}">
                    <a16:creationId xmlns:a16="http://schemas.microsoft.com/office/drawing/2014/main" id="{0ECC6C12-B078-4746-9F56-4185B2963A05}"/>
                  </a:ext>
                </a:extLst>
              </p:cNvPr>
              <p:cNvGrpSpPr/>
              <p:nvPr/>
            </p:nvGrpSpPr>
            <p:grpSpPr>
              <a:xfrm>
                <a:off x="5995686" y="703240"/>
                <a:ext cx="171450" cy="548640"/>
                <a:chOff x="1403479" y="1733952"/>
                <a:chExt cx="182880" cy="731520"/>
              </a:xfrm>
            </p:grpSpPr>
            <p:sp>
              <p:nvSpPr>
                <p:cNvPr id="166" name="Rectangle 165">
                  <a:extLst>
                    <a:ext uri="{FF2B5EF4-FFF2-40B4-BE49-F238E27FC236}">
                      <a16:creationId xmlns:a16="http://schemas.microsoft.com/office/drawing/2014/main" id="{757F14E6-C993-4964-A723-E802BB904109}"/>
                    </a:ext>
                  </a:extLst>
                </p:cNvPr>
                <p:cNvSpPr/>
                <p:nvPr/>
              </p:nvSpPr>
              <p:spPr>
                <a:xfrm>
                  <a:off x="1403479" y="173395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7" name="Rectangle 166">
                  <a:extLst>
                    <a:ext uri="{FF2B5EF4-FFF2-40B4-BE49-F238E27FC236}">
                      <a16:creationId xmlns:a16="http://schemas.microsoft.com/office/drawing/2014/main" id="{5BC67063-EDE7-490A-808E-83D360081232}"/>
                    </a:ext>
                  </a:extLst>
                </p:cNvPr>
                <p:cNvSpPr/>
                <p:nvPr/>
              </p:nvSpPr>
              <p:spPr>
                <a:xfrm>
                  <a:off x="1403479" y="191683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8" name="Rectangle 167">
                  <a:extLst>
                    <a:ext uri="{FF2B5EF4-FFF2-40B4-BE49-F238E27FC236}">
                      <a16:creationId xmlns:a16="http://schemas.microsoft.com/office/drawing/2014/main" id="{9270C251-943B-4BF6-A77E-53683A95EC38}"/>
                    </a:ext>
                  </a:extLst>
                </p:cNvPr>
                <p:cNvSpPr/>
                <p:nvPr/>
              </p:nvSpPr>
              <p:spPr>
                <a:xfrm>
                  <a:off x="1403479" y="2099712"/>
                  <a:ext cx="182880"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9" name="Rectangle 168">
                  <a:extLst>
                    <a:ext uri="{FF2B5EF4-FFF2-40B4-BE49-F238E27FC236}">
                      <a16:creationId xmlns:a16="http://schemas.microsoft.com/office/drawing/2014/main" id="{6E46485D-12C7-4151-95E9-16647202FDF3}"/>
                    </a:ext>
                  </a:extLst>
                </p:cNvPr>
                <p:cNvSpPr/>
                <p:nvPr/>
              </p:nvSpPr>
              <p:spPr>
                <a:xfrm>
                  <a:off x="1403479" y="2282592"/>
                  <a:ext cx="182880" cy="18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FBAD091-CF88-4F2E-AC31-5A6963B7ECB4}"/>
                    </a:ext>
                  </a:extLst>
                </p:cNvPr>
                <p:cNvSpPr txBox="1"/>
                <p:nvPr/>
              </p:nvSpPr>
              <p:spPr>
                <a:xfrm>
                  <a:off x="6091304" y="1448982"/>
                  <a:ext cx="21647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𝑝</m:t>
                        </m:r>
                        <m:r>
                          <a:rPr lang="en-US" sz="1400" i="1" smtClean="0">
                            <a:latin typeface="Cambria Math" panose="02040503050406030204" pitchFamily="18" charset="0"/>
                          </a:rPr>
                          <m:t>(</m:t>
                        </m:r>
                        <m:r>
                          <a:rPr lang="zh-CN" altLang="en-US" sz="1400" i="1">
                            <a:latin typeface="Cambria Math" panose="02040503050406030204" pitchFamily="18" charset="0"/>
                          </a:rPr>
                          <m:t>发展</m:t>
                        </m:r>
                        <m:r>
                          <a:rPr lang="en-US" sz="1400" i="1">
                            <a:latin typeface="Cambria Math" panose="02040503050406030204" pitchFamily="18" charset="0"/>
                          </a:rPr>
                          <m:t>|</m:t>
                        </m:r>
                        <m:r>
                          <a:rPr lang="zh-CN" altLang="en-US" sz="1400" i="1">
                            <a:latin typeface="Cambria Math" panose="02040503050406030204" pitchFamily="18" charset="0"/>
                          </a:rPr>
                          <m:t>近</m:t>
                        </m:r>
                        <m:r>
                          <a:rPr lang="en-US" altLang="zh-CN" sz="1400" b="0" i="1" smtClean="0">
                            <a:latin typeface="Cambria Math" panose="02040503050406030204" pitchFamily="18" charset="0"/>
                          </a:rPr>
                          <m:t>,</m:t>
                        </m:r>
                        <m:r>
                          <a:rPr lang="zh-CN" altLang="en-US" sz="1400" i="1">
                            <a:latin typeface="Cambria Math" panose="02040503050406030204" pitchFamily="18" charset="0"/>
                          </a:rPr>
                          <m:t>几年</m:t>
                        </m:r>
                        <m:r>
                          <a:rPr lang="en-US" altLang="zh-CN" sz="1400" b="0" i="1" smtClean="0">
                            <a:latin typeface="Cambria Math" panose="02040503050406030204" pitchFamily="18" charset="0"/>
                          </a:rPr>
                          <m:t>,</m:t>
                        </m:r>
                        <m:r>
                          <a:rPr lang="zh-CN" altLang="en-US" sz="1400" i="1">
                            <a:latin typeface="Cambria Math" panose="02040503050406030204" pitchFamily="18" charset="0"/>
                          </a:rPr>
                          <m:t>经济</m:t>
                        </m:r>
                        <m:r>
                          <a:rPr lang="en-US" altLang="zh-CN"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ℂ</m:t>
                            </m:r>
                          </m:e>
                          <m:sub>
                            <m:r>
                              <a:rPr lang="en-US" sz="1400" i="1">
                                <a:latin typeface="Cambria Math" panose="02040503050406030204" pitchFamily="18" charset="0"/>
                              </a:rPr>
                              <m:t>𝑡</m:t>
                            </m:r>
                          </m:sub>
                        </m:sSub>
                        <m:r>
                          <a:rPr lang="en-US" sz="1400" i="1">
                            <a:latin typeface="Cambria Math" panose="02040503050406030204" pitchFamily="18" charset="0"/>
                          </a:rPr>
                          <m:t>)</m:t>
                        </m:r>
                      </m:oMath>
                    </m:oMathPara>
                  </a14:m>
                  <a:endParaRPr lang="en-US" sz="1400" dirty="0"/>
                </a:p>
              </p:txBody>
            </p:sp>
          </mc:Choice>
          <mc:Fallback xmlns="">
            <p:sp>
              <p:nvSpPr>
                <p:cNvPr id="39" name="TextBox 38">
                  <a:extLst>
                    <a:ext uri="{FF2B5EF4-FFF2-40B4-BE49-F238E27FC236}">
                      <a16:creationId xmlns:a16="http://schemas.microsoft.com/office/drawing/2014/main" id="{6B3E7935-1F55-449C-958F-59F55D70E56A}"/>
                    </a:ext>
                  </a:extLst>
                </p:cNvPr>
                <p:cNvSpPr txBox="1">
                  <a:spLocks noRot="1" noChangeAspect="1" noMove="1" noResize="1" noEditPoints="1" noAdjustHandles="1" noChangeArrowheads="1" noChangeShapeType="1" noTextEdit="1"/>
                </p:cNvSpPr>
                <p:nvPr/>
              </p:nvSpPr>
              <p:spPr>
                <a:xfrm>
                  <a:off x="6091304" y="1448982"/>
                  <a:ext cx="2164759" cy="307777"/>
                </a:xfrm>
                <a:prstGeom prst="rect">
                  <a:avLst/>
                </a:prstGeom>
                <a:blipFill>
                  <a:blip r:embed="rId1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a:extLst>
                    <a:ext uri="{FF2B5EF4-FFF2-40B4-BE49-F238E27FC236}">
                      <a16:creationId xmlns:a16="http://schemas.microsoft.com/office/drawing/2014/main" id="{886E67CE-4B33-4890-9817-4E66CE5F45C9}"/>
                    </a:ext>
                  </a:extLst>
                </p:cNvPr>
                <p:cNvSpPr/>
                <p:nvPr/>
              </p:nvSpPr>
              <p:spPr>
                <a:xfrm>
                  <a:off x="5824479" y="2598652"/>
                  <a:ext cx="40164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𝑓</m:t>
                            </m:r>
                          </m:e>
                          <m:sub>
                            <m:r>
                              <a:rPr lang="en-US" sz="1600" b="0" i="1">
                                <a:latin typeface="Cambria Math" panose="02040503050406030204" pitchFamily="18" charset="0"/>
                              </a:rPr>
                              <m:t>𝑜</m:t>
                            </m:r>
                          </m:sub>
                        </m:sSub>
                      </m:oMath>
                    </m:oMathPara>
                  </a14:m>
                  <a:endParaRPr lang="en-US" sz="1400" i="1" dirty="0">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1B4ADDFF-9797-47A8-901D-A2390F38EFE6}"/>
                    </a:ext>
                  </a:extLst>
                </p:cNvPr>
                <p:cNvSpPr>
                  <a:spLocks noRot="1" noChangeAspect="1" noMove="1" noResize="1" noEditPoints="1" noAdjustHandles="1" noChangeArrowheads="1" noChangeShapeType="1" noTextEdit="1"/>
                </p:cNvSpPr>
                <p:nvPr/>
              </p:nvSpPr>
              <p:spPr>
                <a:xfrm>
                  <a:off x="5824479" y="2598652"/>
                  <a:ext cx="401648" cy="338554"/>
                </a:xfrm>
                <a:prstGeom prst="rect">
                  <a:avLst/>
                </a:prstGeom>
                <a:blipFill>
                  <a:blip r:embed="rId1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Rectangle 162">
                  <a:extLst>
                    <a:ext uri="{FF2B5EF4-FFF2-40B4-BE49-F238E27FC236}">
                      <a16:creationId xmlns:a16="http://schemas.microsoft.com/office/drawing/2014/main" id="{BEFA6DEF-F382-4610-9B97-D4DC1C041954}"/>
                    </a:ext>
                  </a:extLst>
                </p:cNvPr>
                <p:cNvSpPr/>
                <p:nvPr/>
              </p:nvSpPr>
              <p:spPr>
                <a:xfrm>
                  <a:off x="5964145" y="1951126"/>
                  <a:ext cx="40164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𝑊</m:t>
                        </m:r>
                      </m:oMath>
                    </m:oMathPara>
                  </a14:m>
                  <a:endParaRPr lang="en-US" sz="1400" i="1" dirty="0">
                    <a:latin typeface="Cambria Math" panose="02040503050406030204" pitchFamily="18" charset="0"/>
                  </a:endParaRPr>
                </a:p>
              </p:txBody>
            </p:sp>
          </mc:Choice>
          <mc:Fallback xmlns="">
            <p:sp>
              <p:nvSpPr>
                <p:cNvPr id="41" name="Rectangle 40">
                  <a:extLst>
                    <a:ext uri="{FF2B5EF4-FFF2-40B4-BE49-F238E27FC236}">
                      <a16:creationId xmlns:a16="http://schemas.microsoft.com/office/drawing/2014/main" id="{2A6A1E73-6DE2-4F5C-940F-934B6F8F6C28}"/>
                    </a:ext>
                  </a:extLst>
                </p:cNvPr>
                <p:cNvSpPr>
                  <a:spLocks noRot="1" noChangeAspect="1" noMove="1" noResize="1" noEditPoints="1" noAdjustHandles="1" noChangeArrowheads="1" noChangeShapeType="1" noTextEdit="1"/>
                </p:cNvSpPr>
                <p:nvPr/>
              </p:nvSpPr>
              <p:spPr>
                <a:xfrm>
                  <a:off x="5964145" y="1951126"/>
                  <a:ext cx="401648" cy="307777"/>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6485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zh-CN" altLang="en-US" sz="4000" dirty="0"/>
              <a:t>人类的梦想</a:t>
            </a:r>
            <a:endParaRPr lang="en-US" sz="4000" dirty="0"/>
          </a:p>
        </p:txBody>
      </p:sp>
      <p:sp>
        <p:nvSpPr>
          <p:cNvPr id="3" name="Content Placeholder 2"/>
          <p:cNvSpPr>
            <a:spLocks noGrp="1"/>
          </p:cNvSpPr>
          <p:nvPr>
            <p:ph idx="1"/>
          </p:nvPr>
        </p:nvSpPr>
        <p:spPr>
          <a:xfrm>
            <a:off x="838200" y="1600201"/>
            <a:ext cx="10469282" cy="4525963"/>
          </a:xfrm>
        </p:spPr>
        <p:txBody>
          <a:bodyPr>
            <a:normAutofit/>
          </a:bodyPr>
          <a:lstStyle/>
          <a:p>
            <a:r>
              <a:rPr lang="en-US" altLang="zh-CN" dirty="0"/>
              <a:t>《</a:t>
            </a:r>
            <a:r>
              <a:rPr lang="zh-CN" altLang="en-US" dirty="0"/>
              <a:t>银河系漫游指南</a:t>
            </a:r>
            <a:r>
              <a:rPr lang="en-US" altLang="zh-CN" dirty="0"/>
              <a:t>》</a:t>
            </a:r>
            <a:r>
              <a:rPr lang="zh-CN" altLang="en-US" dirty="0"/>
              <a:t>中的</a:t>
            </a:r>
            <a:r>
              <a:rPr lang="zh-CN" altLang="en-US" b="1" dirty="0">
                <a:solidFill>
                  <a:srgbClr val="FF0000"/>
                </a:solidFill>
              </a:rPr>
              <a:t>巴别鱼</a:t>
            </a:r>
            <a:endParaRPr lang="en-US" altLang="zh-CN" b="1" dirty="0">
              <a:solidFill>
                <a:srgbClr val="FF0000"/>
              </a:solidFill>
            </a:endParaRPr>
          </a:p>
          <a:p>
            <a:pPr lvl="1"/>
            <a:r>
              <a:rPr lang="zh-CN" altLang="en-US" sz="1800" dirty="0"/>
              <a:t>“巴别鱼，”</a:t>
            </a:r>
            <a:r>
              <a:rPr lang="en-US" altLang="zh-CN" sz="1800" dirty="0"/>
              <a:t>《</a:t>
            </a:r>
            <a:r>
              <a:rPr lang="zh-CN" altLang="en-US" sz="1800" dirty="0"/>
              <a:t>银河系漫游指南</a:t>
            </a:r>
            <a:r>
              <a:rPr lang="en-US" altLang="zh-CN" sz="1800" dirty="0"/>
              <a:t>》</a:t>
            </a:r>
            <a:r>
              <a:rPr lang="zh-CN" altLang="en-US" sz="1800" dirty="0"/>
              <a:t>轻轻朗读着，“体型很小，黄色，外形像水蛭，很可能是宇宙中最奇异的事物。它靠接收脑电波的能量为生</a:t>
            </a:r>
            <a:r>
              <a:rPr lang="en-US" altLang="zh-CN" sz="1800" dirty="0"/>
              <a:t>….</a:t>
            </a:r>
            <a:r>
              <a:rPr lang="zh-CN" altLang="en-US" sz="1800" dirty="0"/>
              <a:t>所有这些过程的实际效果就是，如果你把一条巴别鱼塞进耳朵，你就能立刻理解以任何形式的语言对你说的任何事情。你所听到的解码信号就是巴别鱼向你的思想提供的脑电波矩阵。”</a:t>
            </a:r>
            <a:endParaRPr lang="en-US" sz="1800" dirty="0"/>
          </a:p>
        </p:txBody>
      </p:sp>
      <p:pic>
        <p:nvPicPr>
          <p:cNvPr id="7172" name="Picture 4" descr="C:\Users\v-shuliu\Desktop\MachineTranslation\Resource\3_Babel_Fis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1035" y="3551518"/>
            <a:ext cx="5410200" cy="242567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v-shuliu\Desktop\MachineTranslation\Resource\2_babel_fish_nocol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3035" y="3778517"/>
            <a:ext cx="291465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89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5E71-4895-4F84-AD5C-527EDE4678A7}"/>
              </a:ext>
            </a:extLst>
          </p:cNvPr>
          <p:cNvSpPr>
            <a:spLocks noGrp="1"/>
          </p:cNvSpPr>
          <p:nvPr>
            <p:ph type="title"/>
          </p:nvPr>
        </p:nvSpPr>
        <p:spPr/>
        <p:txBody>
          <a:bodyPr/>
          <a:lstStyle/>
          <a:p>
            <a:pPr algn="ctr"/>
            <a:r>
              <a:rPr lang="en-US" dirty="0"/>
              <a:t>Experiments for Shallow/Deep Fusion of LM</a:t>
            </a:r>
          </a:p>
        </p:txBody>
      </p:sp>
      <p:sp>
        <p:nvSpPr>
          <p:cNvPr id="5" name="TextBox 4">
            <a:extLst>
              <a:ext uri="{FF2B5EF4-FFF2-40B4-BE49-F238E27FC236}">
                <a16:creationId xmlns:a16="http://schemas.microsoft.com/office/drawing/2014/main" id="{313D6CDE-6E74-465E-8DBE-DBC25322DF0D}"/>
              </a:ext>
            </a:extLst>
          </p:cNvPr>
          <p:cNvSpPr txBox="1"/>
          <p:nvPr/>
        </p:nvSpPr>
        <p:spPr>
          <a:xfrm>
            <a:off x="1190507" y="4026098"/>
            <a:ext cx="3947730" cy="1569660"/>
          </a:xfrm>
          <a:prstGeom prst="rect">
            <a:avLst/>
          </a:prstGeom>
          <a:noFill/>
        </p:spPr>
        <p:txBody>
          <a:bodyPr wrap="square" rtlCol="0">
            <a:spAutoFit/>
          </a:bodyPr>
          <a:lstStyle/>
          <a:p>
            <a:pPr algn="ctr"/>
            <a:r>
              <a:rPr lang="en-US" sz="2400" b="1" dirty="0"/>
              <a:t>OpenMT15:Zh-En</a:t>
            </a:r>
          </a:p>
          <a:p>
            <a:pPr algn="ctr"/>
            <a:r>
              <a:rPr lang="en-US" dirty="0"/>
              <a:t>(Bilingual: 436K sentence pairs)</a:t>
            </a:r>
          </a:p>
          <a:p>
            <a:pPr algn="ctr"/>
            <a:r>
              <a:rPr lang="en-US" dirty="0"/>
              <a:t>(Monolingual: </a:t>
            </a:r>
            <a:r>
              <a:rPr lang="en-US" dirty="0" err="1"/>
              <a:t>Gigaword</a:t>
            </a:r>
            <a:r>
              <a:rPr lang="en-US" dirty="0"/>
              <a:t>)</a:t>
            </a:r>
          </a:p>
          <a:p>
            <a:pPr algn="ctr"/>
            <a:r>
              <a:rPr lang="en-US" dirty="0"/>
              <a:t>(SMS/CHAT: chat data, </a:t>
            </a:r>
          </a:p>
          <a:p>
            <a:pPr algn="ctr"/>
            <a:r>
              <a:rPr lang="en-US" dirty="0"/>
              <a:t>CTS: conversational telephone speech)</a:t>
            </a:r>
          </a:p>
        </p:txBody>
      </p:sp>
      <p:sp>
        <p:nvSpPr>
          <p:cNvPr id="7" name="Rectangle 6">
            <a:extLst>
              <a:ext uri="{FF2B5EF4-FFF2-40B4-BE49-F238E27FC236}">
                <a16:creationId xmlns:a16="http://schemas.microsoft.com/office/drawing/2014/main" id="{7D0D1132-DC3F-4248-A590-0828AA56C419}"/>
              </a:ext>
            </a:extLst>
          </p:cNvPr>
          <p:cNvSpPr/>
          <p:nvPr/>
        </p:nvSpPr>
        <p:spPr>
          <a:xfrm>
            <a:off x="6688742" y="4030386"/>
            <a:ext cx="3947730" cy="1292662"/>
          </a:xfrm>
          <a:prstGeom prst="rect">
            <a:avLst/>
          </a:prstGeom>
        </p:spPr>
        <p:txBody>
          <a:bodyPr wrap="square">
            <a:spAutoFit/>
          </a:bodyPr>
          <a:lstStyle/>
          <a:p>
            <a:pPr algn="ctr"/>
            <a:r>
              <a:rPr lang="en-US" sz="2400" b="1" dirty="0"/>
              <a:t>WMT15:De-En, Cs-</a:t>
            </a:r>
            <a:r>
              <a:rPr lang="en-US" sz="2400" b="1" dirty="0" err="1"/>
              <a:t>En</a:t>
            </a:r>
            <a:endParaRPr lang="en-US" sz="2400" b="1" dirty="0"/>
          </a:p>
          <a:p>
            <a:pPr algn="ctr"/>
            <a:r>
              <a:rPr lang="en-US" dirty="0"/>
              <a:t>(Bilingual/De-</a:t>
            </a:r>
            <a:r>
              <a:rPr lang="en-US" dirty="0" err="1"/>
              <a:t>En</a:t>
            </a:r>
            <a:r>
              <a:rPr lang="en-US" dirty="0"/>
              <a:t>: 4.1M sentence pairs)</a:t>
            </a:r>
          </a:p>
          <a:p>
            <a:pPr algn="ctr"/>
            <a:r>
              <a:rPr lang="en-US" dirty="0"/>
              <a:t>(Bilingual/Cs-</a:t>
            </a:r>
            <a:r>
              <a:rPr lang="en-US" dirty="0" err="1"/>
              <a:t>En</a:t>
            </a:r>
            <a:r>
              <a:rPr lang="en-US" dirty="0"/>
              <a:t> : 12.1M sentence pairs)</a:t>
            </a:r>
          </a:p>
          <a:p>
            <a:pPr algn="ctr"/>
            <a:r>
              <a:rPr lang="en-US" dirty="0"/>
              <a:t>(Monolingual: </a:t>
            </a:r>
            <a:r>
              <a:rPr lang="en-US" dirty="0" err="1"/>
              <a:t>Gigaword</a:t>
            </a:r>
            <a:r>
              <a:rPr lang="en-US" dirty="0"/>
              <a:t>)</a:t>
            </a:r>
          </a:p>
        </p:txBody>
      </p:sp>
      <p:pic>
        <p:nvPicPr>
          <p:cNvPr id="4" name="Content Placeholder 3">
            <a:extLst>
              <a:ext uri="{FF2B5EF4-FFF2-40B4-BE49-F238E27FC236}">
                <a16:creationId xmlns:a16="http://schemas.microsoft.com/office/drawing/2014/main" id="{5FA90071-E4A0-4A2C-B17D-F3448AD678B4}"/>
              </a:ext>
            </a:extLst>
          </p:cNvPr>
          <p:cNvPicPr>
            <a:picLocks noGrp="1" noChangeAspect="1"/>
          </p:cNvPicPr>
          <p:nvPr>
            <p:ph idx="1"/>
          </p:nvPr>
        </p:nvPicPr>
        <p:blipFill>
          <a:blip r:embed="rId2"/>
          <a:stretch>
            <a:fillRect/>
          </a:stretch>
        </p:blipFill>
        <p:spPr>
          <a:xfrm>
            <a:off x="838200" y="2232272"/>
            <a:ext cx="4652345" cy="1704523"/>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00101028-FA2E-4C6D-8141-9F22125C09ED}"/>
              </a:ext>
            </a:extLst>
          </p:cNvPr>
          <p:cNvPicPr>
            <a:picLocks noChangeAspect="1"/>
          </p:cNvPicPr>
          <p:nvPr/>
        </p:nvPicPr>
        <p:blipFill>
          <a:blip r:embed="rId3"/>
          <a:stretch>
            <a:fillRect/>
          </a:stretch>
        </p:blipFill>
        <p:spPr>
          <a:xfrm>
            <a:off x="5881307" y="2207598"/>
            <a:ext cx="5562600" cy="1753869"/>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1EAC81D9-CB27-4D6F-8529-45822711634B}"/>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Gulcehre</a:t>
            </a:r>
            <a:r>
              <a:rPr lang="en-US" dirty="0"/>
              <a:t> et al., </a:t>
            </a:r>
            <a:r>
              <a:rPr lang="en-US" b="1" dirty="0"/>
              <a:t>On Using Monolingual Corpora in Neural Machine Translation</a:t>
            </a:r>
            <a:r>
              <a:rPr lang="en-US" dirty="0"/>
              <a:t>. </a:t>
            </a:r>
            <a:r>
              <a:rPr lang="en-US" dirty="0" err="1"/>
              <a:t>arxiv</a:t>
            </a:r>
            <a:r>
              <a:rPr lang="en-US" dirty="0"/>
              <a:t>, 2015.</a:t>
            </a:r>
          </a:p>
        </p:txBody>
      </p:sp>
    </p:spTree>
    <p:extLst>
      <p:ext uri="{BB962C8B-B14F-4D97-AF65-F5344CB8AC3E}">
        <p14:creationId xmlns:p14="http://schemas.microsoft.com/office/powerpoint/2010/main" val="948941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32E-3B97-40C6-9277-6797C51A8CAF}"/>
              </a:ext>
            </a:extLst>
          </p:cNvPr>
          <p:cNvSpPr>
            <a:spLocks noGrp="1"/>
          </p:cNvSpPr>
          <p:nvPr>
            <p:ph type="title"/>
          </p:nvPr>
        </p:nvSpPr>
        <p:spPr/>
        <p:txBody>
          <a:bodyPr>
            <a:normAutofit/>
          </a:bodyPr>
          <a:lstStyle/>
          <a:p>
            <a:pPr algn="ctr"/>
            <a:r>
              <a:rPr lang="en-US" sz="4000" dirty="0"/>
              <a:t>Leverage Monolingual Data for Low Resource NMT</a:t>
            </a:r>
          </a:p>
        </p:txBody>
      </p:sp>
      <p:sp>
        <p:nvSpPr>
          <p:cNvPr id="3" name="Content Placeholder 2">
            <a:extLst>
              <a:ext uri="{FF2B5EF4-FFF2-40B4-BE49-F238E27FC236}">
                <a16:creationId xmlns:a16="http://schemas.microsoft.com/office/drawing/2014/main" id="{823CA21E-776B-4873-8C32-9A89A8178C7A}"/>
              </a:ext>
            </a:extLst>
          </p:cNvPr>
          <p:cNvSpPr>
            <a:spLocks noGrp="1"/>
          </p:cNvSpPr>
          <p:nvPr>
            <p:ph idx="1"/>
          </p:nvPr>
        </p:nvSpPr>
        <p:spPr/>
        <p:txBody>
          <a:bodyPr/>
          <a:lstStyle/>
          <a:p>
            <a:r>
              <a:rPr lang="en-US" dirty="0">
                <a:latin typeface="+mj-lt"/>
              </a:rPr>
              <a:t>Shallow/Deep Fusion with Language Model</a:t>
            </a:r>
          </a:p>
          <a:p>
            <a:r>
              <a:rPr lang="en-US" b="1" dirty="0">
                <a:latin typeface="+mj-lt"/>
              </a:rPr>
              <a:t>Autoencoder Method with Monolingual Data</a:t>
            </a:r>
          </a:p>
          <a:p>
            <a:r>
              <a:rPr lang="en-US" dirty="0">
                <a:latin typeface="+mj-lt"/>
              </a:rPr>
              <a:t>Dual Learning for Neural Machine Translation</a:t>
            </a:r>
          </a:p>
          <a:p>
            <a:r>
              <a:rPr lang="en-US" dirty="0">
                <a:latin typeface="+mj-lt"/>
              </a:rPr>
              <a:t>Back-Translation with Target Monolingual Data</a:t>
            </a:r>
          </a:p>
          <a:p>
            <a:r>
              <a:rPr lang="en-US" dirty="0">
                <a:latin typeface="+mj-lt"/>
              </a:rPr>
              <a:t>Joint Training for S2T and T2S Models</a:t>
            </a:r>
          </a:p>
          <a:p>
            <a:endParaRPr lang="en-US" dirty="0"/>
          </a:p>
          <a:p>
            <a:endParaRPr lang="en-US" dirty="0"/>
          </a:p>
        </p:txBody>
      </p:sp>
    </p:spTree>
    <p:extLst>
      <p:ext uri="{BB962C8B-B14F-4D97-AF65-F5344CB8AC3E}">
        <p14:creationId xmlns:p14="http://schemas.microsoft.com/office/powerpoint/2010/main" val="1398123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85922B0-7E91-4F59-AF84-A41BCA1F1DD4}"/>
              </a:ext>
            </a:extLst>
          </p:cNvPr>
          <p:cNvPicPr>
            <a:picLocks noChangeAspect="1"/>
          </p:cNvPicPr>
          <p:nvPr/>
        </p:nvPicPr>
        <p:blipFill>
          <a:blip r:embed="rId2"/>
          <a:stretch>
            <a:fillRect/>
          </a:stretch>
        </p:blipFill>
        <p:spPr>
          <a:xfrm>
            <a:off x="6851638" y="2772986"/>
            <a:ext cx="3959736" cy="1969348"/>
          </a:xfrm>
          <a:prstGeom prst="rect">
            <a:avLst/>
          </a:prstGeom>
        </p:spPr>
      </p:pic>
      <p:sp>
        <p:nvSpPr>
          <p:cNvPr id="2" name="Title 1">
            <a:extLst>
              <a:ext uri="{FF2B5EF4-FFF2-40B4-BE49-F238E27FC236}">
                <a16:creationId xmlns:a16="http://schemas.microsoft.com/office/drawing/2014/main" id="{DD539F06-5F6B-4CF3-9909-1CA1E39F632F}"/>
              </a:ext>
            </a:extLst>
          </p:cNvPr>
          <p:cNvSpPr>
            <a:spLocks noGrp="1"/>
          </p:cNvSpPr>
          <p:nvPr>
            <p:ph type="title"/>
          </p:nvPr>
        </p:nvSpPr>
        <p:spPr>
          <a:xfrm>
            <a:off x="342900" y="365125"/>
            <a:ext cx="11334750" cy="1325563"/>
          </a:xfrm>
        </p:spPr>
        <p:txBody>
          <a:bodyPr/>
          <a:lstStyle/>
          <a:p>
            <a:pPr algn="ctr"/>
            <a:r>
              <a:rPr lang="en-US" dirty="0"/>
              <a:t>Autoencoder Method with Monolingual Data</a:t>
            </a:r>
          </a:p>
        </p:txBody>
      </p:sp>
      <p:sp>
        <p:nvSpPr>
          <p:cNvPr id="4" name="TextBox 3">
            <a:extLst>
              <a:ext uri="{FF2B5EF4-FFF2-40B4-BE49-F238E27FC236}">
                <a16:creationId xmlns:a16="http://schemas.microsoft.com/office/drawing/2014/main" id="{9565DDE3-2C2A-4B3C-AADF-B360396BF377}"/>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Cheng et al., </a:t>
            </a:r>
            <a:r>
              <a:rPr lang="en-US" b="1" dirty="0"/>
              <a:t>Semi-Supervised Learning for Neural Machine Translation</a:t>
            </a:r>
            <a:r>
              <a:rPr lang="en-US" dirty="0"/>
              <a:t>. ACL, 2016.</a:t>
            </a:r>
          </a:p>
        </p:txBody>
      </p:sp>
      <p:sp>
        <p:nvSpPr>
          <p:cNvPr id="6" name="Rectangle: Rounded Corners 5">
            <a:extLst>
              <a:ext uri="{FF2B5EF4-FFF2-40B4-BE49-F238E27FC236}">
                <a16:creationId xmlns:a16="http://schemas.microsoft.com/office/drawing/2014/main" id="{AFEC07C1-2883-42A6-976D-FBA3574FAEC2}"/>
              </a:ext>
            </a:extLst>
          </p:cNvPr>
          <p:cNvSpPr/>
          <p:nvPr/>
        </p:nvSpPr>
        <p:spPr>
          <a:xfrm>
            <a:off x="1600173" y="5356341"/>
            <a:ext cx="4149173" cy="3874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布什   与    沙龙   举行    了   会谈</a:t>
            </a:r>
            <a:endParaRPr lang="en-US" dirty="0">
              <a:solidFill>
                <a:schemeClr val="tx1"/>
              </a:solidFill>
            </a:endParaRPr>
          </a:p>
        </p:txBody>
      </p:sp>
      <p:sp>
        <p:nvSpPr>
          <p:cNvPr id="7" name="Rectangle: Rounded Corners 6">
            <a:extLst>
              <a:ext uri="{FF2B5EF4-FFF2-40B4-BE49-F238E27FC236}">
                <a16:creationId xmlns:a16="http://schemas.microsoft.com/office/drawing/2014/main" id="{3F64D73A-B77E-4D1C-8CD2-088BA26E1787}"/>
              </a:ext>
            </a:extLst>
          </p:cNvPr>
          <p:cNvSpPr/>
          <p:nvPr/>
        </p:nvSpPr>
        <p:spPr>
          <a:xfrm>
            <a:off x="1643601" y="4011616"/>
            <a:ext cx="4149173" cy="3874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Bush held a talk with Sharon</a:t>
            </a:r>
          </a:p>
        </p:txBody>
      </p:sp>
      <p:sp>
        <p:nvSpPr>
          <p:cNvPr id="8" name="Rectangle: Rounded Corners 7">
            <a:extLst>
              <a:ext uri="{FF2B5EF4-FFF2-40B4-BE49-F238E27FC236}">
                <a16:creationId xmlns:a16="http://schemas.microsoft.com/office/drawing/2014/main" id="{1DB64728-D65C-4D98-A1F0-0709FB996C84}"/>
              </a:ext>
            </a:extLst>
          </p:cNvPr>
          <p:cNvSpPr/>
          <p:nvPr/>
        </p:nvSpPr>
        <p:spPr>
          <a:xfrm>
            <a:off x="1600173" y="2481107"/>
            <a:ext cx="4149173" cy="3874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布什   与    沙龙   举行    了   会谈</a:t>
            </a:r>
            <a:endParaRPr lang="en-US" dirty="0">
              <a:solidFill>
                <a:schemeClr val="tx1"/>
              </a:solidFill>
            </a:endParaRPr>
          </a:p>
        </p:txBody>
      </p:sp>
      <p:sp>
        <p:nvSpPr>
          <p:cNvPr id="9" name="Arrow: Right 8">
            <a:extLst>
              <a:ext uri="{FF2B5EF4-FFF2-40B4-BE49-F238E27FC236}">
                <a16:creationId xmlns:a16="http://schemas.microsoft.com/office/drawing/2014/main" id="{4A06BF80-AEF0-48FB-941E-701FE3564F18}"/>
              </a:ext>
            </a:extLst>
          </p:cNvPr>
          <p:cNvSpPr/>
          <p:nvPr/>
        </p:nvSpPr>
        <p:spPr>
          <a:xfrm rot="16200000">
            <a:off x="3471794" y="4442175"/>
            <a:ext cx="405929" cy="7724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D40B45F-4815-4294-AEFD-E4AA4E742791}"/>
              </a:ext>
            </a:extLst>
          </p:cNvPr>
          <p:cNvSpPr/>
          <p:nvPr/>
        </p:nvSpPr>
        <p:spPr>
          <a:xfrm rot="16200000">
            <a:off x="3515222" y="2993516"/>
            <a:ext cx="405929" cy="7724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261903-6A2D-446E-8507-AD243E060FCF}"/>
              </a:ext>
            </a:extLst>
          </p:cNvPr>
          <p:cNvSpPr txBox="1"/>
          <p:nvPr/>
        </p:nvSpPr>
        <p:spPr>
          <a:xfrm>
            <a:off x="2334733" y="4742335"/>
            <a:ext cx="953787" cy="369332"/>
          </a:xfrm>
          <a:prstGeom prst="rect">
            <a:avLst/>
          </a:prstGeom>
          <a:solidFill>
            <a:srgbClr val="C00000"/>
          </a:solidFill>
        </p:spPr>
        <p:txBody>
          <a:bodyPr wrap="none" rtlCol="0">
            <a:spAutoFit/>
          </a:bodyPr>
          <a:lstStyle/>
          <a:p>
            <a:r>
              <a:rPr lang="en-US" dirty="0">
                <a:solidFill>
                  <a:schemeClr val="bg1"/>
                </a:solidFill>
              </a:rPr>
              <a:t>Encoder</a:t>
            </a:r>
          </a:p>
        </p:txBody>
      </p:sp>
      <p:sp>
        <p:nvSpPr>
          <p:cNvPr id="12" name="TextBox 11">
            <a:extLst>
              <a:ext uri="{FF2B5EF4-FFF2-40B4-BE49-F238E27FC236}">
                <a16:creationId xmlns:a16="http://schemas.microsoft.com/office/drawing/2014/main" id="{75A4F304-16E0-40C6-81B4-101DF6724FD6}"/>
              </a:ext>
            </a:extLst>
          </p:cNvPr>
          <p:cNvSpPr txBox="1"/>
          <p:nvPr/>
        </p:nvSpPr>
        <p:spPr>
          <a:xfrm>
            <a:off x="2327576" y="3266264"/>
            <a:ext cx="977832" cy="369332"/>
          </a:xfrm>
          <a:prstGeom prst="rect">
            <a:avLst/>
          </a:prstGeom>
          <a:solidFill>
            <a:schemeClr val="accent1"/>
          </a:solidFill>
        </p:spPr>
        <p:txBody>
          <a:bodyPr wrap="none" rtlCol="0">
            <a:spAutoFit/>
          </a:bodyPr>
          <a:lstStyle/>
          <a:p>
            <a:r>
              <a:rPr lang="en-US" dirty="0">
                <a:solidFill>
                  <a:schemeClr val="bg1"/>
                </a:solidFill>
              </a:rPr>
              <a:t>Decoder</a:t>
            </a:r>
          </a:p>
        </p:txBody>
      </p:sp>
      <p:sp>
        <p:nvSpPr>
          <p:cNvPr id="16" name="Left Brace 15">
            <a:extLst>
              <a:ext uri="{FF2B5EF4-FFF2-40B4-BE49-F238E27FC236}">
                <a16:creationId xmlns:a16="http://schemas.microsoft.com/office/drawing/2014/main" id="{A327555D-BD63-4B51-ACC1-E2AD67C884C4}"/>
              </a:ext>
            </a:extLst>
          </p:cNvPr>
          <p:cNvSpPr/>
          <p:nvPr/>
        </p:nvSpPr>
        <p:spPr>
          <a:xfrm rot="16200000">
            <a:off x="8384872" y="3892039"/>
            <a:ext cx="237257" cy="1421326"/>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A449348-BA22-4124-B7CF-74B3A3CF3AFB}"/>
              </a:ext>
            </a:extLst>
          </p:cNvPr>
          <p:cNvSpPr txBox="1"/>
          <p:nvPr/>
        </p:nvSpPr>
        <p:spPr>
          <a:xfrm>
            <a:off x="8026606" y="4794926"/>
            <a:ext cx="953787" cy="369332"/>
          </a:xfrm>
          <a:prstGeom prst="rect">
            <a:avLst/>
          </a:prstGeom>
          <a:solidFill>
            <a:srgbClr val="C00000"/>
          </a:solidFill>
        </p:spPr>
        <p:txBody>
          <a:bodyPr wrap="none" rtlCol="0">
            <a:spAutoFit/>
          </a:bodyPr>
          <a:lstStyle>
            <a:defPPr>
              <a:defRPr lang="en-US"/>
            </a:defPPr>
            <a:lvl1pPr>
              <a:defRPr>
                <a:solidFill>
                  <a:schemeClr val="bg1"/>
                </a:solidFill>
              </a:defRPr>
            </a:lvl1pPr>
          </a:lstStyle>
          <a:p>
            <a:r>
              <a:rPr lang="en-US" dirty="0"/>
              <a:t>Encoder</a:t>
            </a:r>
          </a:p>
        </p:txBody>
      </p:sp>
      <p:sp>
        <p:nvSpPr>
          <p:cNvPr id="18" name="Left Brace 17">
            <a:extLst>
              <a:ext uri="{FF2B5EF4-FFF2-40B4-BE49-F238E27FC236}">
                <a16:creationId xmlns:a16="http://schemas.microsoft.com/office/drawing/2014/main" id="{284D468D-9390-464D-B6D0-A63A9E4A1FB7}"/>
              </a:ext>
            </a:extLst>
          </p:cNvPr>
          <p:cNvSpPr/>
          <p:nvPr/>
        </p:nvSpPr>
        <p:spPr>
          <a:xfrm rot="16200000">
            <a:off x="9903500" y="3916392"/>
            <a:ext cx="237257" cy="1358908"/>
          </a:xfrm>
          <a:prstGeom prst="lef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357A808-4006-487A-B2C0-32D1E56E3FA9}"/>
              </a:ext>
            </a:extLst>
          </p:cNvPr>
          <p:cNvSpPr txBox="1"/>
          <p:nvPr/>
        </p:nvSpPr>
        <p:spPr>
          <a:xfrm>
            <a:off x="9533212" y="4794926"/>
            <a:ext cx="977832" cy="369332"/>
          </a:xfrm>
          <a:prstGeom prst="rect">
            <a:avLst/>
          </a:prstGeom>
          <a:solidFill>
            <a:schemeClr val="accent1"/>
          </a:solidFill>
        </p:spPr>
        <p:txBody>
          <a:bodyPr wrap="none" rtlCol="0">
            <a:spAutoFit/>
          </a:bodyPr>
          <a:lstStyle>
            <a:defPPr>
              <a:defRPr lang="en-US"/>
            </a:defPPr>
            <a:lvl1pPr>
              <a:defRPr>
                <a:solidFill>
                  <a:schemeClr val="bg1"/>
                </a:solidFill>
              </a:defRPr>
            </a:lvl1pPr>
          </a:lstStyle>
          <a:p>
            <a:r>
              <a:rPr lang="en-US" dirty="0"/>
              <a:t>Decoder</a:t>
            </a:r>
          </a:p>
        </p:txBody>
      </p:sp>
      <p:sp>
        <p:nvSpPr>
          <p:cNvPr id="20" name="TextBox 19">
            <a:extLst>
              <a:ext uri="{FF2B5EF4-FFF2-40B4-BE49-F238E27FC236}">
                <a16:creationId xmlns:a16="http://schemas.microsoft.com/office/drawing/2014/main" id="{177C1827-7B70-4660-8109-A110F9016E09}"/>
              </a:ext>
            </a:extLst>
          </p:cNvPr>
          <p:cNvSpPr txBox="1"/>
          <p:nvPr/>
        </p:nvSpPr>
        <p:spPr>
          <a:xfrm>
            <a:off x="1533873" y="1690688"/>
            <a:ext cx="3654527" cy="461665"/>
          </a:xfrm>
          <a:prstGeom prst="rect">
            <a:avLst/>
          </a:prstGeom>
          <a:noFill/>
        </p:spPr>
        <p:txBody>
          <a:bodyPr wrap="none" rtlCol="0">
            <a:spAutoFit/>
          </a:bodyPr>
          <a:lstStyle/>
          <a:p>
            <a:r>
              <a:rPr lang="en-US" sz="2400" dirty="0"/>
              <a:t>Source monolingual corpus:</a:t>
            </a:r>
          </a:p>
        </p:txBody>
      </p:sp>
      <p:pic>
        <p:nvPicPr>
          <p:cNvPr id="5" name="Picture 4">
            <a:extLst>
              <a:ext uri="{FF2B5EF4-FFF2-40B4-BE49-F238E27FC236}">
                <a16:creationId xmlns:a16="http://schemas.microsoft.com/office/drawing/2014/main" id="{D00D6FB3-0A44-42E7-81DB-20DA9994C5F0}"/>
              </a:ext>
            </a:extLst>
          </p:cNvPr>
          <p:cNvPicPr>
            <a:picLocks noChangeAspect="1"/>
          </p:cNvPicPr>
          <p:nvPr/>
        </p:nvPicPr>
        <p:blipFill>
          <a:blip r:embed="rId3"/>
          <a:stretch>
            <a:fillRect/>
          </a:stretch>
        </p:blipFill>
        <p:spPr>
          <a:xfrm>
            <a:off x="5172842" y="1745578"/>
            <a:ext cx="1846316" cy="408795"/>
          </a:xfrm>
          <a:prstGeom prst="rect">
            <a:avLst/>
          </a:prstGeom>
        </p:spPr>
      </p:pic>
      <p:pic>
        <p:nvPicPr>
          <p:cNvPr id="22" name="Picture 21">
            <a:extLst>
              <a:ext uri="{FF2B5EF4-FFF2-40B4-BE49-F238E27FC236}">
                <a16:creationId xmlns:a16="http://schemas.microsoft.com/office/drawing/2014/main" id="{D042B216-3748-4856-B592-75783146EDE0}"/>
              </a:ext>
            </a:extLst>
          </p:cNvPr>
          <p:cNvPicPr>
            <a:picLocks noChangeAspect="1"/>
          </p:cNvPicPr>
          <p:nvPr/>
        </p:nvPicPr>
        <p:blipFill>
          <a:blip r:embed="rId4"/>
          <a:stretch>
            <a:fillRect/>
          </a:stretch>
        </p:blipFill>
        <p:spPr>
          <a:xfrm>
            <a:off x="4313468" y="4630409"/>
            <a:ext cx="1595760" cy="418485"/>
          </a:xfrm>
          <a:prstGeom prst="rect">
            <a:avLst/>
          </a:prstGeom>
        </p:spPr>
      </p:pic>
      <p:pic>
        <p:nvPicPr>
          <p:cNvPr id="23" name="Picture 22">
            <a:extLst>
              <a:ext uri="{FF2B5EF4-FFF2-40B4-BE49-F238E27FC236}">
                <a16:creationId xmlns:a16="http://schemas.microsoft.com/office/drawing/2014/main" id="{5FB7C616-A129-42D0-970B-D492DBB6C9F5}"/>
              </a:ext>
            </a:extLst>
          </p:cNvPr>
          <p:cNvPicPr>
            <a:picLocks noChangeAspect="1"/>
          </p:cNvPicPr>
          <p:nvPr/>
        </p:nvPicPr>
        <p:blipFill>
          <a:blip r:embed="rId5"/>
          <a:stretch>
            <a:fillRect/>
          </a:stretch>
        </p:blipFill>
        <p:spPr>
          <a:xfrm>
            <a:off x="4342581" y="3138734"/>
            <a:ext cx="1693152" cy="437807"/>
          </a:xfrm>
          <a:prstGeom prst="rect">
            <a:avLst/>
          </a:prstGeom>
        </p:spPr>
      </p:pic>
    </p:spTree>
    <p:extLst>
      <p:ext uri="{BB962C8B-B14F-4D97-AF65-F5344CB8AC3E}">
        <p14:creationId xmlns:p14="http://schemas.microsoft.com/office/powerpoint/2010/main" val="1154864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F06-5F6B-4CF3-9909-1CA1E39F632F}"/>
              </a:ext>
            </a:extLst>
          </p:cNvPr>
          <p:cNvSpPr>
            <a:spLocks noGrp="1"/>
          </p:cNvSpPr>
          <p:nvPr>
            <p:ph type="title"/>
          </p:nvPr>
        </p:nvSpPr>
        <p:spPr>
          <a:xfrm>
            <a:off x="342900" y="365125"/>
            <a:ext cx="11334750" cy="1325563"/>
          </a:xfrm>
        </p:spPr>
        <p:txBody>
          <a:bodyPr/>
          <a:lstStyle/>
          <a:p>
            <a:pPr algn="ctr"/>
            <a:r>
              <a:rPr lang="en-US" dirty="0"/>
              <a:t>Autoencoder Method with Monolingual Data</a:t>
            </a:r>
          </a:p>
        </p:txBody>
      </p:sp>
      <p:sp>
        <p:nvSpPr>
          <p:cNvPr id="4" name="TextBox 3">
            <a:extLst>
              <a:ext uri="{FF2B5EF4-FFF2-40B4-BE49-F238E27FC236}">
                <a16:creationId xmlns:a16="http://schemas.microsoft.com/office/drawing/2014/main" id="{9565DDE3-2C2A-4B3C-AADF-B360396BF377}"/>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Cheng et al., </a:t>
            </a:r>
            <a:r>
              <a:rPr lang="en-US" b="1" dirty="0"/>
              <a:t>Semi-Supervised Learning for Neural Machine Translation</a:t>
            </a:r>
            <a:r>
              <a:rPr lang="en-US" dirty="0"/>
              <a:t>. ACL, 2016.</a:t>
            </a:r>
          </a:p>
        </p:txBody>
      </p:sp>
      <p:sp>
        <p:nvSpPr>
          <p:cNvPr id="6" name="Rectangle: Rounded Corners 5">
            <a:extLst>
              <a:ext uri="{FF2B5EF4-FFF2-40B4-BE49-F238E27FC236}">
                <a16:creationId xmlns:a16="http://schemas.microsoft.com/office/drawing/2014/main" id="{AFEC07C1-2883-42A6-976D-FBA3574FAEC2}"/>
              </a:ext>
            </a:extLst>
          </p:cNvPr>
          <p:cNvSpPr/>
          <p:nvPr/>
        </p:nvSpPr>
        <p:spPr>
          <a:xfrm>
            <a:off x="1600173" y="5356341"/>
            <a:ext cx="4149173" cy="3874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Bush held a talk with Sharon</a:t>
            </a:r>
          </a:p>
        </p:txBody>
      </p:sp>
      <p:sp>
        <p:nvSpPr>
          <p:cNvPr id="7" name="Rectangle: Rounded Corners 6">
            <a:extLst>
              <a:ext uri="{FF2B5EF4-FFF2-40B4-BE49-F238E27FC236}">
                <a16:creationId xmlns:a16="http://schemas.microsoft.com/office/drawing/2014/main" id="{3F64D73A-B77E-4D1C-8CD2-088BA26E1787}"/>
              </a:ext>
            </a:extLst>
          </p:cNvPr>
          <p:cNvSpPr/>
          <p:nvPr/>
        </p:nvSpPr>
        <p:spPr>
          <a:xfrm>
            <a:off x="1643601" y="4011616"/>
            <a:ext cx="4149173" cy="3874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布什   与    沙龙   举行    了   会谈</a:t>
            </a:r>
            <a:endParaRPr lang="en-US" dirty="0">
              <a:solidFill>
                <a:schemeClr val="bg1"/>
              </a:solidFill>
            </a:endParaRPr>
          </a:p>
        </p:txBody>
      </p:sp>
      <p:sp>
        <p:nvSpPr>
          <p:cNvPr id="8" name="Rectangle: Rounded Corners 7">
            <a:extLst>
              <a:ext uri="{FF2B5EF4-FFF2-40B4-BE49-F238E27FC236}">
                <a16:creationId xmlns:a16="http://schemas.microsoft.com/office/drawing/2014/main" id="{1DB64728-D65C-4D98-A1F0-0709FB996C84}"/>
              </a:ext>
            </a:extLst>
          </p:cNvPr>
          <p:cNvSpPr/>
          <p:nvPr/>
        </p:nvSpPr>
        <p:spPr>
          <a:xfrm>
            <a:off x="1600173" y="2481107"/>
            <a:ext cx="4149173" cy="3874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Bush held a talk with Sharon</a:t>
            </a:r>
          </a:p>
        </p:txBody>
      </p:sp>
      <p:sp>
        <p:nvSpPr>
          <p:cNvPr id="9" name="Arrow: Right 8">
            <a:extLst>
              <a:ext uri="{FF2B5EF4-FFF2-40B4-BE49-F238E27FC236}">
                <a16:creationId xmlns:a16="http://schemas.microsoft.com/office/drawing/2014/main" id="{4A06BF80-AEF0-48FB-941E-701FE3564F18}"/>
              </a:ext>
            </a:extLst>
          </p:cNvPr>
          <p:cNvSpPr/>
          <p:nvPr/>
        </p:nvSpPr>
        <p:spPr>
          <a:xfrm rot="16200000">
            <a:off x="3471794" y="4442175"/>
            <a:ext cx="405929" cy="7724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D40B45F-4815-4294-AEFD-E4AA4E742791}"/>
              </a:ext>
            </a:extLst>
          </p:cNvPr>
          <p:cNvSpPr/>
          <p:nvPr/>
        </p:nvSpPr>
        <p:spPr>
          <a:xfrm rot="16200000">
            <a:off x="3515222" y="2993516"/>
            <a:ext cx="405929" cy="7724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261903-6A2D-446E-8507-AD243E060FCF}"/>
              </a:ext>
            </a:extLst>
          </p:cNvPr>
          <p:cNvSpPr txBox="1"/>
          <p:nvPr/>
        </p:nvSpPr>
        <p:spPr>
          <a:xfrm>
            <a:off x="2334733" y="4742335"/>
            <a:ext cx="953787" cy="369332"/>
          </a:xfrm>
          <a:prstGeom prst="rect">
            <a:avLst/>
          </a:prstGeom>
          <a:solidFill>
            <a:srgbClr val="C00000"/>
          </a:solidFill>
        </p:spPr>
        <p:txBody>
          <a:bodyPr wrap="none" rtlCol="0">
            <a:spAutoFit/>
          </a:bodyPr>
          <a:lstStyle/>
          <a:p>
            <a:r>
              <a:rPr lang="en-US" dirty="0">
                <a:solidFill>
                  <a:schemeClr val="bg1"/>
                </a:solidFill>
              </a:rPr>
              <a:t>Encoder</a:t>
            </a:r>
          </a:p>
        </p:txBody>
      </p:sp>
      <p:sp>
        <p:nvSpPr>
          <p:cNvPr id="12" name="TextBox 11">
            <a:extLst>
              <a:ext uri="{FF2B5EF4-FFF2-40B4-BE49-F238E27FC236}">
                <a16:creationId xmlns:a16="http://schemas.microsoft.com/office/drawing/2014/main" id="{75A4F304-16E0-40C6-81B4-101DF6724FD6}"/>
              </a:ext>
            </a:extLst>
          </p:cNvPr>
          <p:cNvSpPr txBox="1"/>
          <p:nvPr/>
        </p:nvSpPr>
        <p:spPr>
          <a:xfrm>
            <a:off x="2327576" y="3266264"/>
            <a:ext cx="977832" cy="369332"/>
          </a:xfrm>
          <a:prstGeom prst="rect">
            <a:avLst/>
          </a:prstGeom>
          <a:solidFill>
            <a:schemeClr val="accent1"/>
          </a:solidFill>
        </p:spPr>
        <p:txBody>
          <a:bodyPr wrap="none" rtlCol="0">
            <a:spAutoFit/>
          </a:bodyPr>
          <a:lstStyle/>
          <a:p>
            <a:r>
              <a:rPr lang="en-US" dirty="0">
                <a:solidFill>
                  <a:schemeClr val="bg1"/>
                </a:solidFill>
              </a:rPr>
              <a:t>Decoder</a:t>
            </a:r>
          </a:p>
        </p:txBody>
      </p:sp>
      <p:sp>
        <p:nvSpPr>
          <p:cNvPr id="20" name="TextBox 19">
            <a:extLst>
              <a:ext uri="{FF2B5EF4-FFF2-40B4-BE49-F238E27FC236}">
                <a16:creationId xmlns:a16="http://schemas.microsoft.com/office/drawing/2014/main" id="{177C1827-7B70-4660-8109-A110F9016E09}"/>
              </a:ext>
            </a:extLst>
          </p:cNvPr>
          <p:cNvSpPr txBox="1"/>
          <p:nvPr/>
        </p:nvSpPr>
        <p:spPr>
          <a:xfrm>
            <a:off x="1533873" y="1690688"/>
            <a:ext cx="3576813" cy="461665"/>
          </a:xfrm>
          <a:prstGeom prst="rect">
            <a:avLst/>
          </a:prstGeom>
          <a:noFill/>
        </p:spPr>
        <p:txBody>
          <a:bodyPr wrap="none" rtlCol="0">
            <a:spAutoFit/>
          </a:bodyPr>
          <a:lstStyle/>
          <a:p>
            <a:r>
              <a:rPr lang="en-US" sz="2400" dirty="0"/>
              <a:t>Target monolingual corpus:</a:t>
            </a:r>
          </a:p>
        </p:txBody>
      </p:sp>
      <p:pic>
        <p:nvPicPr>
          <p:cNvPr id="21" name="Picture 20">
            <a:extLst>
              <a:ext uri="{FF2B5EF4-FFF2-40B4-BE49-F238E27FC236}">
                <a16:creationId xmlns:a16="http://schemas.microsoft.com/office/drawing/2014/main" id="{9A6631FD-EDBB-4527-B28D-0E48AD87CE34}"/>
              </a:ext>
            </a:extLst>
          </p:cNvPr>
          <p:cNvPicPr>
            <a:picLocks noChangeAspect="1"/>
          </p:cNvPicPr>
          <p:nvPr/>
        </p:nvPicPr>
        <p:blipFill>
          <a:blip r:embed="rId2"/>
          <a:stretch>
            <a:fillRect/>
          </a:stretch>
        </p:blipFill>
        <p:spPr>
          <a:xfrm>
            <a:off x="6880843" y="2786549"/>
            <a:ext cx="3858055" cy="1879353"/>
          </a:xfrm>
          <a:prstGeom prst="rect">
            <a:avLst/>
          </a:prstGeom>
        </p:spPr>
      </p:pic>
      <p:sp>
        <p:nvSpPr>
          <p:cNvPr id="22" name="Left Brace 21">
            <a:extLst>
              <a:ext uri="{FF2B5EF4-FFF2-40B4-BE49-F238E27FC236}">
                <a16:creationId xmlns:a16="http://schemas.microsoft.com/office/drawing/2014/main" id="{5441D30C-A23A-4F3B-BA0D-3847A4A4B864}"/>
              </a:ext>
            </a:extLst>
          </p:cNvPr>
          <p:cNvSpPr/>
          <p:nvPr/>
        </p:nvSpPr>
        <p:spPr>
          <a:xfrm rot="16200000">
            <a:off x="8384872" y="3892039"/>
            <a:ext cx="237257" cy="1421326"/>
          </a:xfrm>
          <a:prstGeom prst="leftBrace">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9FF996B-BE2F-4682-B9FF-769653FE9219}"/>
              </a:ext>
            </a:extLst>
          </p:cNvPr>
          <p:cNvSpPr txBox="1"/>
          <p:nvPr/>
        </p:nvSpPr>
        <p:spPr>
          <a:xfrm>
            <a:off x="8026606" y="4794926"/>
            <a:ext cx="953787" cy="369332"/>
          </a:xfrm>
          <a:prstGeom prst="rect">
            <a:avLst/>
          </a:prstGeom>
          <a:solidFill>
            <a:srgbClr val="C00000"/>
          </a:solidFill>
        </p:spPr>
        <p:txBody>
          <a:bodyPr wrap="none" rtlCol="0">
            <a:spAutoFit/>
          </a:bodyPr>
          <a:lstStyle>
            <a:defPPr>
              <a:defRPr lang="en-US"/>
            </a:defPPr>
            <a:lvl1pPr>
              <a:defRPr>
                <a:solidFill>
                  <a:schemeClr val="bg1"/>
                </a:solidFill>
              </a:defRPr>
            </a:lvl1pPr>
          </a:lstStyle>
          <a:p>
            <a:r>
              <a:rPr lang="en-US" dirty="0"/>
              <a:t>Encoder</a:t>
            </a:r>
          </a:p>
        </p:txBody>
      </p:sp>
      <p:sp>
        <p:nvSpPr>
          <p:cNvPr id="24" name="Left Brace 23">
            <a:extLst>
              <a:ext uri="{FF2B5EF4-FFF2-40B4-BE49-F238E27FC236}">
                <a16:creationId xmlns:a16="http://schemas.microsoft.com/office/drawing/2014/main" id="{B70D9B6D-898F-4D8B-9160-7A8D4371CA77}"/>
              </a:ext>
            </a:extLst>
          </p:cNvPr>
          <p:cNvSpPr/>
          <p:nvPr/>
        </p:nvSpPr>
        <p:spPr>
          <a:xfrm rot="16200000">
            <a:off x="9903500" y="3916392"/>
            <a:ext cx="237257" cy="1358908"/>
          </a:xfrm>
          <a:prstGeom prst="lef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A1E6FFDD-268A-4872-B2FE-AAB198DAC897}"/>
              </a:ext>
            </a:extLst>
          </p:cNvPr>
          <p:cNvSpPr txBox="1"/>
          <p:nvPr/>
        </p:nvSpPr>
        <p:spPr>
          <a:xfrm>
            <a:off x="9533212" y="4794926"/>
            <a:ext cx="977832" cy="369332"/>
          </a:xfrm>
          <a:prstGeom prst="rect">
            <a:avLst/>
          </a:prstGeom>
          <a:solidFill>
            <a:schemeClr val="accent1"/>
          </a:solidFill>
        </p:spPr>
        <p:txBody>
          <a:bodyPr wrap="none" rtlCol="0">
            <a:spAutoFit/>
          </a:bodyPr>
          <a:lstStyle>
            <a:defPPr>
              <a:defRPr lang="en-US"/>
            </a:defPPr>
            <a:lvl1pPr>
              <a:defRPr>
                <a:solidFill>
                  <a:schemeClr val="bg1"/>
                </a:solidFill>
              </a:defRPr>
            </a:lvl1pPr>
          </a:lstStyle>
          <a:p>
            <a:r>
              <a:rPr lang="en-US" dirty="0"/>
              <a:t>Decoder</a:t>
            </a:r>
          </a:p>
        </p:txBody>
      </p:sp>
      <p:pic>
        <p:nvPicPr>
          <p:cNvPr id="5" name="Picture 4">
            <a:extLst>
              <a:ext uri="{FF2B5EF4-FFF2-40B4-BE49-F238E27FC236}">
                <a16:creationId xmlns:a16="http://schemas.microsoft.com/office/drawing/2014/main" id="{C79BAB7A-D700-4A8F-B04A-A1D4191D6F3B}"/>
              </a:ext>
            </a:extLst>
          </p:cNvPr>
          <p:cNvPicPr>
            <a:picLocks noChangeAspect="1"/>
          </p:cNvPicPr>
          <p:nvPr/>
        </p:nvPicPr>
        <p:blipFill>
          <a:blip r:embed="rId3"/>
          <a:stretch>
            <a:fillRect/>
          </a:stretch>
        </p:blipFill>
        <p:spPr>
          <a:xfrm>
            <a:off x="4250360" y="4644833"/>
            <a:ext cx="1858006" cy="448484"/>
          </a:xfrm>
          <a:prstGeom prst="rect">
            <a:avLst/>
          </a:prstGeom>
        </p:spPr>
      </p:pic>
      <p:pic>
        <p:nvPicPr>
          <p:cNvPr id="26" name="Picture 25">
            <a:extLst>
              <a:ext uri="{FF2B5EF4-FFF2-40B4-BE49-F238E27FC236}">
                <a16:creationId xmlns:a16="http://schemas.microsoft.com/office/drawing/2014/main" id="{BEA6FADC-9BB5-4F54-A819-A340894E1A9B}"/>
              </a:ext>
            </a:extLst>
          </p:cNvPr>
          <p:cNvPicPr>
            <a:picLocks noChangeAspect="1"/>
          </p:cNvPicPr>
          <p:nvPr/>
        </p:nvPicPr>
        <p:blipFill>
          <a:blip r:embed="rId4"/>
          <a:stretch>
            <a:fillRect/>
          </a:stretch>
        </p:blipFill>
        <p:spPr>
          <a:xfrm>
            <a:off x="4264436" y="3158778"/>
            <a:ext cx="1942971" cy="532250"/>
          </a:xfrm>
          <a:prstGeom prst="rect">
            <a:avLst/>
          </a:prstGeom>
        </p:spPr>
      </p:pic>
      <p:pic>
        <p:nvPicPr>
          <p:cNvPr id="28" name="Picture 27">
            <a:extLst>
              <a:ext uri="{FF2B5EF4-FFF2-40B4-BE49-F238E27FC236}">
                <a16:creationId xmlns:a16="http://schemas.microsoft.com/office/drawing/2014/main" id="{B0D387FD-9DE8-4B3E-81CF-F6A8C5F4CCF1}"/>
              </a:ext>
            </a:extLst>
          </p:cNvPr>
          <p:cNvPicPr>
            <a:picLocks noChangeAspect="1"/>
          </p:cNvPicPr>
          <p:nvPr/>
        </p:nvPicPr>
        <p:blipFill>
          <a:blip r:embed="rId5"/>
          <a:stretch>
            <a:fillRect/>
          </a:stretch>
        </p:blipFill>
        <p:spPr>
          <a:xfrm>
            <a:off x="5174972" y="1707969"/>
            <a:ext cx="1828630" cy="465218"/>
          </a:xfrm>
          <a:prstGeom prst="rect">
            <a:avLst/>
          </a:prstGeom>
        </p:spPr>
      </p:pic>
    </p:spTree>
    <p:extLst>
      <p:ext uri="{BB962C8B-B14F-4D97-AF65-F5344CB8AC3E}">
        <p14:creationId xmlns:p14="http://schemas.microsoft.com/office/powerpoint/2010/main" val="2028172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14A4164-B9FE-424D-83BB-99F97F0702EA}"/>
              </a:ext>
            </a:extLst>
          </p:cNvPr>
          <p:cNvPicPr>
            <a:picLocks noChangeAspect="1"/>
          </p:cNvPicPr>
          <p:nvPr/>
        </p:nvPicPr>
        <p:blipFill>
          <a:blip r:embed="rId2"/>
          <a:stretch>
            <a:fillRect/>
          </a:stretch>
        </p:blipFill>
        <p:spPr>
          <a:xfrm>
            <a:off x="1557579" y="3242090"/>
            <a:ext cx="9826974" cy="2958403"/>
          </a:xfrm>
          <a:prstGeom prst="rect">
            <a:avLst/>
          </a:prstGeom>
        </p:spPr>
      </p:pic>
      <p:sp>
        <p:nvSpPr>
          <p:cNvPr id="2" name="Title 1">
            <a:extLst>
              <a:ext uri="{FF2B5EF4-FFF2-40B4-BE49-F238E27FC236}">
                <a16:creationId xmlns:a16="http://schemas.microsoft.com/office/drawing/2014/main" id="{DD539F06-5F6B-4CF3-9909-1CA1E39F632F}"/>
              </a:ext>
            </a:extLst>
          </p:cNvPr>
          <p:cNvSpPr>
            <a:spLocks noGrp="1"/>
          </p:cNvSpPr>
          <p:nvPr>
            <p:ph type="title"/>
          </p:nvPr>
        </p:nvSpPr>
        <p:spPr>
          <a:xfrm>
            <a:off x="342900" y="365125"/>
            <a:ext cx="11334750" cy="1325563"/>
          </a:xfrm>
        </p:spPr>
        <p:txBody>
          <a:bodyPr/>
          <a:lstStyle/>
          <a:p>
            <a:pPr algn="ctr"/>
            <a:r>
              <a:rPr lang="en-US" dirty="0"/>
              <a:t>Autoencoder Method with Monolingual Data</a:t>
            </a:r>
          </a:p>
        </p:txBody>
      </p:sp>
      <p:sp>
        <p:nvSpPr>
          <p:cNvPr id="4" name="TextBox 3">
            <a:extLst>
              <a:ext uri="{FF2B5EF4-FFF2-40B4-BE49-F238E27FC236}">
                <a16:creationId xmlns:a16="http://schemas.microsoft.com/office/drawing/2014/main" id="{9565DDE3-2C2A-4B3C-AADF-B360396BF377}"/>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Cheng et al., </a:t>
            </a:r>
            <a:r>
              <a:rPr lang="en-US" b="1" dirty="0"/>
              <a:t>Semi-Supervised Learning for Neural Machine Translation</a:t>
            </a:r>
            <a:r>
              <a:rPr lang="en-US" dirty="0"/>
              <a:t>. ACL, 2016.</a:t>
            </a:r>
          </a:p>
        </p:txBody>
      </p:sp>
      <p:pic>
        <p:nvPicPr>
          <p:cNvPr id="23" name="Picture 22">
            <a:extLst>
              <a:ext uri="{FF2B5EF4-FFF2-40B4-BE49-F238E27FC236}">
                <a16:creationId xmlns:a16="http://schemas.microsoft.com/office/drawing/2014/main" id="{0637D110-6FA6-4CE9-B775-C1A99F9075BA}"/>
              </a:ext>
            </a:extLst>
          </p:cNvPr>
          <p:cNvPicPr>
            <a:picLocks noChangeAspect="1"/>
          </p:cNvPicPr>
          <p:nvPr/>
        </p:nvPicPr>
        <p:blipFill>
          <a:blip r:embed="rId3"/>
          <a:stretch>
            <a:fillRect/>
          </a:stretch>
        </p:blipFill>
        <p:spPr>
          <a:xfrm>
            <a:off x="1615698" y="1363857"/>
            <a:ext cx="7482120" cy="1597365"/>
          </a:xfrm>
          <a:prstGeom prst="rect">
            <a:avLst/>
          </a:prstGeom>
        </p:spPr>
      </p:pic>
      <p:sp>
        <p:nvSpPr>
          <p:cNvPr id="26" name="Speech Bubble: Rectangle with Corners Rounded 25">
            <a:extLst>
              <a:ext uri="{FF2B5EF4-FFF2-40B4-BE49-F238E27FC236}">
                <a16:creationId xmlns:a16="http://schemas.microsoft.com/office/drawing/2014/main" id="{9A998E0D-807D-479F-B6D7-2AECA2D02D40}"/>
              </a:ext>
            </a:extLst>
          </p:cNvPr>
          <p:cNvSpPr/>
          <p:nvPr/>
        </p:nvSpPr>
        <p:spPr>
          <a:xfrm>
            <a:off x="7756901" y="4021811"/>
            <a:ext cx="2952428" cy="699480"/>
          </a:xfrm>
          <a:prstGeom prst="wedgeRoundRectCallout">
            <a:avLst>
              <a:gd name="adj1" fmla="val -36343"/>
              <a:gd name="adj2" fmla="val 72982"/>
              <a:gd name="adj3" fmla="val 16667"/>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a:t>
            </a:r>
            <a:r>
              <a:rPr lang="en-US" altLang="zh-CN" sz="1600" dirty="0">
                <a:solidFill>
                  <a:schemeClr val="tx1"/>
                </a:solidFill>
              </a:rPr>
              <a:t>ntractable due to the exponential search space.</a:t>
            </a:r>
          </a:p>
          <a:p>
            <a:pPr algn="ctr"/>
            <a:r>
              <a:rPr lang="en-US" sz="1600" dirty="0">
                <a:solidFill>
                  <a:schemeClr val="tx1"/>
                </a:solidFill>
              </a:rPr>
              <a:t>Top-</a:t>
            </a:r>
            <a:r>
              <a:rPr lang="en-US" sz="1600" i="1" dirty="0">
                <a:solidFill>
                  <a:schemeClr val="tx1"/>
                </a:solidFill>
              </a:rPr>
              <a:t>k </a:t>
            </a:r>
            <a:r>
              <a:rPr lang="en-US" sz="1600" dirty="0">
                <a:solidFill>
                  <a:schemeClr val="tx1"/>
                </a:solidFill>
              </a:rPr>
              <a:t>list used as a substitution.</a:t>
            </a:r>
            <a:endParaRPr lang="en-US" sz="1600" i="1" dirty="0">
              <a:solidFill>
                <a:schemeClr val="tx1"/>
              </a:solidFill>
            </a:endParaRPr>
          </a:p>
        </p:txBody>
      </p:sp>
    </p:spTree>
    <p:extLst>
      <p:ext uri="{BB962C8B-B14F-4D97-AF65-F5344CB8AC3E}">
        <p14:creationId xmlns:p14="http://schemas.microsoft.com/office/powerpoint/2010/main" val="1959923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2E7643-7549-4BDB-984A-5BAA5DC43CE1}"/>
              </a:ext>
            </a:extLst>
          </p:cNvPr>
          <p:cNvSpPr>
            <a:spLocks noGrp="1"/>
          </p:cNvSpPr>
          <p:nvPr>
            <p:ph type="title"/>
          </p:nvPr>
        </p:nvSpPr>
        <p:spPr>
          <a:xfrm>
            <a:off x="342900" y="365125"/>
            <a:ext cx="11334750" cy="1325563"/>
          </a:xfrm>
        </p:spPr>
        <p:txBody>
          <a:bodyPr/>
          <a:lstStyle/>
          <a:p>
            <a:pPr algn="ctr"/>
            <a:r>
              <a:rPr lang="en-US" dirty="0"/>
              <a:t>Autoencoder Method with Monolingual Data</a:t>
            </a:r>
          </a:p>
        </p:txBody>
      </p:sp>
      <p:pic>
        <p:nvPicPr>
          <p:cNvPr id="9" name="Picture 8">
            <a:extLst>
              <a:ext uri="{FF2B5EF4-FFF2-40B4-BE49-F238E27FC236}">
                <a16:creationId xmlns:a16="http://schemas.microsoft.com/office/drawing/2014/main" id="{F7DA4A86-5DBC-4F41-9777-A673769F5427}"/>
              </a:ext>
            </a:extLst>
          </p:cNvPr>
          <p:cNvPicPr>
            <a:picLocks noChangeAspect="1"/>
          </p:cNvPicPr>
          <p:nvPr/>
        </p:nvPicPr>
        <p:blipFill>
          <a:blip r:embed="rId2"/>
          <a:stretch>
            <a:fillRect/>
          </a:stretch>
        </p:blipFill>
        <p:spPr>
          <a:xfrm>
            <a:off x="595312" y="2221381"/>
            <a:ext cx="10829925" cy="3343275"/>
          </a:xfrm>
          <a:prstGeom prst="rect">
            <a:avLst/>
          </a:prstGeom>
          <a:effectLst>
            <a:outerShdw blurRad="50800" dist="38100" dir="5400000" algn="t" rotWithShape="0">
              <a:prstClr val="black">
                <a:alpha val="40000"/>
              </a:prstClr>
            </a:outerShdw>
          </a:effectLst>
        </p:spPr>
      </p:pic>
      <p:sp>
        <p:nvSpPr>
          <p:cNvPr id="10" name="TextBox 9">
            <a:extLst>
              <a:ext uri="{FF2B5EF4-FFF2-40B4-BE49-F238E27FC236}">
                <a16:creationId xmlns:a16="http://schemas.microsoft.com/office/drawing/2014/main" id="{4ED73F54-785E-4628-A77A-B9C14431FEFD}"/>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Cheng et al., </a:t>
            </a:r>
            <a:r>
              <a:rPr lang="en-US" b="1" dirty="0"/>
              <a:t>Semi-Supervised Learning for Neural Machine Translation</a:t>
            </a:r>
            <a:r>
              <a:rPr lang="en-US" dirty="0"/>
              <a:t>. ACL, 2016.</a:t>
            </a:r>
          </a:p>
        </p:txBody>
      </p:sp>
    </p:spTree>
    <p:extLst>
      <p:ext uri="{BB962C8B-B14F-4D97-AF65-F5344CB8AC3E}">
        <p14:creationId xmlns:p14="http://schemas.microsoft.com/office/powerpoint/2010/main" val="1251426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32E-3B97-40C6-9277-6797C51A8CAF}"/>
              </a:ext>
            </a:extLst>
          </p:cNvPr>
          <p:cNvSpPr>
            <a:spLocks noGrp="1"/>
          </p:cNvSpPr>
          <p:nvPr>
            <p:ph type="title"/>
          </p:nvPr>
        </p:nvSpPr>
        <p:spPr/>
        <p:txBody>
          <a:bodyPr>
            <a:normAutofit/>
          </a:bodyPr>
          <a:lstStyle/>
          <a:p>
            <a:pPr algn="ctr"/>
            <a:r>
              <a:rPr lang="en-US" sz="4000" dirty="0"/>
              <a:t>Leverage Monolingual Data for Low Resource NMT</a:t>
            </a:r>
          </a:p>
        </p:txBody>
      </p:sp>
      <p:sp>
        <p:nvSpPr>
          <p:cNvPr id="3" name="Content Placeholder 2">
            <a:extLst>
              <a:ext uri="{FF2B5EF4-FFF2-40B4-BE49-F238E27FC236}">
                <a16:creationId xmlns:a16="http://schemas.microsoft.com/office/drawing/2014/main" id="{823CA21E-776B-4873-8C32-9A89A8178C7A}"/>
              </a:ext>
            </a:extLst>
          </p:cNvPr>
          <p:cNvSpPr>
            <a:spLocks noGrp="1"/>
          </p:cNvSpPr>
          <p:nvPr>
            <p:ph idx="1"/>
          </p:nvPr>
        </p:nvSpPr>
        <p:spPr/>
        <p:txBody>
          <a:bodyPr/>
          <a:lstStyle/>
          <a:p>
            <a:r>
              <a:rPr lang="en-US" dirty="0">
                <a:latin typeface="+mj-lt"/>
              </a:rPr>
              <a:t>Shallow/Deep Fusion with Language Model</a:t>
            </a:r>
          </a:p>
          <a:p>
            <a:r>
              <a:rPr lang="en-US" dirty="0">
                <a:latin typeface="+mj-lt"/>
              </a:rPr>
              <a:t>Autoencoder Method with Monolingual Data</a:t>
            </a:r>
          </a:p>
          <a:p>
            <a:r>
              <a:rPr lang="en-US" b="1" dirty="0">
                <a:latin typeface="+mj-lt"/>
              </a:rPr>
              <a:t>Dual Learning for Neural Machine Translation</a:t>
            </a:r>
          </a:p>
          <a:p>
            <a:r>
              <a:rPr lang="en-US" dirty="0">
                <a:latin typeface="+mj-lt"/>
              </a:rPr>
              <a:t>Back-Translation with Target Monolingual Data</a:t>
            </a:r>
          </a:p>
          <a:p>
            <a:r>
              <a:rPr lang="en-US" dirty="0">
                <a:latin typeface="+mj-lt"/>
              </a:rPr>
              <a:t>Joint Training for S2T and T2S Models</a:t>
            </a:r>
          </a:p>
          <a:p>
            <a:endParaRPr lang="en-US" dirty="0"/>
          </a:p>
          <a:p>
            <a:endParaRPr lang="en-US" dirty="0"/>
          </a:p>
        </p:txBody>
      </p:sp>
    </p:spTree>
    <p:extLst>
      <p:ext uri="{BB962C8B-B14F-4D97-AF65-F5344CB8AC3E}">
        <p14:creationId xmlns:p14="http://schemas.microsoft.com/office/powerpoint/2010/main" val="4253607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FD7F-9C9A-4345-9041-C3350AC98ED3}"/>
              </a:ext>
            </a:extLst>
          </p:cNvPr>
          <p:cNvSpPr>
            <a:spLocks noGrp="1"/>
          </p:cNvSpPr>
          <p:nvPr>
            <p:ph type="title"/>
          </p:nvPr>
        </p:nvSpPr>
        <p:spPr>
          <a:xfrm>
            <a:off x="838200" y="365125"/>
            <a:ext cx="10515600" cy="1325563"/>
          </a:xfrm>
        </p:spPr>
        <p:txBody>
          <a:bodyPr/>
          <a:lstStyle/>
          <a:p>
            <a:pPr algn="ctr"/>
            <a:r>
              <a:rPr lang="en-US" dirty="0"/>
              <a:t>Dual Learning for Neural Machine Translation</a:t>
            </a:r>
          </a:p>
        </p:txBody>
      </p:sp>
      <p:sp>
        <p:nvSpPr>
          <p:cNvPr id="4" name="TextBox 3">
            <a:extLst>
              <a:ext uri="{FF2B5EF4-FFF2-40B4-BE49-F238E27FC236}">
                <a16:creationId xmlns:a16="http://schemas.microsoft.com/office/drawing/2014/main" id="{10F7C40F-203E-4AB6-A1BF-F100F3D5EFFF}"/>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H</a:t>
            </a:r>
            <a:r>
              <a:rPr lang="en-US" altLang="zh-CN" dirty="0"/>
              <a:t>e</a:t>
            </a:r>
            <a:r>
              <a:rPr lang="en-US" dirty="0"/>
              <a:t> et al., </a:t>
            </a:r>
            <a:r>
              <a:rPr lang="en-US" b="1" dirty="0"/>
              <a:t>Dual Learning for Machine Translation</a:t>
            </a:r>
            <a:r>
              <a:rPr lang="en-US" dirty="0"/>
              <a:t>. NIPS, 2016.</a:t>
            </a:r>
          </a:p>
        </p:txBody>
      </p:sp>
      <p:cxnSp>
        <p:nvCxnSpPr>
          <p:cNvPr id="9" name="Straight Arrow Connector 8">
            <a:extLst>
              <a:ext uri="{FF2B5EF4-FFF2-40B4-BE49-F238E27FC236}">
                <a16:creationId xmlns:a16="http://schemas.microsoft.com/office/drawing/2014/main" id="{A6FDCBEF-26E8-4CE0-9AD0-D23EAA49B9E2}"/>
              </a:ext>
            </a:extLst>
          </p:cNvPr>
          <p:cNvCxnSpPr>
            <a:stCxn id="6" idx="3"/>
            <a:endCxn id="7" idx="1"/>
          </p:cNvCxnSpPr>
          <p:nvPr/>
        </p:nvCxnSpPr>
        <p:spPr>
          <a:xfrm flipV="1">
            <a:off x="3214408" y="3860976"/>
            <a:ext cx="1476370"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3CCAA9-D687-466A-B540-0A8204AA9A9D}"/>
              </a:ext>
            </a:extLst>
          </p:cNvPr>
          <p:cNvCxnSpPr>
            <a:cxnSpLocks/>
            <a:stCxn id="7" idx="3"/>
            <a:endCxn id="38" idx="1"/>
          </p:cNvCxnSpPr>
          <p:nvPr/>
        </p:nvCxnSpPr>
        <p:spPr>
          <a:xfrm>
            <a:off x="6392067" y="3860976"/>
            <a:ext cx="2764146"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1128345-A451-4FEA-AFE6-4AE005780B87}"/>
              </a:ext>
            </a:extLst>
          </p:cNvPr>
          <p:cNvSpPr txBox="1"/>
          <p:nvPr/>
        </p:nvSpPr>
        <p:spPr>
          <a:xfrm>
            <a:off x="3273414" y="3517494"/>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cxnSp>
        <p:nvCxnSpPr>
          <p:cNvPr id="12" name="Straight Arrow Connector 11">
            <a:extLst>
              <a:ext uri="{FF2B5EF4-FFF2-40B4-BE49-F238E27FC236}">
                <a16:creationId xmlns:a16="http://schemas.microsoft.com/office/drawing/2014/main" id="{162D8DBD-8A95-4A93-96C1-58B6EB8733F2}"/>
              </a:ext>
            </a:extLst>
          </p:cNvPr>
          <p:cNvCxnSpPr>
            <a:cxnSpLocks/>
            <a:stCxn id="13" idx="3"/>
            <a:endCxn id="38" idx="1"/>
          </p:cNvCxnSpPr>
          <p:nvPr/>
        </p:nvCxnSpPr>
        <p:spPr>
          <a:xfrm>
            <a:off x="6392067" y="2376664"/>
            <a:ext cx="2764146" cy="148431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A9D7C28-2BE4-48E3-8FF0-033C52276E7D}"/>
              </a:ext>
            </a:extLst>
          </p:cNvPr>
          <p:cNvGrpSpPr/>
          <p:nvPr/>
        </p:nvGrpSpPr>
        <p:grpSpPr>
          <a:xfrm>
            <a:off x="4690778" y="2078488"/>
            <a:ext cx="1701289" cy="628380"/>
            <a:chOff x="5070569" y="1722716"/>
            <a:chExt cx="1701289" cy="628380"/>
          </a:xfrm>
        </p:grpSpPr>
        <p:sp>
          <p:nvSpPr>
            <p:cNvPr id="13" name="Rounded Rectangle 55 2">
              <a:extLst>
                <a:ext uri="{FF2B5EF4-FFF2-40B4-BE49-F238E27FC236}">
                  <a16:creationId xmlns:a16="http://schemas.microsoft.com/office/drawing/2014/main" id="{DB7605CF-6830-4DCA-83F1-22185FEA0E67}"/>
                </a:ext>
              </a:extLst>
            </p:cNvPr>
            <p:cNvSpPr/>
            <p:nvPr/>
          </p:nvSpPr>
          <p:spPr>
            <a:xfrm>
              <a:off x="5070569" y="1722716"/>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Bilingual Data</a:t>
              </a:r>
            </a:p>
            <a:p>
              <a:pPr algn="ctr"/>
              <a:endParaRPr lang="en-US" dirty="0">
                <a:solidFill>
                  <a:schemeClr val="tx1"/>
                </a:solidFill>
                <a:latin typeface="Calibri Light" panose="020F0302020204030204" pitchFamily="34" charset="0"/>
              </a:endParaRPr>
            </a:p>
          </p:txBody>
        </p:sp>
        <p:pic>
          <p:nvPicPr>
            <p:cNvPr id="14" name="Picture 13">
              <a:extLst>
                <a:ext uri="{FF2B5EF4-FFF2-40B4-BE49-F238E27FC236}">
                  <a16:creationId xmlns:a16="http://schemas.microsoft.com/office/drawing/2014/main" id="{EE686409-2C09-464B-9990-5A4DDC727AE7}"/>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320273" y="2032918"/>
              <a:ext cx="1247462" cy="318178"/>
            </a:xfrm>
            <a:prstGeom prst="rect">
              <a:avLst/>
            </a:prstGeom>
          </p:spPr>
        </p:pic>
      </p:grpSp>
      <p:grpSp>
        <p:nvGrpSpPr>
          <p:cNvPr id="35" name="Group 34">
            <a:extLst>
              <a:ext uri="{FF2B5EF4-FFF2-40B4-BE49-F238E27FC236}">
                <a16:creationId xmlns:a16="http://schemas.microsoft.com/office/drawing/2014/main" id="{E5373BBC-E173-4DF4-893F-87AB7FC32048}"/>
              </a:ext>
            </a:extLst>
          </p:cNvPr>
          <p:cNvGrpSpPr/>
          <p:nvPr/>
        </p:nvGrpSpPr>
        <p:grpSpPr>
          <a:xfrm>
            <a:off x="1655573" y="3638232"/>
            <a:ext cx="1558835" cy="445489"/>
            <a:chOff x="1908168" y="5288394"/>
            <a:chExt cx="1558835" cy="445489"/>
          </a:xfrm>
        </p:grpSpPr>
        <p:sp>
          <p:nvSpPr>
            <p:cNvPr id="6" name="Rounded Rectangle 37">
              <a:extLst>
                <a:ext uri="{FF2B5EF4-FFF2-40B4-BE49-F238E27FC236}">
                  <a16:creationId xmlns:a16="http://schemas.microsoft.com/office/drawing/2014/main" id="{5EE86B32-C77D-4305-85E5-C7B5F855FC47}"/>
                </a:ext>
              </a:extLst>
            </p:cNvPr>
            <p:cNvSpPr/>
            <p:nvPr/>
          </p:nvSpPr>
          <p:spPr>
            <a:xfrm>
              <a:off x="1908168" y="5288394"/>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16" name="Picture 15">
              <a:extLst>
                <a:ext uri="{FF2B5EF4-FFF2-40B4-BE49-F238E27FC236}">
                  <a16:creationId xmlns:a16="http://schemas.microsoft.com/office/drawing/2014/main" id="{8348BDD1-817B-438E-BEA9-6BA63D610F85}"/>
                </a:ext>
              </a:extLst>
            </p:cNvPr>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2269389" y="5345656"/>
              <a:ext cx="836394" cy="322138"/>
            </a:xfrm>
            <a:prstGeom prst="rect">
              <a:avLst/>
            </a:prstGeom>
          </p:spPr>
        </p:pic>
      </p:grpSp>
      <p:grpSp>
        <p:nvGrpSpPr>
          <p:cNvPr id="17" name="Group 16">
            <a:extLst>
              <a:ext uri="{FF2B5EF4-FFF2-40B4-BE49-F238E27FC236}">
                <a16:creationId xmlns:a16="http://schemas.microsoft.com/office/drawing/2014/main" id="{71A908D5-4A9E-4FF2-B273-3395DDAFB9FE}"/>
              </a:ext>
            </a:extLst>
          </p:cNvPr>
          <p:cNvGrpSpPr/>
          <p:nvPr/>
        </p:nvGrpSpPr>
        <p:grpSpPr>
          <a:xfrm>
            <a:off x="1479877" y="2094502"/>
            <a:ext cx="1910227" cy="596352"/>
            <a:chOff x="1590527" y="3330964"/>
            <a:chExt cx="1910227" cy="596352"/>
          </a:xfrm>
        </p:grpSpPr>
        <p:sp>
          <p:nvSpPr>
            <p:cNvPr id="19" name="Rounded Rectangle 55 2">
              <a:extLst>
                <a:ext uri="{FF2B5EF4-FFF2-40B4-BE49-F238E27FC236}">
                  <a16:creationId xmlns:a16="http://schemas.microsoft.com/office/drawing/2014/main" id="{2B955AEC-4554-40D6-A198-23FF6D3B8E80}"/>
                </a:ext>
              </a:extLst>
            </p:cNvPr>
            <p:cNvSpPr/>
            <p:nvPr/>
          </p:nvSpPr>
          <p:spPr>
            <a:xfrm>
              <a:off x="1590527" y="3330964"/>
              <a:ext cx="1910227" cy="596352"/>
            </a:xfrm>
            <a:prstGeom prst="roundRect">
              <a:avLst/>
            </a:prstGeom>
            <a:noFill/>
            <a:ln>
              <a:solidFill>
                <a:schemeClr val="tx1"/>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20" name="Picture 19">
              <a:extLst>
                <a:ext uri="{FF2B5EF4-FFF2-40B4-BE49-F238E27FC236}">
                  <a16:creationId xmlns:a16="http://schemas.microsoft.com/office/drawing/2014/main" id="{BA95223F-AE3B-4315-B526-7BB3B18CF477}"/>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194591" y="3578177"/>
              <a:ext cx="619760" cy="320040"/>
            </a:xfrm>
            <a:prstGeom prst="rect">
              <a:avLst/>
            </a:prstGeom>
          </p:spPr>
        </p:pic>
      </p:grpSp>
      <p:cxnSp>
        <p:nvCxnSpPr>
          <p:cNvPr id="18" name="Straight Arrow Connector 17">
            <a:extLst>
              <a:ext uri="{FF2B5EF4-FFF2-40B4-BE49-F238E27FC236}">
                <a16:creationId xmlns:a16="http://schemas.microsoft.com/office/drawing/2014/main" id="{6BB37C43-BA19-407E-B9D9-13B89F816C0A}"/>
              </a:ext>
            </a:extLst>
          </p:cNvPr>
          <p:cNvCxnSpPr>
            <a:cxnSpLocks/>
          </p:cNvCxnSpPr>
          <p:nvPr/>
        </p:nvCxnSpPr>
        <p:spPr>
          <a:xfrm>
            <a:off x="2434990" y="2706868"/>
            <a:ext cx="2" cy="103457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410771E-736A-4BD7-A542-D7EB27547BCB}"/>
              </a:ext>
            </a:extLst>
          </p:cNvPr>
          <p:cNvGrpSpPr/>
          <p:nvPr/>
        </p:nvGrpSpPr>
        <p:grpSpPr>
          <a:xfrm>
            <a:off x="4690778" y="3562800"/>
            <a:ext cx="1701289" cy="596352"/>
            <a:chOff x="5070570" y="5212961"/>
            <a:chExt cx="1701289" cy="596352"/>
          </a:xfrm>
        </p:grpSpPr>
        <p:sp>
          <p:nvSpPr>
            <p:cNvPr id="7" name="Rounded Rectangle 55 1">
              <a:extLst>
                <a:ext uri="{FF2B5EF4-FFF2-40B4-BE49-F238E27FC236}">
                  <a16:creationId xmlns:a16="http://schemas.microsoft.com/office/drawing/2014/main" id="{9F7EBECE-DBE9-4AC2-9752-020AAD7F5325}"/>
                </a:ext>
              </a:extLst>
            </p:cNvPr>
            <p:cNvSpPr/>
            <p:nvPr/>
          </p:nvSpPr>
          <p:spPr>
            <a:xfrm>
              <a:off x="5070570" y="5212961"/>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 Data</a:t>
              </a:r>
            </a:p>
            <a:p>
              <a:pPr algn="ctr"/>
              <a:endParaRPr lang="en-US" dirty="0">
                <a:solidFill>
                  <a:schemeClr val="tx1"/>
                </a:solidFill>
                <a:latin typeface="Calibri Light" panose="020F0302020204030204" pitchFamily="34" charset="0"/>
              </a:endParaRPr>
            </a:p>
          </p:txBody>
        </p:sp>
        <p:pic>
          <p:nvPicPr>
            <p:cNvPr id="23" name="Picture 22">
              <a:extLst>
                <a:ext uri="{FF2B5EF4-FFF2-40B4-BE49-F238E27FC236}">
                  <a16:creationId xmlns:a16="http://schemas.microsoft.com/office/drawing/2014/main" id="{BFF8DAF7-344D-4900-BF74-56A2FBF1EA6D}"/>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433171" y="5489273"/>
              <a:ext cx="1021666" cy="320040"/>
            </a:xfrm>
            <a:prstGeom prst="rect">
              <a:avLst/>
            </a:prstGeom>
          </p:spPr>
        </p:pic>
      </p:grpSp>
      <p:grpSp>
        <p:nvGrpSpPr>
          <p:cNvPr id="30" name="Group 29">
            <a:extLst>
              <a:ext uri="{FF2B5EF4-FFF2-40B4-BE49-F238E27FC236}">
                <a16:creationId xmlns:a16="http://schemas.microsoft.com/office/drawing/2014/main" id="{C5C5E263-409B-49F5-BFAD-0B3F99D4FECA}"/>
              </a:ext>
            </a:extLst>
          </p:cNvPr>
          <p:cNvGrpSpPr/>
          <p:nvPr/>
        </p:nvGrpSpPr>
        <p:grpSpPr>
          <a:xfrm>
            <a:off x="6187944" y="5559699"/>
            <a:ext cx="3238648" cy="457200"/>
            <a:chOff x="6334456" y="5547664"/>
            <a:chExt cx="3238648" cy="457200"/>
          </a:xfrm>
        </p:grpSpPr>
        <p:grpSp>
          <p:nvGrpSpPr>
            <p:cNvPr id="26" name="Group 25">
              <a:extLst>
                <a:ext uri="{FF2B5EF4-FFF2-40B4-BE49-F238E27FC236}">
                  <a16:creationId xmlns:a16="http://schemas.microsoft.com/office/drawing/2014/main" id="{69D24331-95B1-4FC9-B2B5-05D23E600863}"/>
                </a:ext>
              </a:extLst>
            </p:cNvPr>
            <p:cNvGrpSpPr/>
            <p:nvPr/>
          </p:nvGrpSpPr>
          <p:grpSpPr>
            <a:xfrm>
              <a:off x="8292944" y="5547664"/>
              <a:ext cx="1280160" cy="457200"/>
              <a:chOff x="8292944" y="5565591"/>
              <a:chExt cx="1280160" cy="457200"/>
            </a:xfrm>
          </p:grpSpPr>
          <p:sp>
            <p:nvSpPr>
              <p:cNvPr id="8" name="Rounded Rectangle 57">
                <a:extLst>
                  <a:ext uri="{FF2B5EF4-FFF2-40B4-BE49-F238E27FC236}">
                    <a16:creationId xmlns:a16="http://schemas.microsoft.com/office/drawing/2014/main" id="{EF8D5B30-F781-4B1E-B529-559B0D16EB6B}"/>
                  </a:ext>
                </a:extLst>
              </p:cNvPr>
              <p:cNvSpPr/>
              <p:nvPr/>
            </p:nvSpPr>
            <p:spPr>
              <a:xfrm>
                <a:off x="8292944" y="5565591"/>
                <a:ext cx="1280160" cy="457200"/>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15" name="Picture 14">
                <a:extLst>
                  <a:ext uri="{FF2B5EF4-FFF2-40B4-BE49-F238E27FC236}">
                    <a16:creationId xmlns:a16="http://schemas.microsoft.com/office/drawing/2014/main" id="{0A4B5FBF-BCFC-4E1E-85AC-3FFF171CB3D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8503373" y="5628711"/>
                <a:ext cx="859303" cy="330961"/>
              </a:xfrm>
              <a:prstGeom prst="rect">
                <a:avLst/>
              </a:prstGeom>
            </p:spPr>
          </p:pic>
        </p:grpSp>
        <p:grpSp>
          <p:nvGrpSpPr>
            <p:cNvPr id="40" name="Group 39">
              <a:extLst>
                <a:ext uri="{FF2B5EF4-FFF2-40B4-BE49-F238E27FC236}">
                  <a16:creationId xmlns:a16="http://schemas.microsoft.com/office/drawing/2014/main" id="{27471588-18EF-45AF-B4D3-CAAEB6D52DD2}"/>
                </a:ext>
              </a:extLst>
            </p:cNvPr>
            <p:cNvGrpSpPr/>
            <p:nvPr/>
          </p:nvGrpSpPr>
          <p:grpSpPr>
            <a:xfrm>
              <a:off x="6334456" y="5547664"/>
              <a:ext cx="1280160" cy="457200"/>
              <a:chOff x="5183257" y="3942261"/>
              <a:chExt cx="1280160" cy="457200"/>
            </a:xfrm>
          </p:grpSpPr>
          <p:sp>
            <p:nvSpPr>
              <p:cNvPr id="32" name="Rectangle: Rounded Corners 31">
                <a:extLst>
                  <a:ext uri="{FF2B5EF4-FFF2-40B4-BE49-F238E27FC236}">
                    <a16:creationId xmlns:a16="http://schemas.microsoft.com/office/drawing/2014/main" id="{50C59599-F39B-4110-9177-06FF530B94F2}"/>
                  </a:ext>
                </a:extLst>
              </p:cNvPr>
              <p:cNvSpPr/>
              <p:nvPr/>
            </p:nvSpPr>
            <p:spPr>
              <a:xfrm>
                <a:off x="5183257" y="3942261"/>
                <a:ext cx="1280160" cy="457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LM            </a:t>
                </a:r>
              </a:p>
            </p:txBody>
          </p:sp>
          <p:pic>
            <p:nvPicPr>
              <p:cNvPr id="31" name="Picture 30">
                <a:extLst>
                  <a:ext uri="{FF2B5EF4-FFF2-40B4-BE49-F238E27FC236}">
                    <a16:creationId xmlns:a16="http://schemas.microsoft.com/office/drawing/2014/main" id="{F30F375A-6DD3-49A4-B92B-898DEDF155F0}"/>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732609" y="3972131"/>
                <a:ext cx="557348" cy="365760"/>
              </a:xfrm>
              <a:prstGeom prst="rect">
                <a:avLst/>
              </a:prstGeom>
            </p:spPr>
          </p:pic>
        </p:grpSp>
      </p:grpSp>
      <p:grpSp>
        <p:nvGrpSpPr>
          <p:cNvPr id="37" name="Group 36">
            <a:extLst>
              <a:ext uri="{FF2B5EF4-FFF2-40B4-BE49-F238E27FC236}">
                <a16:creationId xmlns:a16="http://schemas.microsoft.com/office/drawing/2014/main" id="{3AE2B275-483B-4839-8169-043F352A85D2}"/>
              </a:ext>
            </a:extLst>
          </p:cNvPr>
          <p:cNvGrpSpPr/>
          <p:nvPr/>
        </p:nvGrpSpPr>
        <p:grpSpPr>
          <a:xfrm>
            <a:off x="9156213" y="3638232"/>
            <a:ext cx="1558835" cy="445489"/>
            <a:chOff x="1908168" y="5288394"/>
            <a:chExt cx="1558835" cy="445489"/>
          </a:xfrm>
        </p:grpSpPr>
        <p:sp>
          <p:nvSpPr>
            <p:cNvPr id="38" name="Rounded Rectangle 37">
              <a:extLst>
                <a:ext uri="{FF2B5EF4-FFF2-40B4-BE49-F238E27FC236}">
                  <a16:creationId xmlns:a16="http://schemas.microsoft.com/office/drawing/2014/main" id="{AD721B1F-710F-4B3B-915B-D0A99644A363}"/>
                </a:ext>
              </a:extLst>
            </p:cNvPr>
            <p:cNvSpPr/>
            <p:nvPr/>
          </p:nvSpPr>
          <p:spPr>
            <a:xfrm>
              <a:off x="1908168" y="5288394"/>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39" name="Picture 38">
              <a:extLst>
                <a:ext uri="{FF2B5EF4-FFF2-40B4-BE49-F238E27FC236}">
                  <a16:creationId xmlns:a16="http://schemas.microsoft.com/office/drawing/2014/main" id="{13B069E9-BDCA-4FF5-A794-B03E6BC11302}"/>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269389" y="5345656"/>
              <a:ext cx="836394" cy="322138"/>
            </a:xfrm>
            <a:prstGeom prst="rect">
              <a:avLst/>
            </a:prstGeom>
          </p:spPr>
        </p:pic>
      </p:grpSp>
      <p:sp>
        <p:nvSpPr>
          <p:cNvPr id="24" name="Oval 23">
            <a:extLst>
              <a:ext uri="{FF2B5EF4-FFF2-40B4-BE49-F238E27FC236}">
                <a16:creationId xmlns:a16="http://schemas.microsoft.com/office/drawing/2014/main" id="{3744130D-C735-4209-A8C0-67343A0A6B1C}"/>
              </a:ext>
            </a:extLst>
          </p:cNvPr>
          <p:cNvSpPr/>
          <p:nvPr/>
        </p:nvSpPr>
        <p:spPr>
          <a:xfrm>
            <a:off x="7154504" y="4306465"/>
            <a:ext cx="1305528" cy="5168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cxnSp>
        <p:nvCxnSpPr>
          <p:cNvPr id="42" name="Straight Arrow Connector 41">
            <a:extLst>
              <a:ext uri="{FF2B5EF4-FFF2-40B4-BE49-F238E27FC236}">
                <a16:creationId xmlns:a16="http://schemas.microsoft.com/office/drawing/2014/main" id="{F00E0D66-68AD-425C-8927-78970AA68B47}"/>
              </a:ext>
            </a:extLst>
          </p:cNvPr>
          <p:cNvCxnSpPr>
            <a:cxnSpLocks/>
            <a:endCxn id="24" idx="4"/>
          </p:cNvCxnSpPr>
          <p:nvPr/>
        </p:nvCxnSpPr>
        <p:spPr>
          <a:xfrm flipV="1">
            <a:off x="6828024" y="4823300"/>
            <a:ext cx="979244" cy="67483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C331AF-6869-455F-87AF-A95A50E58447}"/>
              </a:ext>
            </a:extLst>
          </p:cNvPr>
          <p:cNvCxnSpPr>
            <a:cxnSpLocks/>
            <a:endCxn id="24" idx="4"/>
          </p:cNvCxnSpPr>
          <p:nvPr/>
        </p:nvCxnSpPr>
        <p:spPr>
          <a:xfrm flipH="1" flipV="1">
            <a:off x="7807268" y="4823300"/>
            <a:ext cx="1035237" cy="718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53142C-2A98-422D-8A7A-642716DE8009}"/>
              </a:ext>
            </a:extLst>
          </p:cNvPr>
          <p:cNvCxnSpPr>
            <a:cxnSpLocks/>
            <a:stCxn id="24" idx="0"/>
          </p:cNvCxnSpPr>
          <p:nvPr/>
        </p:nvCxnSpPr>
        <p:spPr>
          <a:xfrm flipV="1">
            <a:off x="7807268" y="3868598"/>
            <a:ext cx="0" cy="43786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0D0240E-5A7D-45BB-9494-4EA8A5AE1008}"/>
              </a:ext>
            </a:extLst>
          </p:cNvPr>
          <p:cNvGrpSpPr/>
          <p:nvPr/>
        </p:nvGrpSpPr>
        <p:grpSpPr>
          <a:xfrm>
            <a:off x="9156213" y="2169934"/>
            <a:ext cx="1558835" cy="445489"/>
            <a:chOff x="8075120" y="2804246"/>
            <a:chExt cx="1558835" cy="445489"/>
          </a:xfrm>
        </p:grpSpPr>
        <p:sp>
          <p:nvSpPr>
            <p:cNvPr id="51" name="Rounded Rectangle 57">
              <a:extLst>
                <a:ext uri="{FF2B5EF4-FFF2-40B4-BE49-F238E27FC236}">
                  <a16:creationId xmlns:a16="http://schemas.microsoft.com/office/drawing/2014/main" id="{DFCC587A-33E5-4822-A6C1-809909AE0143}"/>
                </a:ext>
              </a:extLst>
            </p:cNvPr>
            <p:cNvSpPr/>
            <p:nvPr/>
          </p:nvSpPr>
          <p:spPr>
            <a:xfrm>
              <a:off x="8075120" y="2804246"/>
              <a:ext cx="1558835" cy="445489"/>
            </a:xfrm>
            <a:prstGeom prst="roundRect">
              <a:avLst/>
            </a:prstGeom>
            <a:solidFill>
              <a:schemeClr val="accent2">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pic>
          <p:nvPicPr>
            <p:cNvPr id="52" name="Picture 51">
              <a:extLst>
                <a:ext uri="{FF2B5EF4-FFF2-40B4-BE49-F238E27FC236}">
                  <a16:creationId xmlns:a16="http://schemas.microsoft.com/office/drawing/2014/main" id="{ECD1B42F-A741-4DAD-8D36-927ED56C004F}"/>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8424886" y="2841770"/>
              <a:ext cx="859303" cy="330961"/>
            </a:xfrm>
            <a:prstGeom prst="rect">
              <a:avLst/>
            </a:prstGeom>
          </p:spPr>
        </p:pic>
      </p:grpSp>
      <p:cxnSp>
        <p:nvCxnSpPr>
          <p:cNvPr id="53" name="Straight Arrow Connector 52">
            <a:extLst>
              <a:ext uri="{FF2B5EF4-FFF2-40B4-BE49-F238E27FC236}">
                <a16:creationId xmlns:a16="http://schemas.microsoft.com/office/drawing/2014/main" id="{091D1227-E370-493E-AEB0-3A5C9B30137B}"/>
              </a:ext>
            </a:extLst>
          </p:cNvPr>
          <p:cNvCxnSpPr>
            <a:cxnSpLocks/>
            <a:stCxn id="13" idx="3"/>
            <a:endCxn id="51" idx="1"/>
          </p:cNvCxnSpPr>
          <p:nvPr/>
        </p:nvCxnSpPr>
        <p:spPr>
          <a:xfrm>
            <a:off x="6392067" y="2376664"/>
            <a:ext cx="2764146" cy="1601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9511726-91B2-45DA-9BCF-30FF3E34D741}"/>
              </a:ext>
            </a:extLst>
          </p:cNvPr>
          <p:cNvCxnSpPr>
            <a:cxnSpLocks/>
            <a:stCxn id="7" idx="3"/>
            <a:endCxn id="51" idx="1"/>
          </p:cNvCxnSpPr>
          <p:nvPr/>
        </p:nvCxnSpPr>
        <p:spPr>
          <a:xfrm flipV="1">
            <a:off x="6392067" y="2392679"/>
            <a:ext cx="2764146" cy="146829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486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FD7F-9C9A-4345-9041-C3350AC98ED3}"/>
              </a:ext>
            </a:extLst>
          </p:cNvPr>
          <p:cNvSpPr>
            <a:spLocks noGrp="1"/>
          </p:cNvSpPr>
          <p:nvPr>
            <p:ph type="title"/>
          </p:nvPr>
        </p:nvSpPr>
        <p:spPr>
          <a:xfrm>
            <a:off x="838200" y="365125"/>
            <a:ext cx="10515600" cy="1325563"/>
          </a:xfrm>
        </p:spPr>
        <p:txBody>
          <a:bodyPr/>
          <a:lstStyle/>
          <a:p>
            <a:pPr algn="ctr"/>
            <a:r>
              <a:rPr lang="en-US" dirty="0"/>
              <a:t>Dual Learning for Neural Machine Translation</a:t>
            </a:r>
          </a:p>
        </p:txBody>
      </p:sp>
      <p:sp>
        <p:nvSpPr>
          <p:cNvPr id="4" name="TextBox 3">
            <a:extLst>
              <a:ext uri="{FF2B5EF4-FFF2-40B4-BE49-F238E27FC236}">
                <a16:creationId xmlns:a16="http://schemas.microsoft.com/office/drawing/2014/main" id="{10F7C40F-203E-4AB6-A1BF-F100F3D5EFFF}"/>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H</a:t>
            </a:r>
            <a:r>
              <a:rPr lang="en-US" altLang="zh-CN" dirty="0"/>
              <a:t>e</a:t>
            </a:r>
            <a:r>
              <a:rPr lang="en-US" dirty="0"/>
              <a:t> et al., </a:t>
            </a:r>
            <a:r>
              <a:rPr lang="en-US" b="1" dirty="0"/>
              <a:t>Dual Learning for Machine Translation</a:t>
            </a:r>
            <a:r>
              <a:rPr lang="en-US" dirty="0"/>
              <a:t>. NIPS, 2016.</a:t>
            </a:r>
          </a:p>
        </p:txBody>
      </p:sp>
      <p:grpSp>
        <p:nvGrpSpPr>
          <p:cNvPr id="5" name="Group 4">
            <a:extLst>
              <a:ext uri="{FF2B5EF4-FFF2-40B4-BE49-F238E27FC236}">
                <a16:creationId xmlns:a16="http://schemas.microsoft.com/office/drawing/2014/main" id="{FE9BBC82-4AD2-4366-836F-27AD3F143DB2}"/>
              </a:ext>
            </a:extLst>
          </p:cNvPr>
          <p:cNvGrpSpPr/>
          <p:nvPr/>
        </p:nvGrpSpPr>
        <p:grpSpPr>
          <a:xfrm>
            <a:off x="1479877" y="2078488"/>
            <a:ext cx="9235171" cy="3938411"/>
            <a:chOff x="1479877" y="2078488"/>
            <a:chExt cx="9235171" cy="3938411"/>
          </a:xfrm>
        </p:grpSpPr>
        <p:cxnSp>
          <p:nvCxnSpPr>
            <p:cNvPr id="9" name="Straight Arrow Connector 8">
              <a:extLst>
                <a:ext uri="{FF2B5EF4-FFF2-40B4-BE49-F238E27FC236}">
                  <a16:creationId xmlns:a16="http://schemas.microsoft.com/office/drawing/2014/main" id="{A6FDCBEF-26E8-4CE0-9AD0-D23EAA49B9E2}"/>
                </a:ext>
              </a:extLst>
            </p:cNvPr>
            <p:cNvCxnSpPr>
              <a:stCxn id="6" idx="3"/>
              <a:endCxn id="7" idx="1"/>
            </p:cNvCxnSpPr>
            <p:nvPr/>
          </p:nvCxnSpPr>
          <p:spPr>
            <a:xfrm flipV="1">
              <a:off x="3214408" y="3860976"/>
              <a:ext cx="1476370"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3CCAA9-D687-466A-B540-0A8204AA9A9D}"/>
                </a:ext>
              </a:extLst>
            </p:cNvPr>
            <p:cNvCxnSpPr>
              <a:cxnSpLocks/>
              <a:stCxn id="7" idx="3"/>
              <a:endCxn id="38" idx="1"/>
            </p:cNvCxnSpPr>
            <p:nvPr/>
          </p:nvCxnSpPr>
          <p:spPr>
            <a:xfrm>
              <a:off x="6392067" y="3860976"/>
              <a:ext cx="2764146"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1128345-A451-4FEA-AFE6-4AE005780B87}"/>
                </a:ext>
              </a:extLst>
            </p:cNvPr>
            <p:cNvSpPr txBox="1"/>
            <p:nvPr/>
          </p:nvSpPr>
          <p:spPr>
            <a:xfrm>
              <a:off x="3273414" y="3517494"/>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cxnSp>
          <p:nvCxnSpPr>
            <p:cNvPr id="12" name="Straight Arrow Connector 11">
              <a:extLst>
                <a:ext uri="{FF2B5EF4-FFF2-40B4-BE49-F238E27FC236}">
                  <a16:creationId xmlns:a16="http://schemas.microsoft.com/office/drawing/2014/main" id="{162D8DBD-8A95-4A93-96C1-58B6EB8733F2}"/>
                </a:ext>
              </a:extLst>
            </p:cNvPr>
            <p:cNvCxnSpPr>
              <a:cxnSpLocks/>
              <a:stCxn id="13" idx="3"/>
              <a:endCxn id="38" idx="1"/>
            </p:cNvCxnSpPr>
            <p:nvPr/>
          </p:nvCxnSpPr>
          <p:spPr>
            <a:xfrm>
              <a:off x="6392067" y="2376664"/>
              <a:ext cx="2764146" cy="148431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A9D7C28-2BE4-48E3-8FF0-033C52276E7D}"/>
                </a:ext>
              </a:extLst>
            </p:cNvPr>
            <p:cNvGrpSpPr/>
            <p:nvPr/>
          </p:nvGrpSpPr>
          <p:grpSpPr>
            <a:xfrm>
              <a:off x="4690778" y="2078488"/>
              <a:ext cx="1701289" cy="628380"/>
              <a:chOff x="5070569" y="1722716"/>
              <a:chExt cx="1701289" cy="628380"/>
            </a:xfrm>
          </p:grpSpPr>
          <p:sp>
            <p:nvSpPr>
              <p:cNvPr id="13" name="Rounded Rectangle 55 2">
                <a:extLst>
                  <a:ext uri="{FF2B5EF4-FFF2-40B4-BE49-F238E27FC236}">
                    <a16:creationId xmlns:a16="http://schemas.microsoft.com/office/drawing/2014/main" id="{DB7605CF-6830-4DCA-83F1-22185FEA0E67}"/>
                  </a:ext>
                </a:extLst>
              </p:cNvPr>
              <p:cNvSpPr/>
              <p:nvPr/>
            </p:nvSpPr>
            <p:spPr>
              <a:xfrm>
                <a:off x="5070569" y="1722716"/>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Bilingual Data</a:t>
                </a:r>
              </a:p>
              <a:p>
                <a:pPr algn="ctr"/>
                <a:endParaRPr lang="en-US" dirty="0">
                  <a:solidFill>
                    <a:schemeClr val="tx1"/>
                  </a:solidFill>
                  <a:latin typeface="Calibri Light" panose="020F0302020204030204" pitchFamily="34" charset="0"/>
                </a:endParaRPr>
              </a:p>
            </p:txBody>
          </p:sp>
          <p:pic>
            <p:nvPicPr>
              <p:cNvPr id="14" name="Picture 13">
                <a:extLst>
                  <a:ext uri="{FF2B5EF4-FFF2-40B4-BE49-F238E27FC236}">
                    <a16:creationId xmlns:a16="http://schemas.microsoft.com/office/drawing/2014/main" id="{EE686409-2C09-464B-9990-5A4DDC727AE7}"/>
                  </a:ext>
                </a:extLst>
              </p:cNvPr>
              <p:cNvPicPr>
                <a:picLocks noChangeAspect="1"/>
              </p:cNvPicPr>
              <p:nvPr>
                <p:custDataLst>
                  <p:tags r:id="rId7"/>
                </p:custDataLst>
              </p:nvPr>
            </p:nvPicPr>
            <p:blipFill>
              <a:blip r:embed="rId9">
                <a:extLst>
                  <a:ext uri="{28A0092B-C50C-407E-A947-70E740481C1C}">
                    <a14:useLocalDpi xmlns:a14="http://schemas.microsoft.com/office/drawing/2010/main" val="0"/>
                  </a:ext>
                </a:extLst>
              </a:blip>
              <a:stretch>
                <a:fillRect/>
              </a:stretch>
            </p:blipFill>
            <p:spPr>
              <a:xfrm>
                <a:off x="5320273" y="2032918"/>
                <a:ext cx="1247462" cy="318178"/>
              </a:xfrm>
              <a:prstGeom prst="rect">
                <a:avLst/>
              </a:prstGeom>
            </p:spPr>
          </p:pic>
        </p:grpSp>
        <p:sp>
          <p:nvSpPr>
            <p:cNvPr id="6" name="Rounded Rectangle 37">
              <a:extLst>
                <a:ext uri="{FF2B5EF4-FFF2-40B4-BE49-F238E27FC236}">
                  <a16:creationId xmlns:a16="http://schemas.microsoft.com/office/drawing/2014/main" id="{5EE86B32-C77D-4305-85E5-C7B5F855FC47}"/>
                </a:ext>
              </a:extLst>
            </p:cNvPr>
            <p:cNvSpPr/>
            <p:nvPr/>
          </p:nvSpPr>
          <p:spPr>
            <a:xfrm>
              <a:off x="1655573" y="3638232"/>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sp>
          <p:nvSpPr>
            <p:cNvPr id="19" name="Rounded Rectangle 55 2">
              <a:extLst>
                <a:ext uri="{FF2B5EF4-FFF2-40B4-BE49-F238E27FC236}">
                  <a16:creationId xmlns:a16="http://schemas.microsoft.com/office/drawing/2014/main" id="{2B955AEC-4554-40D6-A198-23FF6D3B8E80}"/>
                </a:ext>
              </a:extLst>
            </p:cNvPr>
            <p:cNvSpPr/>
            <p:nvPr/>
          </p:nvSpPr>
          <p:spPr>
            <a:xfrm>
              <a:off x="1479877" y="2094502"/>
              <a:ext cx="1910227" cy="596352"/>
            </a:xfrm>
            <a:prstGeom prst="roundRect">
              <a:avLst/>
            </a:prstGeom>
            <a:noFill/>
            <a:ln>
              <a:solidFill>
                <a:schemeClr val="tx1"/>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cxnSp>
          <p:nvCxnSpPr>
            <p:cNvPr id="18" name="Straight Arrow Connector 17">
              <a:extLst>
                <a:ext uri="{FF2B5EF4-FFF2-40B4-BE49-F238E27FC236}">
                  <a16:creationId xmlns:a16="http://schemas.microsoft.com/office/drawing/2014/main" id="{6BB37C43-BA19-407E-B9D9-13B89F816C0A}"/>
                </a:ext>
              </a:extLst>
            </p:cNvPr>
            <p:cNvCxnSpPr>
              <a:cxnSpLocks/>
            </p:cNvCxnSpPr>
            <p:nvPr/>
          </p:nvCxnSpPr>
          <p:spPr>
            <a:xfrm>
              <a:off x="2434990" y="2706868"/>
              <a:ext cx="2" cy="103457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55 1">
              <a:extLst>
                <a:ext uri="{FF2B5EF4-FFF2-40B4-BE49-F238E27FC236}">
                  <a16:creationId xmlns:a16="http://schemas.microsoft.com/office/drawing/2014/main" id="{9F7EBECE-DBE9-4AC2-9752-020AAD7F5325}"/>
                </a:ext>
              </a:extLst>
            </p:cNvPr>
            <p:cNvSpPr/>
            <p:nvPr/>
          </p:nvSpPr>
          <p:spPr>
            <a:xfrm>
              <a:off x="4690778" y="3562800"/>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 Data</a:t>
              </a:r>
            </a:p>
            <a:p>
              <a:pPr algn="ctr"/>
              <a:endParaRPr lang="en-US" dirty="0">
                <a:solidFill>
                  <a:schemeClr val="tx1"/>
                </a:solidFill>
                <a:latin typeface="Calibri Light" panose="020F0302020204030204" pitchFamily="34" charset="0"/>
              </a:endParaRPr>
            </a:p>
          </p:txBody>
        </p:sp>
        <p:grpSp>
          <p:nvGrpSpPr>
            <p:cNvPr id="30" name="Group 29">
              <a:extLst>
                <a:ext uri="{FF2B5EF4-FFF2-40B4-BE49-F238E27FC236}">
                  <a16:creationId xmlns:a16="http://schemas.microsoft.com/office/drawing/2014/main" id="{C5C5E263-409B-49F5-BFAD-0B3F99D4FECA}"/>
                </a:ext>
              </a:extLst>
            </p:cNvPr>
            <p:cNvGrpSpPr/>
            <p:nvPr/>
          </p:nvGrpSpPr>
          <p:grpSpPr>
            <a:xfrm>
              <a:off x="6187944" y="5559699"/>
              <a:ext cx="3238648" cy="457200"/>
              <a:chOff x="6334456" y="5547664"/>
              <a:chExt cx="3238648" cy="457200"/>
            </a:xfrm>
          </p:grpSpPr>
          <p:sp>
            <p:nvSpPr>
              <p:cNvPr id="8" name="Rounded Rectangle 57">
                <a:extLst>
                  <a:ext uri="{FF2B5EF4-FFF2-40B4-BE49-F238E27FC236}">
                    <a16:creationId xmlns:a16="http://schemas.microsoft.com/office/drawing/2014/main" id="{EF8D5B30-F781-4B1E-B529-559B0D16EB6B}"/>
                  </a:ext>
                </a:extLst>
              </p:cNvPr>
              <p:cNvSpPr/>
              <p:nvPr/>
            </p:nvSpPr>
            <p:spPr>
              <a:xfrm>
                <a:off x="8292944" y="5547664"/>
                <a:ext cx="1280160" cy="457200"/>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sp>
            <p:nvSpPr>
              <p:cNvPr id="32" name="Rectangle: Rounded Corners 31">
                <a:extLst>
                  <a:ext uri="{FF2B5EF4-FFF2-40B4-BE49-F238E27FC236}">
                    <a16:creationId xmlns:a16="http://schemas.microsoft.com/office/drawing/2014/main" id="{50C59599-F39B-4110-9177-06FF530B94F2}"/>
                  </a:ext>
                </a:extLst>
              </p:cNvPr>
              <p:cNvSpPr/>
              <p:nvPr/>
            </p:nvSpPr>
            <p:spPr>
              <a:xfrm>
                <a:off x="6334456" y="5547664"/>
                <a:ext cx="1280160" cy="4572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LM            </a:t>
                </a:r>
              </a:p>
            </p:txBody>
          </p:sp>
        </p:grpSp>
        <p:sp>
          <p:nvSpPr>
            <p:cNvPr id="38" name="Rounded Rectangle 37">
              <a:extLst>
                <a:ext uri="{FF2B5EF4-FFF2-40B4-BE49-F238E27FC236}">
                  <a16:creationId xmlns:a16="http://schemas.microsoft.com/office/drawing/2014/main" id="{AD721B1F-710F-4B3B-915B-D0A99644A363}"/>
                </a:ext>
              </a:extLst>
            </p:cNvPr>
            <p:cNvSpPr/>
            <p:nvPr/>
          </p:nvSpPr>
          <p:spPr>
            <a:xfrm>
              <a:off x="9156213" y="3638232"/>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sp>
          <p:nvSpPr>
            <p:cNvPr id="24" name="Oval 23">
              <a:extLst>
                <a:ext uri="{FF2B5EF4-FFF2-40B4-BE49-F238E27FC236}">
                  <a16:creationId xmlns:a16="http://schemas.microsoft.com/office/drawing/2014/main" id="{3744130D-C735-4209-A8C0-67343A0A6B1C}"/>
                </a:ext>
              </a:extLst>
            </p:cNvPr>
            <p:cNvSpPr/>
            <p:nvPr/>
          </p:nvSpPr>
          <p:spPr>
            <a:xfrm>
              <a:off x="7154504" y="4306465"/>
              <a:ext cx="1305528" cy="5168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cxnSp>
          <p:nvCxnSpPr>
            <p:cNvPr id="42" name="Straight Arrow Connector 41">
              <a:extLst>
                <a:ext uri="{FF2B5EF4-FFF2-40B4-BE49-F238E27FC236}">
                  <a16:creationId xmlns:a16="http://schemas.microsoft.com/office/drawing/2014/main" id="{F00E0D66-68AD-425C-8927-78970AA68B47}"/>
                </a:ext>
              </a:extLst>
            </p:cNvPr>
            <p:cNvCxnSpPr>
              <a:cxnSpLocks/>
              <a:endCxn id="24" idx="4"/>
            </p:cNvCxnSpPr>
            <p:nvPr/>
          </p:nvCxnSpPr>
          <p:spPr>
            <a:xfrm flipV="1">
              <a:off x="6828024" y="4823300"/>
              <a:ext cx="979244" cy="67483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C331AF-6869-455F-87AF-A95A50E58447}"/>
                </a:ext>
              </a:extLst>
            </p:cNvPr>
            <p:cNvCxnSpPr>
              <a:cxnSpLocks/>
              <a:endCxn id="24" idx="4"/>
            </p:cNvCxnSpPr>
            <p:nvPr/>
          </p:nvCxnSpPr>
          <p:spPr>
            <a:xfrm flipH="1" flipV="1">
              <a:off x="7807268" y="4823300"/>
              <a:ext cx="1035237" cy="71847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C53142C-2A98-422D-8A7A-642716DE8009}"/>
                </a:ext>
              </a:extLst>
            </p:cNvPr>
            <p:cNvCxnSpPr>
              <a:cxnSpLocks/>
              <a:stCxn id="24" idx="0"/>
            </p:cNvCxnSpPr>
            <p:nvPr/>
          </p:nvCxnSpPr>
          <p:spPr>
            <a:xfrm flipV="1">
              <a:off x="7807268" y="3868598"/>
              <a:ext cx="0" cy="43786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Rounded Rectangle 57">
              <a:extLst>
                <a:ext uri="{FF2B5EF4-FFF2-40B4-BE49-F238E27FC236}">
                  <a16:creationId xmlns:a16="http://schemas.microsoft.com/office/drawing/2014/main" id="{DFCC587A-33E5-4822-A6C1-809909AE0143}"/>
                </a:ext>
              </a:extLst>
            </p:cNvPr>
            <p:cNvSpPr/>
            <p:nvPr/>
          </p:nvSpPr>
          <p:spPr>
            <a:xfrm>
              <a:off x="9156213" y="2169934"/>
              <a:ext cx="1558835" cy="445489"/>
            </a:xfrm>
            <a:prstGeom prst="roundRect">
              <a:avLst/>
            </a:prstGeom>
            <a:solidFill>
              <a:schemeClr val="accent2">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cxnSp>
          <p:nvCxnSpPr>
            <p:cNvPr id="53" name="Straight Arrow Connector 52">
              <a:extLst>
                <a:ext uri="{FF2B5EF4-FFF2-40B4-BE49-F238E27FC236}">
                  <a16:creationId xmlns:a16="http://schemas.microsoft.com/office/drawing/2014/main" id="{091D1227-E370-493E-AEB0-3A5C9B30137B}"/>
                </a:ext>
              </a:extLst>
            </p:cNvPr>
            <p:cNvCxnSpPr>
              <a:cxnSpLocks/>
              <a:stCxn id="13" idx="3"/>
              <a:endCxn id="51" idx="1"/>
            </p:cNvCxnSpPr>
            <p:nvPr/>
          </p:nvCxnSpPr>
          <p:spPr>
            <a:xfrm>
              <a:off x="6392067" y="2376664"/>
              <a:ext cx="2764146" cy="1601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9511726-91B2-45DA-9BCF-30FF3E34D741}"/>
                </a:ext>
              </a:extLst>
            </p:cNvPr>
            <p:cNvCxnSpPr>
              <a:cxnSpLocks/>
              <a:stCxn id="7" idx="3"/>
              <a:endCxn id="51" idx="1"/>
            </p:cNvCxnSpPr>
            <p:nvPr/>
          </p:nvCxnSpPr>
          <p:spPr>
            <a:xfrm flipV="1">
              <a:off x="6392067" y="2392679"/>
              <a:ext cx="2764146" cy="146829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D979E653-A3E2-499E-BA3A-77FE19C70296}"/>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103664" y="2382124"/>
              <a:ext cx="585893" cy="320040"/>
            </a:xfrm>
            <a:prstGeom prst="rect">
              <a:avLst/>
            </a:prstGeom>
          </p:spPr>
        </p:pic>
        <p:pic>
          <p:nvPicPr>
            <p:cNvPr id="83" name="Picture 82">
              <a:extLst>
                <a:ext uri="{FF2B5EF4-FFF2-40B4-BE49-F238E27FC236}">
                  <a16:creationId xmlns:a16="http://schemas.microsoft.com/office/drawing/2014/main" id="{B564E03F-EC8E-48D1-B61D-7AE2ABA80E35}"/>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966958" y="3727080"/>
              <a:ext cx="859303" cy="330961"/>
            </a:xfrm>
            <a:prstGeom prst="rect">
              <a:avLst/>
            </a:prstGeom>
          </p:spPr>
        </p:pic>
        <p:pic>
          <p:nvPicPr>
            <p:cNvPr id="84" name="Picture 83">
              <a:extLst>
                <a:ext uri="{FF2B5EF4-FFF2-40B4-BE49-F238E27FC236}">
                  <a16:creationId xmlns:a16="http://schemas.microsoft.com/office/drawing/2014/main" id="{0DBF18E3-E348-4595-B694-32E99F32CBCA}"/>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368315" y="5633191"/>
              <a:ext cx="836394" cy="322138"/>
            </a:xfrm>
            <a:prstGeom prst="rect">
              <a:avLst/>
            </a:prstGeom>
          </p:spPr>
        </p:pic>
        <p:pic>
          <p:nvPicPr>
            <p:cNvPr id="85" name="Picture 84">
              <a:extLst>
                <a:ext uri="{FF2B5EF4-FFF2-40B4-BE49-F238E27FC236}">
                  <a16:creationId xmlns:a16="http://schemas.microsoft.com/office/drawing/2014/main" id="{239ABD24-A22A-426C-BC51-3E4BCB8F4A6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9517433" y="2231609"/>
              <a:ext cx="836394" cy="322138"/>
            </a:xfrm>
            <a:prstGeom prst="rect">
              <a:avLst/>
            </a:prstGeom>
          </p:spPr>
        </p:pic>
        <p:pic>
          <p:nvPicPr>
            <p:cNvPr id="86" name="Picture 85">
              <a:extLst>
                <a:ext uri="{FF2B5EF4-FFF2-40B4-BE49-F238E27FC236}">
                  <a16:creationId xmlns:a16="http://schemas.microsoft.com/office/drawing/2014/main" id="{E644E38F-62F2-4309-A2F1-C7966C5FAA33}"/>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9517433" y="3703117"/>
              <a:ext cx="859303" cy="330961"/>
            </a:xfrm>
            <a:prstGeom prst="rect">
              <a:avLst/>
            </a:prstGeom>
          </p:spPr>
        </p:pic>
        <p:pic>
          <p:nvPicPr>
            <p:cNvPr id="3" name="Picture 2">
              <a:extLst>
                <a:ext uri="{FF2B5EF4-FFF2-40B4-BE49-F238E27FC236}">
                  <a16:creationId xmlns:a16="http://schemas.microsoft.com/office/drawing/2014/main" id="{8032729C-0BF9-4430-B5F8-E07CA785761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748272" y="5556631"/>
              <a:ext cx="669263" cy="434777"/>
            </a:xfrm>
            <a:prstGeom prst="rect">
              <a:avLst/>
            </a:prstGeom>
          </p:spPr>
        </p:pic>
        <p:pic>
          <p:nvPicPr>
            <p:cNvPr id="87" name="Picture 86">
              <a:extLst>
                <a:ext uri="{FF2B5EF4-FFF2-40B4-BE49-F238E27FC236}">
                  <a16:creationId xmlns:a16="http://schemas.microsoft.com/office/drawing/2014/main" id="{A484D3A7-4615-4D03-8E15-257EC7B06A99}"/>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051998" y="3847385"/>
              <a:ext cx="975946" cy="320040"/>
            </a:xfrm>
            <a:prstGeom prst="rect">
              <a:avLst/>
            </a:prstGeom>
          </p:spPr>
        </p:pic>
      </p:grpSp>
    </p:spTree>
    <p:extLst>
      <p:ext uri="{BB962C8B-B14F-4D97-AF65-F5344CB8AC3E}">
        <p14:creationId xmlns:p14="http://schemas.microsoft.com/office/powerpoint/2010/main" val="1781771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FF42-CDA4-4CF6-B8EE-E31A33C93F3D}"/>
              </a:ext>
            </a:extLst>
          </p:cNvPr>
          <p:cNvSpPr>
            <a:spLocks noGrp="1"/>
          </p:cNvSpPr>
          <p:nvPr>
            <p:ph type="title"/>
          </p:nvPr>
        </p:nvSpPr>
        <p:spPr/>
        <p:txBody>
          <a:bodyPr/>
          <a:lstStyle/>
          <a:p>
            <a:pPr algn="ctr"/>
            <a:r>
              <a:rPr lang="en-US" dirty="0"/>
              <a:t>Dual Learning for Neural Machine Translation</a:t>
            </a:r>
          </a:p>
        </p:txBody>
      </p:sp>
      <p:pic>
        <p:nvPicPr>
          <p:cNvPr id="4" name="Picture 3">
            <a:extLst>
              <a:ext uri="{FF2B5EF4-FFF2-40B4-BE49-F238E27FC236}">
                <a16:creationId xmlns:a16="http://schemas.microsoft.com/office/drawing/2014/main" id="{89CD3C1C-2320-4C8A-BEC8-64B78D54B83D}"/>
              </a:ext>
            </a:extLst>
          </p:cNvPr>
          <p:cNvPicPr>
            <a:picLocks noChangeAspect="1"/>
          </p:cNvPicPr>
          <p:nvPr/>
        </p:nvPicPr>
        <p:blipFill>
          <a:blip r:embed="rId2"/>
          <a:stretch>
            <a:fillRect/>
          </a:stretch>
        </p:blipFill>
        <p:spPr>
          <a:xfrm>
            <a:off x="1077401" y="2365289"/>
            <a:ext cx="10037197" cy="2701905"/>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9392DF85-8188-4802-A1F5-DD13CAA29AB3}"/>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H</a:t>
            </a:r>
            <a:r>
              <a:rPr lang="en-US" altLang="zh-CN" dirty="0"/>
              <a:t>e</a:t>
            </a:r>
            <a:r>
              <a:rPr lang="en-US" dirty="0"/>
              <a:t> et al., </a:t>
            </a:r>
            <a:r>
              <a:rPr lang="en-US" b="1" dirty="0"/>
              <a:t>Dual Learning for Machine Translation</a:t>
            </a:r>
            <a:r>
              <a:rPr lang="en-US" dirty="0"/>
              <a:t>. NIPS, 2016.</a:t>
            </a:r>
          </a:p>
        </p:txBody>
      </p:sp>
    </p:spTree>
    <p:extLst>
      <p:ext uri="{BB962C8B-B14F-4D97-AF65-F5344CB8AC3E}">
        <p14:creationId xmlns:p14="http://schemas.microsoft.com/office/powerpoint/2010/main" val="386232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zh-CN" altLang="en-US" sz="4000" dirty="0"/>
              <a:t>人类的梦想</a:t>
            </a:r>
            <a:endParaRPr lang="en-US" sz="4000" dirty="0"/>
          </a:p>
        </p:txBody>
      </p:sp>
      <p:pic>
        <p:nvPicPr>
          <p:cNvPr id="8194" name="Picture 2" descr="C:\Users\v-shuliu\Desktop\MachineTranslation\Resource\3_TARD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0925" y="3237636"/>
            <a:ext cx="3593520" cy="2994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mg2.mtime.com/mg/2010/16/f370d1b2-d7bb-4334-88c3-958b6c3f45c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473" y="3339524"/>
            <a:ext cx="3741052" cy="27908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944282" y="1600201"/>
            <a:ext cx="9266518" cy="4800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t>《</a:t>
            </a:r>
            <a:r>
              <a:rPr lang="zh-CN" altLang="en-US" sz="2800" dirty="0"/>
              <a:t>神秘博士</a:t>
            </a:r>
            <a:r>
              <a:rPr lang="en-US" altLang="zh-CN" sz="2800" dirty="0"/>
              <a:t>》</a:t>
            </a:r>
            <a:r>
              <a:rPr lang="zh-CN" altLang="en-US" sz="2800" dirty="0"/>
              <a:t>中的</a:t>
            </a:r>
            <a:r>
              <a:rPr lang="en-US" altLang="zh-CN" sz="2800" b="1" dirty="0">
                <a:solidFill>
                  <a:srgbClr val="FF0000"/>
                </a:solidFill>
              </a:rPr>
              <a:t>TARDIS</a:t>
            </a:r>
          </a:p>
          <a:p>
            <a:pPr lvl="1"/>
            <a:r>
              <a:rPr lang="en-US" sz="1800" dirty="0"/>
              <a:t>Time and Relative Dimension in Space</a:t>
            </a:r>
          </a:p>
          <a:p>
            <a:pPr lvl="1"/>
            <a:r>
              <a:rPr lang="en-US" altLang="zh-CN" sz="1800" dirty="0"/>
              <a:t>TARDIS</a:t>
            </a:r>
            <a:r>
              <a:rPr lang="zh-CN" altLang="en-US" sz="1800" dirty="0"/>
              <a:t>的翻译功能可以让靠近</a:t>
            </a:r>
            <a:r>
              <a:rPr lang="en-US" altLang="zh-CN" sz="1800" dirty="0" err="1"/>
              <a:t>tardis</a:t>
            </a:r>
            <a:r>
              <a:rPr lang="zh-CN" altLang="en-US" sz="1800" dirty="0"/>
              <a:t>的人自动把看到的听到的文字语言自动翻译为自己听得懂的语言</a:t>
            </a:r>
            <a:endParaRPr lang="en-US" sz="1800" dirty="0"/>
          </a:p>
        </p:txBody>
      </p:sp>
    </p:spTree>
    <p:extLst>
      <p:ext uri="{BB962C8B-B14F-4D97-AF65-F5344CB8AC3E}">
        <p14:creationId xmlns:p14="http://schemas.microsoft.com/office/powerpoint/2010/main" val="41589090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32E-3B97-40C6-9277-6797C51A8CAF}"/>
              </a:ext>
            </a:extLst>
          </p:cNvPr>
          <p:cNvSpPr>
            <a:spLocks noGrp="1"/>
          </p:cNvSpPr>
          <p:nvPr>
            <p:ph type="title"/>
          </p:nvPr>
        </p:nvSpPr>
        <p:spPr/>
        <p:txBody>
          <a:bodyPr>
            <a:normAutofit/>
          </a:bodyPr>
          <a:lstStyle/>
          <a:p>
            <a:pPr algn="ctr"/>
            <a:r>
              <a:rPr lang="en-US" sz="4000" dirty="0"/>
              <a:t>Leverage Monolingual Data for Low Resource NMT</a:t>
            </a:r>
          </a:p>
        </p:txBody>
      </p:sp>
      <p:sp>
        <p:nvSpPr>
          <p:cNvPr id="3" name="Content Placeholder 2">
            <a:extLst>
              <a:ext uri="{FF2B5EF4-FFF2-40B4-BE49-F238E27FC236}">
                <a16:creationId xmlns:a16="http://schemas.microsoft.com/office/drawing/2014/main" id="{823CA21E-776B-4873-8C32-9A89A8178C7A}"/>
              </a:ext>
            </a:extLst>
          </p:cNvPr>
          <p:cNvSpPr>
            <a:spLocks noGrp="1"/>
          </p:cNvSpPr>
          <p:nvPr>
            <p:ph idx="1"/>
          </p:nvPr>
        </p:nvSpPr>
        <p:spPr/>
        <p:txBody>
          <a:bodyPr/>
          <a:lstStyle/>
          <a:p>
            <a:r>
              <a:rPr lang="en-US" dirty="0">
                <a:latin typeface="+mj-lt"/>
              </a:rPr>
              <a:t>Shallow/Deep Fusion with Language Model</a:t>
            </a:r>
          </a:p>
          <a:p>
            <a:r>
              <a:rPr lang="en-US" dirty="0">
                <a:latin typeface="+mj-lt"/>
              </a:rPr>
              <a:t>Autoencoder Method with Monolingual Data</a:t>
            </a:r>
          </a:p>
          <a:p>
            <a:r>
              <a:rPr lang="en-US" dirty="0">
                <a:latin typeface="+mj-lt"/>
              </a:rPr>
              <a:t>Dual Learning for Neural Machine Translation</a:t>
            </a:r>
          </a:p>
          <a:p>
            <a:r>
              <a:rPr lang="en-US" b="1" dirty="0">
                <a:latin typeface="+mj-lt"/>
              </a:rPr>
              <a:t>Back-Translation with Target Monolingual Data</a:t>
            </a:r>
          </a:p>
          <a:p>
            <a:r>
              <a:rPr lang="en-US" dirty="0">
                <a:latin typeface="+mj-lt"/>
              </a:rPr>
              <a:t>Joint Training for S2T and T2S Models</a:t>
            </a:r>
          </a:p>
          <a:p>
            <a:endParaRPr lang="en-US" dirty="0"/>
          </a:p>
          <a:p>
            <a:endParaRPr lang="en-US" dirty="0"/>
          </a:p>
        </p:txBody>
      </p:sp>
    </p:spTree>
    <p:extLst>
      <p:ext uri="{BB962C8B-B14F-4D97-AF65-F5344CB8AC3E}">
        <p14:creationId xmlns:p14="http://schemas.microsoft.com/office/powerpoint/2010/main" val="2206949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42" y="365125"/>
            <a:ext cx="11191380" cy="1325563"/>
          </a:xfrm>
        </p:spPr>
        <p:txBody>
          <a:bodyPr/>
          <a:lstStyle/>
          <a:p>
            <a:pPr algn="ctr"/>
            <a:r>
              <a:rPr lang="en-US" dirty="0"/>
              <a:t>Back-Translation with Target Monolingual Data</a:t>
            </a:r>
          </a:p>
        </p:txBody>
      </p:sp>
      <mc:AlternateContent xmlns:mc="http://schemas.openxmlformats.org/markup-compatibility/2006" xmlns:a14="http://schemas.microsoft.com/office/drawing/2010/main">
        <mc:Choice Requires="a14">
          <p:sp>
            <p:nvSpPr>
              <p:cNvPr id="4" name="Rectangle 3"/>
              <p:cNvSpPr/>
              <p:nvPr/>
            </p:nvSpPr>
            <p:spPr>
              <a:xfrm>
                <a:off x="556335" y="5556943"/>
                <a:ext cx="1960519" cy="5138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Target Sentences </a:t>
                </a:r>
                <a14:m>
                  <m:oMath xmlns:m="http://schemas.openxmlformats.org/officeDocument/2006/math">
                    <m:acc>
                      <m:accPr>
                        <m:chr m:val="̃"/>
                        <m:ctrlPr>
                          <a:rPr lang="en-US" b="0" i="1" smtClean="0">
                            <a:solidFill>
                              <a:sysClr val="windowText" lastClr="000000"/>
                            </a:solidFill>
                            <a:latin typeface="Cambria Math" panose="02040503050406030204" pitchFamily="18" charset="0"/>
                          </a:rPr>
                        </m:ctrlPr>
                      </m:accPr>
                      <m:e>
                        <m:r>
                          <a:rPr lang="en-US" b="0" i="1" smtClean="0">
                            <a:solidFill>
                              <a:sysClr val="windowText" lastClr="000000"/>
                            </a:solidFill>
                            <a:latin typeface="Cambria Math" panose="02040503050406030204" pitchFamily="18" charset="0"/>
                          </a:rPr>
                          <m:t>𝑦</m:t>
                        </m:r>
                      </m:e>
                    </m:acc>
                  </m:oMath>
                </a14:m>
                <a:endParaRPr lang="en-US" dirty="0">
                  <a:solidFill>
                    <a:sysClr val="windowText" lastClr="00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6335" y="5556943"/>
                <a:ext cx="1960519" cy="513806"/>
              </a:xfrm>
              <a:prstGeom prst="rect">
                <a:avLst/>
              </a:prstGeom>
              <a:blipFill>
                <a:blip r:embed="rId3"/>
                <a:stretch>
                  <a:fillRect l="-1846" r="-11077" b="-2299"/>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483845" y="5495836"/>
                <a:ext cx="2068562" cy="6360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Dummy Sentence Pair (</a:t>
                </a:r>
                <a14:m>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𝑥</m:t>
                        </m:r>
                      </m:e>
                    </m:acc>
                  </m:oMath>
                </a14:m>
                <a:r>
                  <a:rPr lang="en-US" dirty="0">
                    <a:solidFill>
                      <a:sysClr val="windowText" lastClr="000000"/>
                    </a:solidFill>
                  </a:rPr>
                  <a:t>, </a:t>
                </a:r>
                <a14:m>
                  <m:oMath xmlns:m="http://schemas.openxmlformats.org/officeDocument/2006/math">
                    <m:acc>
                      <m:accPr>
                        <m:chr m:val="̃"/>
                        <m:ctrlPr>
                          <a:rPr lang="en-US" i="1">
                            <a:solidFill>
                              <a:sysClr val="windowText" lastClr="000000"/>
                            </a:solidFill>
                            <a:latin typeface="Cambria Math" panose="02040503050406030204" pitchFamily="18" charset="0"/>
                          </a:rPr>
                        </m:ctrlPr>
                      </m:accPr>
                      <m:e>
                        <m:r>
                          <a:rPr lang="en-US" i="1">
                            <a:solidFill>
                              <a:sysClr val="windowText" lastClr="000000"/>
                            </a:solidFill>
                            <a:latin typeface="Cambria Math" panose="02040503050406030204" pitchFamily="18" charset="0"/>
                          </a:rPr>
                          <m:t>𝑦</m:t>
                        </m:r>
                      </m:e>
                    </m:acc>
                  </m:oMath>
                </a14:m>
                <a:r>
                  <a:rPr lang="en-US" dirty="0">
                    <a:solidFill>
                      <a:sysClr val="windowText" lastClr="000000"/>
                    </a:solidFill>
                  </a:rPr>
                  <a:t>)  </a:t>
                </a:r>
              </a:p>
            </p:txBody>
          </p:sp>
        </mc:Choice>
        <mc:Fallback xmlns="">
          <p:sp>
            <p:nvSpPr>
              <p:cNvPr id="13" name="Rectangle 12"/>
              <p:cNvSpPr>
                <a:spLocks noRot="1" noChangeAspect="1" noMove="1" noResize="1" noEditPoints="1" noAdjustHandles="1" noChangeArrowheads="1" noChangeShapeType="1" noTextEdit="1"/>
              </p:cNvSpPr>
              <p:nvPr/>
            </p:nvSpPr>
            <p:spPr>
              <a:xfrm>
                <a:off x="4483845" y="5495836"/>
                <a:ext cx="2068562" cy="636020"/>
              </a:xfrm>
              <a:prstGeom prst="rect">
                <a:avLst/>
              </a:prstGeom>
              <a:blipFill>
                <a:blip r:embed="rId4"/>
                <a:stretch>
                  <a:fillRect t="-4673" b="-13084"/>
                </a:stretch>
              </a:blipFill>
              <a:ln w="19050">
                <a:solidFill>
                  <a:schemeClr val="tx1"/>
                </a:solidFill>
              </a:ln>
            </p:spPr>
            <p:txBody>
              <a:bodyPr/>
              <a:lstStyle/>
              <a:p>
                <a:r>
                  <a:rPr lang="en-US">
                    <a:noFill/>
                  </a:rPr>
                  <a:t> </a:t>
                </a:r>
              </a:p>
            </p:txBody>
          </p:sp>
        </mc:Fallback>
      </mc:AlternateContent>
      <p:cxnSp>
        <p:nvCxnSpPr>
          <p:cNvPr id="15" name="Straight Arrow Connector 14"/>
          <p:cNvCxnSpPr>
            <a:stCxn id="4" idx="3"/>
            <a:endCxn id="13" idx="1"/>
          </p:cNvCxnSpPr>
          <p:nvPr/>
        </p:nvCxnSpPr>
        <p:spPr>
          <a:xfrm>
            <a:off x="2516854" y="5813846"/>
            <a:ext cx="1966991"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588758" y="4183473"/>
                <a:ext cx="1893569" cy="611482"/>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ysClr val="windowText" lastClr="000000"/>
                              </a:solidFill>
                              <a:latin typeface="Cambria Math" panose="02040503050406030204" pitchFamily="18" charset="0"/>
                            </a:rPr>
                          </m:ctrlPr>
                        </m:sSubPr>
                        <m:e>
                          <m:r>
                            <m:rPr>
                              <m:sty m:val="p"/>
                            </m:rPr>
                            <a:rPr lang="en-US" b="0" i="0" smtClean="0">
                              <a:solidFill>
                                <a:sysClr val="windowText" lastClr="000000"/>
                              </a:solidFill>
                              <a:latin typeface="Cambria Math" panose="02040503050406030204" pitchFamily="18" charset="0"/>
                            </a:rPr>
                            <m:t>NMT</m:t>
                          </m:r>
                        </m:e>
                        <m:sub>
                          <m:r>
                            <a:rPr lang="en-US" b="0" i="1" smtClean="0">
                              <a:solidFill>
                                <a:sysClr val="windowText" lastClr="000000"/>
                              </a:solidFill>
                              <a:latin typeface="Cambria Math" panose="02040503050406030204" pitchFamily="18" charset="0"/>
                            </a:rPr>
                            <m:t>𝑥</m:t>
                          </m:r>
                          <m:r>
                            <a:rPr lang="en-US" b="0" i="1"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𝑦</m:t>
                          </m:r>
                        </m:sub>
                      </m:sSub>
                    </m:oMath>
                  </m:oMathPara>
                </a14:m>
                <a:endParaRPr lang="en-US" dirty="0">
                  <a:solidFill>
                    <a:sysClr val="windowText" lastClr="00000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6588758" y="4183473"/>
                <a:ext cx="1893569" cy="611482"/>
              </a:xfrm>
              <a:prstGeom prst="rect">
                <a:avLst/>
              </a:prstGeom>
              <a:blipFill>
                <a:blip r:embed="rId5"/>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4483845" y="2767076"/>
                <a:ext cx="2068562" cy="6360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 Bilingual Training Data </a:t>
                </a:r>
                <a14:m>
                  <m:oMath xmlns:m="http://schemas.openxmlformats.org/officeDocument/2006/math">
                    <m:r>
                      <a:rPr lang="en-US" b="0" i="0"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𝑥</m:t>
                    </m:r>
                    <m:r>
                      <a:rPr lang="en-US" b="0" i="1"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𝑦</m:t>
                    </m:r>
                    <m:r>
                      <a:rPr lang="en-US" b="0" i="1" smtClean="0">
                        <a:solidFill>
                          <a:sysClr val="windowText" lastClr="000000"/>
                        </a:solidFill>
                        <a:latin typeface="Cambria Math" panose="02040503050406030204" pitchFamily="18" charset="0"/>
                      </a:rPr>
                      <m:t>)</m:t>
                    </m:r>
                  </m:oMath>
                </a14:m>
                <a:endParaRPr lang="en-US" dirty="0">
                  <a:solidFill>
                    <a:sysClr val="windowText" lastClr="000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4483845" y="2767076"/>
                <a:ext cx="2068562" cy="636020"/>
              </a:xfrm>
              <a:prstGeom prst="rect">
                <a:avLst/>
              </a:prstGeom>
              <a:blipFill>
                <a:blip r:embed="rId7"/>
                <a:stretch>
                  <a:fillRect t="-4673" b="-14019"/>
                </a:stretch>
              </a:blipFill>
              <a:ln w="19050">
                <a:solidFill>
                  <a:schemeClr val="tx1"/>
                </a:solidFill>
              </a:ln>
            </p:spPr>
            <p:txBody>
              <a:bodyPr/>
              <a:lstStyle/>
              <a:p>
                <a:r>
                  <a:rPr lang="en-US">
                    <a:noFill/>
                  </a:rPr>
                  <a:t> </a:t>
                </a:r>
              </a:p>
            </p:txBody>
          </p:sp>
        </mc:Fallback>
      </mc:AlternateContent>
      <p:cxnSp>
        <p:nvCxnSpPr>
          <p:cNvPr id="50" name="Straight Arrow Connector 49"/>
          <p:cNvCxnSpPr>
            <a:cxnSpLocks/>
            <a:stCxn id="40" idx="3"/>
            <a:endCxn id="27" idx="0"/>
          </p:cNvCxnSpPr>
          <p:nvPr/>
        </p:nvCxnSpPr>
        <p:spPr>
          <a:xfrm>
            <a:off x="6552407" y="3085086"/>
            <a:ext cx="983136" cy="109838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3" idx="3"/>
            <a:endCxn id="27" idx="2"/>
          </p:cNvCxnSpPr>
          <p:nvPr/>
        </p:nvCxnSpPr>
        <p:spPr>
          <a:xfrm flipV="1">
            <a:off x="6552407" y="4794955"/>
            <a:ext cx="983136" cy="101889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889A1D-5BCE-452B-9EEA-7B9AD29C8759}"/>
                  </a:ext>
                </a:extLst>
              </p:cNvPr>
              <p:cNvSpPr txBox="1"/>
              <p:nvPr/>
            </p:nvSpPr>
            <p:spPr>
              <a:xfrm>
                <a:off x="3794493" y="2080883"/>
                <a:ext cx="3447266" cy="646331"/>
              </a:xfrm>
              <a:prstGeom prst="rect">
                <a:avLst/>
              </a:prstGeom>
              <a:noFill/>
            </p:spPr>
            <p:txBody>
              <a:bodyPr wrap="square" rtlCol="0">
                <a:spAutoFit/>
              </a:bodyPr>
              <a:lstStyle/>
              <a:p>
                <a14:m>
                  <m:oMath xmlns:m="http://schemas.openxmlformats.org/officeDocument/2006/math">
                    <m:r>
                      <a:rPr lang="en-US" sz="1200" i="1" smtClean="0">
                        <a:solidFill>
                          <a:sysClr val="windowText" lastClr="000000"/>
                        </a:solidFill>
                        <a:latin typeface="Cambria Math" panose="02040503050406030204" pitchFamily="18" charset="0"/>
                      </a:rPr>
                      <m:t>𝑥</m:t>
                    </m:r>
                    <m:r>
                      <a:rPr lang="en-US" sz="1200" b="0" i="1" smtClean="0">
                        <a:solidFill>
                          <a:sysClr val="windowText" lastClr="000000"/>
                        </a:solidFill>
                        <a:latin typeface="Cambria Math" panose="02040503050406030204" pitchFamily="18" charset="0"/>
                      </a:rPr>
                      <m:t>:</m:t>
                    </m:r>
                    <m:r>
                      <a:rPr lang="en-US" sz="1200" i="1" smtClean="0">
                        <a:solidFill>
                          <a:sysClr val="windowText" lastClr="000000"/>
                        </a:solidFill>
                        <a:latin typeface="Cambria Math" panose="02040503050406030204" pitchFamily="18" charset="0"/>
                      </a:rPr>
                      <m:t> </m:t>
                    </m:r>
                  </m:oMath>
                </a14:m>
                <a:r>
                  <a:rPr lang="en-US" altLang="zh-CN" sz="1200" dirty="0">
                    <a:latin typeface="+mj-lt"/>
                  </a:rPr>
                  <a:t>when the final whistle sounded, the Italian capital of </a:t>
                </a:r>
                <a:r>
                  <a:rPr lang="en-US" altLang="zh-CN" sz="1200" dirty="0" err="1">
                    <a:latin typeface="+mj-lt"/>
                  </a:rPr>
                  <a:t>rome</a:t>
                </a:r>
                <a:r>
                  <a:rPr lang="en-US" altLang="zh-CN" sz="1200" dirty="0">
                    <a:latin typeface="+mj-lt"/>
                  </a:rPr>
                  <a:t> boiled .</a:t>
                </a:r>
              </a:p>
              <a:p>
                <a14:m>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m:t>
                    </m:r>
                  </m:oMath>
                </a14:m>
                <a:r>
                  <a:rPr lang="zh-CN" altLang="en-US" sz="1200" dirty="0">
                    <a:latin typeface="+mj-lt"/>
                  </a:rPr>
                  <a:t>当 终场 哨声 响起 ， 意大利 首都 罗马 沸腾 了 。</a:t>
                </a:r>
                <a:endParaRPr lang="en-US" altLang="zh-CN" sz="1200" dirty="0">
                  <a:latin typeface="+mj-lt"/>
                </a:endParaRPr>
              </a:p>
            </p:txBody>
          </p:sp>
        </mc:Choice>
        <mc:Fallback xmlns="">
          <p:sp>
            <p:nvSpPr>
              <p:cNvPr id="5" name="TextBox 4">
                <a:extLst>
                  <a:ext uri="{FF2B5EF4-FFF2-40B4-BE49-F238E27FC236}">
                    <a16:creationId xmlns:a16="http://schemas.microsoft.com/office/drawing/2014/main" id="{EE889A1D-5BCE-452B-9EEA-7B9AD29C8759}"/>
                  </a:ext>
                </a:extLst>
              </p:cNvPr>
              <p:cNvSpPr txBox="1">
                <a:spLocks noRot="1" noChangeAspect="1" noMove="1" noResize="1" noEditPoints="1" noAdjustHandles="1" noChangeArrowheads="1" noChangeShapeType="1" noTextEdit="1"/>
              </p:cNvSpPr>
              <p:nvPr/>
            </p:nvSpPr>
            <p:spPr>
              <a:xfrm>
                <a:off x="3794493" y="2080883"/>
                <a:ext cx="3447266" cy="646331"/>
              </a:xfrm>
              <a:prstGeom prst="rect">
                <a:avLst/>
              </a:prstGeom>
              <a:blipFill>
                <a:blip r:embed="rId8"/>
                <a:stretch>
                  <a:fillRect r="-4240"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3171B5-A5FC-4C51-980C-69DDF53EF4A4}"/>
                  </a:ext>
                </a:extLst>
              </p:cNvPr>
              <p:cNvSpPr/>
              <p:nvPr/>
            </p:nvSpPr>
            <p:spPr>
              <a:xfrm>
                <a:off x="629757" y="5040602"/>
                <a:ext cx="1960519" cy="461665"/>
              </a:xfrm>
              <a:prstGeom prst="rect">
                <a:avLst/>
              </a:prstGeom>
            </p:spPr>
            <p:txBody>
              <a:bodyPr wrap="square">
                <a:spAutoFit/>
              </a:bodyPr>
              <a:lstStyle/>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𝑦</m:t>
                        </m:r>
                      </m:e>
                    </m:acc>
                    <m:r>
                      <a:rPr lang="en-US" altLang="zh-CN" sz="1200" i="1">
                        <a:latin typeface="Cambria Math" panose="02040503050406030204" pitchFamily="18" charset="0"/>
                      </a:rPr>
                      <m:t>:</m:t>
                    </m:r>
                  </m:oMath>
                </a14:m>
                <a:r>
                  <a:rPr lang="zh-CN" altLang="en-US" sz="1200" dirty="0">
                    <a:latin typeface="+mj-lt"/>
                  </a:rPr>
                  <a:t>当 终场 哨声 响起 ， 意大利 首都 罗马 沸腾 了 。</a:t>
                </a:r>
                <a:endParaRPr lang="en-US" sz="1200" dirty="0">
                  <a:latin typeface="+mj-lt"/>
                </a:endParaRPr>
              </a:p>
            </p:txBody>
          </p:sp>
        </mc:Choice>
        <mc:Fallback xmlns="">
          <p:sp>
            <p:nvSpPr>
              <p:cNvPr id="6" name="Rectangle 5">
                <a:extLst>
                  <a:ext uri="{FF2B5EF4-FFF2-40B4-BE49-F238E27FC236}">
                    <a16:creationId xmlns:a16="http://schemas.microsoft.com/office/drawing/2014/main" id="{383171B5-A5FC-4C51-980C-69DDF53EF4A4}"/>
                  </a:ext>
                </a:extLst>
              </p:cNvPr>
              <p:cNvSpPr>
                <a:spLocks noRot="1" noChangeAspect="1" noMove="1" noResize="1" noEditPoints="1" noAdjustHandles="1" noChangeArrowheads="1" noChangeShapeType="1" noTextEdit="1"/>
              </p:cNvSpPr>
              <p:nvPr/>
            </p:nvSpPr>
            <p:spPr>
              <a:xfrm>
                <a:off x="629757" y="5040602"/>
                <a:ext cx="1960519" cy="461665"/>
              </a:xfrm>
              <a:prstGeom prst="rect">
                <a:avLst/>
              </a:prstGeom>
              <a:blipFill>
                <a:blip r:embed="rId9"/>
                <a:stretch>
                  <a:fillRect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FBEDD18-A441-4E48-9FF5-1027420C22E7}"/>
                  </a:ext>
                </a:extLst>
              </p:cNvPr>
              <p:cNvSpPr/>
              <p:nvPr/>
            </p:nvSpPr>
            <p:spPr>
              <a:xfrm>
                <a:off x="6929097" y="5495836"/>
                <a:ext cx="2543219" cy="646331"/>
              </a:xfrm>
              <a:prstGeom prst="rect">
                <a:avLst/>
              </a:prstGeom>
            </p:spPr>
            <p:txBody>
              <a:bodyPr wrap="square">
                <a:spAutoFit/>
              </a:bodyPr>
              <a:lstStyle/>
              <a:p>
                <a14:m>
                  <m:oMath xmlns:m="http://schemas.openxmlformats.org/officeDocument/2006/math">
                    <m:acc>
                      <m:accPr>
                        <m:chr m:val="̃"/>
                        <m:ctrlPr>
                          <a:rPr lang="en-US" sz="1200" b="1" i="1" smtClean="0">
                            <a:solidFill>
                              <a:srgbClr val="C00000"/>
                            </a:solidFill>
                            <a:latin typeface="Cambria Math" panose="02040503050406030204" pitchFamily="18" charset="0"/>
                          </a:rPr>
                        </m:ctrlPr>
                      </m:accPr>
                      <m:e>
                        <m:r>
                          <a:rPr lang="en-US" sz="1200" b="1" i="1">
                            <a:solidFill>
                              <a:srgbClr val="C00000"/>
                            </a:solidFill>
                            <a:latin typeface="Cambria Math" panose="02040503050406030204" pitchFamily="18" charset="0"/>
                          </a:rPr>
                          <m:t>𝒙</m:t>
                        </m:r>
                      </m:e>
                    </m:acc>
                    <m:r>
                      <a:rPr lang="en-US" sz="1200" b="1" i="1">
                        <a:solidFill>
                          <a:srgbClr val="C00000"/>
                        </a:solidFill>
                        <a:latin typeface="Cambria Math" panose="02040503050406030204" pitchFamily="18" charset="0"/>
                      </a:rPr>
                      <m:t> </m:t>
                    </m:r>
                  </m:oMath>
                </a14:m>
                <a:r>
                  <a:rPr lang="en-US" altLang="zh-CN" sz="1200" b="1" dirty="0">
                    <a:solidFill>
                      <a:srgbClr val="C00000"/>
                    </a:solidFill>
                    <a:latin typeface="+mj-lt"/>
                  </a:rPr>
                  <a:t>: &lt;null&gt;</a:t>
                </a:r>
              </a:p>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𝑦</m:t>
                        </m:r>
                      </m:e>
                    </m:acc>
                    <m:r>
                      <a:rPr lang="en-US" altLang="zh-CN" sz="1200" i="1">
                        <a:latin typeface="Cambria Math" panose="02040503050406030204" pitchFamily="18" charset="0"/>
                      </a:rPr>
                      <m:t>:</m:t>
                    </m:r>
                  </m:oMath>
                </a14:m>
                <a:r>
                  <a:rPr lang="zh-CN" altLang="en-US" sz="1200" dirty="0"/>
                  <a:t>当 终场 哨声 响起 ， 意大利 首都 罗马 沸腾 了 。</a:t>
                </a:r>
                <a:endParaRPr lang="en-US" sz="1200" dirty="0"/>
              </a:p>
            </p:txBody>
          </p:sp>
        </mc:Choice>
        <mc:Fallback xmlns="">
          <p:sp>
            <p:nvSpPr>
              <p:cNvPr id="18" name="Rectangle 17">
                <a:extLst>
                  <a:ext uri="{FF2B5EF4-FFF2-40B4-BE49-F238E27FC236}">
                    <a16:creationId xmlns:a16="http://schemas.microsoft.com/office/drawing/2014/main" id="{FFBEDD18-A441-4E48-9FF5-1027420C22E7}"/>
                  </a:ext>
                </a:extLst>
              </p:cNvPr>
              <p:cNvSpPr>
                <a:spLocks noRot="1" noChangeAspect="1" noMove="1" noResize="1" noEditPoints="1" noAdjustHandles="1" noChangeArrowheads="1" noChangeShapeType="1" noTextEdit="1"/>
              </p:cNvSpPr>
              <p:nvPr/>
            </p:nvSpPr>
            <p:spPr>
              <a:xfrm>
                <a:off x="6929097" y="5495836"/>
                <a:ext cx="2543219" cy="646331"/>
              </a:xfrm>
              <a:prstGeom prst="rect">
                <a:avLst/>
              </a:prstGeom>
              <a:blipFill>
                <a:blip r:embed="rId10"/>
                <a:stretch>
                  <a:fillRect l="-240" t="-943" b="-660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74E8506-09A2-40D6-B827-CA2EFD5E4BA3}"/>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Sennrich</a:t>
            </a:r>
            <a:r>
              <a:rPr lang="en-US" dirty="0"/>
              <a:t> et al., </a:t>
            </a:r>
            <a:r>
              <a:rPr lang="en-US" b="1" dirty="0"/>
              <a:t>Improving Neural Machine Translation Models with Monolingual Data</a:t>
            </a:r>
            <a:r>
              <a:rPr lang="en-US" dirty="0"/>
              <a:t>. ACL, 2016.</a:t>
            </a:r>
          </a:p>
        </p:txBody>
      </p:sp>
    </p:spTree>
    <p:extLst>
      <p:ext uri="{BB962C8B-B14F-4D97-AF65-F5344CB8AC3E}">
        <p14:creationId xmlns:p14="http://schemas.microsoft.com/office/powerpoint/2010/main" val="2817153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42" y="365125"/>
            <a:ext cx="11191380" cy="1325563"/>
          </a:xfrm>
        </p:spPr>
        <p:txBody>
          <a:bodyPr/>
          <a:lstStyle/>
          <a:p>
            <a:pPr algn="ctr"/>
            <a:r>
              <a:rPr lang="en-US" dirty="0"/>
              <a:t>Back-Translation with Target Monolingual Data</a:t>
            </a:r>
          </a:p>
        </p:txBody>
      </p:sp>
      <mc:AlternateContent xmlns:mc="http://schemas.openxmlformats.org/markup-compatibility/2006" xmlns:a14="http://schemas.microsoft.com/office/drawing/2010/main">
        <mc:Choice Requires="a14">
          <p:sp>
            <p:nvSpPr>
              <p:cNvPr id="4" name="Rectangle 3"/>
              <p:cNvSpPr/>
              <p:nvPr/>
            </p:nvSpPr>
            <p:spPr>
              <a:xfrm>
                <a:off x="556335" y="5556943"/>
                <a:ext cx="1960519" cy="5138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Target Sentences </a:t>
                </a:r>
                <a14:m>
                  <m:oMath xmlns:m="http://schemas.openxmlformats.org/officeDocument/2006/math">
                    <m:acc>
                      <m:accPr>
                        <m:chr m:val="̃"/>
                        <m:ctrlPr>
                          <a:rPr lang="en-US" b="0" i="1" smtClean="0">
                            <a:solidFill>
                              <a:sysClr val="windowText" lastClr="000000"/>
                            </a:solidFill>
                            <a:latin typeface="Cambria Math" panose="02040503050406030204" pitchFamily="18" charset="0"/>
                          </a:rPr>
                        </m:ctrlPr>
                      </m:accPr>
                      <m:e>
                        <m:r>
                          <a:rPr lang="en-US" b="0" i="1" smtClean="0">
                            <a:solidFill>
                              <a:sysClr val="windowText" lastClr="000000"/>
                            </a:solidFill>
                            <a:latin typeface="Cambria Math" panose="02040503050406030204" pitchFamily="18" charset="0"/>
                          </a:rPr>
                          <m:t>𝑦</m:t>
                        </m:r>
                      </m:e>
                    </m:acc>
                  </m:oMath>
                </a14:m>
                <a:endParaRPr lang="en-US" dirty="0">
                  <a:solidFill>
                    <a:sysClr val="windowText" lastClr="00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6335" y="5556943"/>
                <a:ext cx="1960519" cy="513806"/>
              </a:xfrm>
              <a:prstGeom prst="rect">
                <a:avLst/>
              </a:prstGeom>
              <a:blipFill>
                <a:blip r:embed="rId3"/>
                <a:stretch>
                  <a:fillRect l="-1846" r="-11077" b="-2299"/>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590276" y="4183473"/>
                <a:ext cx="1893569" cy="611482"/>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panose="02040503050406030204" pitchFamily="18" charset="0"/>
                            </a:rPr>
                          </m:ctrlPr>
                        </m:sSubPr>
                        <m:e>
                          <m:r>
                            <m:rPr>
                              <m:sty m:val="p"/>
                            </m:rPr>
                            <a:rPr lang="en-US" i="1">
                              <a:solidFill>
                                <a:sysClr val="windowText" lastClr="000000"/>
                              </a:solidFill>
                              <a:latin typeface="Cambria Math" panose="02040503050406030204" pitchFamily="18" charset="0"/>
                            </a:rPr>
                            <m:t>NMT</m:t>
                          </m:r>
                        </m:e>
                        <m:sub>
                          <m:r>
                            <a:rPr lang="en-US" i="1">
                              <a:solidFill>
                                <a:sysClr val="windowText" lastClr="000000"/>
                              </a:solidFill>
                              <a:latin typeface="Cambria Math" panose="02040503050406030204" pitchFamily="18" charset="0"/>
                            </a:rPr>
                            <m:t>𝑦</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𝑥</m:t>
                          </m:r>
                        </m:sub>
                      </m:sSub>
                    </m:oMath>
                  </m:oMathPara>
                </a14:m>
                <a:endParaRPr lang="en-US" i="1" dirty="0">
                  <a:solidFill>
                    <a:sysClr val="windowText" lastClr="000000"/>
                  </a:solidFill>
                  <a:latin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590276" y="4183473"/>
                <a:ext cx="1893569" cy="61148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483845" y="5495836"/>
                <a:ext cx="2068562" cy="6360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 Generated Training Data </a:t>
                </a:r>
                <a14:m>
                  <m:oMath xmlns:m="http://schemas.openxmlformats.org/officeDocument/2006/math">
                    <m:r>
                      <a:rPr lang="en-US" b="0" i="0" smtClean="0">
                        <a:solidFill>
                          <a:sysClr val="windowText" lastClr="000000"/>
                        </a:solidFill>
                        <a:latin typeface="Cambria Math" panose="02040503050406030204" pitchFamily="18" charset="0"/>
                      </a:rPr>
                      <m:t>(</m:t>
                    </m:r>
                    <m:acc>
                      <m:accPr>
                        <m:chr m:val="̃"/>
                        <m:ctrlPr>
                          <a:rPr lang="en-US" b="0" i="1" smtClean="0">
                            <a:solidFill>
                              <a:sysClr val="windowText" lastClr="000000"/>
                            </a:solidFill>
                            <a:latin typeface="Cambria Math" panose="02040503050406030204" pitchFamily="18" charset="0"/>
                          </a:rPr>
                        </m:ctrlPr>
                      </m:accPr>
                      <m:e>
                        <m:r>
                          <a:rPr lang="en-US" b="0" i="1" smtClean="0">
                            <a:solidFill>
                              <a:sysClr val="windowText" lastClr="000000"/>
                            </a:solidFill>
                            <a:latin typeface="Cambria Math" panose="02040503050406030204" pitchFamily="18" charset="0"/>
                          </a:rPr>
                          <m:t>𝑥</m:t>
                        </m:r>
                      </m:e>
                    </m:acc>
                    <m:r>
                      <a:rPr lang="en-US" b="0" i="1" smtClean="0">
                        <a:solidFill>
                          <a:sysClr val="windowText" lastClr="000000"/>
                        </a:solidFill>
                        <a:latin typeface="Cambria Math" panose="02040503050406030204" pitchFamily="18" charset="0"/>
                      </a:rPr>
                      <m:t>,</m:t>
                    </m:r>
                    <m:acc>
                      <m:accPr>
                        <m:chr m:val="̃"/>
                        <m:ctrlPr>
                          <a:rPr lang="en-US" i="1">
                            <a:solidFill>
                              <a:sysClr val="windowText" lastClr="000000"/>
                            </a:solidFill>
                            <a:latin typeface="Cambria Math" panose="02040503050406030204" pitchFamily="18" charset="0"/>
                          </a:rPr>
                        </m:ctrlPr>
                      </m:accPr>
                      <m:e>
                        <m:r>
                          <a:rPr lang="en-US" i="1">
                            <a:solidFill>
                              <a:sysClr val="windowText" lastClr="000000"/>
                            </a:solidFill>
                            <a:latin typeface="Cambria Math" panose="02040503050406030204" pitchFamily="18" charset="0"/>
                          </a:rPr>
                          <m:t>𝑦</m:t>
                        </m:r>
                      </m:e>
                    </m:acc>
                    <m:r>
                      <a:rPr lang="en-US" b="0" i="1" smtClean="0">
                        <a:solidFill>
                          <a:sysClr val="windowText" lastClr="000000"/>
                        </a:solidFill>
                        <a:latin typeface="Cambria Math" panose="02040503050406030204" pitchFamily="18" charset="0"/>
                      </a:rPr>
                      <m:t>)</m:t>
                    </m:r>
                  </m:oMath>
                </a14:m>
                <a:endParaRPr lang="en-US" dirty="0">
                  <a:solidFill>
                    <a:sysClr val="windowText" lastClr="0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4483845" y="5495836"/>
                <a:ext cx="2068562" cy="636020"/>
              </a:xfrm>
              <a:prstGeom prst="rect">
                <a:avLst/>
              </a:prstGeom>
              <a:blipFill>
                <a:blip r:embed="rId5"/>
                <a:stretch>
                  <a:fillRect t="-4673" r="-2339" b="-13084"/>
                </a:stretch>
              </a:blipFill>
              <a:ln w="19050">
                <a:solidFill>
                  <a:schemeClr val="tx1"/>
                </a:solidFill>
              </a:ln>
            </p:spPr>
            <p:txBody>
              <a:bodyPr/>
              <a:lstStyle/>
              <a:p>
                <a:r>
                  <a:rPr lang="en-US">
                    <a:noFill/>
                  </a:rPr>
                  <a:t> </a:t>
                </a:r>
              </a:p>
            </p:txBody>
          </p:sp>
        </mc:Fallback>
      </mc:AlternateContent>
      <p:cxnSp>
        <p:nvCxnSpPr>
          <p:cNvPr id="15" name="Straight Arrow Connector 14"/>
          <p:cNvCxnSpPr>
            <a:stCxn id="4" idx="3"/>
            <a:endCxn id="13" idx="1"/>
          </p:cNvCxnSpPr>
          <p:nvPr/>
        </p:nvCxnSpPr>
        <p:spPr>
          <a:xfrm>
            <a:off x="2516854" y="5813846"/>
            <a:ext cx="1966991"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6588758" y="4183473"/>
                <a:ext cx="1893569" cy="611482"/>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panose="02040503050406030204" pitchFamily="18" charset="0"/>
                            </a:rPr>
                          </m:ctrlPr>
                        </m:sSubPr>
                        <m:e>
                          <m:r>
                            <m:rPr>
                              <m:sty m:val="p"/>
                            </m:rPr>
                            <a:rPr lang="en-US" i="1">
                              <a:solidFill>
                                <a:sysClr val="windowText" lastClr="000000"/>
                              </a:solidFill>
                              <a:latin typeface="Cambria Math" panose="02040503050406030204" pitchFamily="18" charset="0"/>
                            </a:rPr>
                            <m:t>NMT</m:t>
                          </m:r>
                        </m:e>
                        <m:sub>
                          <m:r>
                            <a:rPr lang="en-US" i="1">
                              <a:solidFill>
                                <a:sysClr val="windowText" lastClr="000000"/>
                              </a:solidFill>
                              <a:latin typeface="Cambria Math" panose="02040503050406030204" pitchFamily="18" charset="0"/>
                            </a:rPr>
                            <m:t>𝑥</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𝑦</m:t>
                          </m:r>
                        </m:sub>
                      </m:sSub>
                    </m:oMath>
                  </m:oMathPara>
                </a14:m>
                <a:endParaRPr lang="en-US" i="1" dirty="0">
                  <a:solidFill>
                    <a:sysClr val="windowText" lastClr="000000"/>
                  </a:solidFill>
                  <a:latin typeface="Cambria Math" panose="02040503050406030204" pitchFamily="18"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6588758" y="4183473"/>
                <a:ext cx="1893569" cy="611482"/>
              </a:xfrm>
              <a:prstGeom prst="rect">
                <a:avLst/>
              </a:prstGeom>
              <a:blipFill>
                <a:blip r:embed="rId6"/>
                <a:stretch>
                  <a:fillRect/>
                </a:stretch>
              </a:blipFill>
              <a:ln w="19050">
                <a:noFill/>
              </a:ln>
            </p:spPr>
            <p:txBody>
              <a:bodyPr/>
              <a:lstStyle/>
              <a:p>
                <a:r>
                  <a:rPr lang="en-US">
                    <a:noFill/>
                  </a:rPr>
                  <a:t> </a:t>
                </a:r>
              </a:p>
            </p:txBody>
          </p:sp>
        </mc:Fallback>
      </mc:AlternateContent>
      <p:sp>
        <p:nvSpPr>
          <p:cNvPr id="30" name="Right Arrow 29"/>
          <p:cNvSpPr/>
          <p:nvPr/>
        </p:nvSpPr>
        <p:spPr>
          <a:xfrm rot="5400000">
            <a:off x="3061045" y="5172979"/>
            <a:ext cx="829397" cy="313509"/>
          </a:xfrm>
          <a:prstGeom prst="rightArrow">
            <a:avLst>
              <a:gd name="adj1" fmla="val 50000"/>
              <a:gd name="adj2" fmla="val 6509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p:cNvSpPr/>
              <p:nvPr/>
            </p:nvSpPr>
            <p:spPr>
              <a:xfrm>
                <a:off x="4483845" y="2767076"/>
                <a:ext cx="2068562" cy="6360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 Bilingual Training Data </a:t>
                </a:r>
                <a14:m>
                  <m:oMath xmlns:m="http://schemas.openxmlformats.org/officeDocument/2006/math">
                    <m:r>
                      <a:rPr lang="en-US" b="0" i="0"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𝑥</m:t>
                    </m:r>
                    <m:r>
                      <a:rPr lang="en-US" b="0" i="1" smtClean="0">
                        <a:solidFill>
                          <a:sysClr val="windowText" lastClr="000000"/>
                        </a:solidFill>
                        <a:latin typeface="Cambria Math" panose="02040503050406030204" pitchFamily="18" charset="0"/>
                      </a:rPr>
                      <m:t>,</m:t>
                    </m:r>
                    <m:r>
                      <a:rPr lang="en-US" b="0" i="1" smtClean="0">
                        <a:solidFill>
                          <a:sysClr val="windowText" lastClr="000000"/>
                        </a:solidFill>
                        <a:latin typeface="Cambria Math" panose="02040503050406030204" pitchFamily="18" charset="0"/>
                      </a:rPr>
                      <m:t>𝑦</m:t>
                    </m:r>
                    <m:r>
                      <a:rPr lang="en-US" b="0" i="1" smtClean="0">
                        <a:solidFill>
                          <a:sysClr val="windowText" lastClr="000000"/>
                        </a:solidFill>
                        <a:latin typeface="Cambria Math" panose="02040503050406030204" pitchFamily="18" charset="0"/>
                      </a:rPr>
                      <m:t>)</m:t>
                    </m:r>
                  </m:oMath>
                </a14:m>
                <a:endParaRPr lang="en-US" dirty="0">
                  <a:solidFill>
                    <a:sysClr val="windowText" lastClr="000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4483845" y="2767076"/>
                <a:ext cx="2068562" cy="636020"/>
              </a:xfrm>
              <a:prstGeom prst="rect">
                <a:avLst/>
              </a:prstGeom>
              <a:blipFill>
                <a:blip r:embed="rId7"/>
                <a:stretch>
                  <a:fillRect t="-4673" b="-14019"/>
                </a:stretch>
              </a:blipFill>
              <a:ln w="19050">
                <a:solidFill>
                  <a:schemeClr val="tx1"/>
                </a:solidFill>
              </a:ln>
            </p:spPr>
            <p:txBody>
              <a:bodyPr/>
              <a:lstStyle/>
              <a:p>
                <a:r>
                  <a:rPr lang="en-US">
                    <a:noFill/>
                  </a:rPr>
                  <a:t> </a:t>
                </a:r>
              </a:p>
            </p:txBody>
          </p:sp>
        </mc:Fallback>
      </mc:AlternateContent>
      <p:cxnSp>
        <p:nvCxnSpPr>
          <p:cNvPr id="46" name="Straight Arrow Connector 45"/>
          <p:cNvCxnSpPr>
            <a:stCxn id="40" idx="1"/>
            <a:endCxn id="7" idx="0"/>
          </p:cNvCxnSpPr>
          <p:nvPr/>
        </p:nvCxnSpPr>
        <p:spPr>
          <a:xfrm flipH="1">
            <a:off x="3537061" y="3085086"/>
            <a:ext cx="946784" cy="109838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 idx="3"/>
            <a:endCxn id="27" idx="0"/>
          </p:cNvCxnSpPr>
          <p:nvPr/>
        </p:nvCxnSpPr>
        <p:spPr>
          <a:xfrm>
            <a:off x="6552407" y="3085086"/>
            <a:ext cx="983136" cy="109838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3" idx="3"/>
            <a:endCxn id="27" idx="2"/>
          </p:cNvCxnSpPr>
          <p:nvPr/>
        </p:nvCxnSpPr>
        <p:spPr>
          <a:xfrm flipV="1">
            <a:off x="6552407" y="4794955"/>
            <a:ext cx="983136" cy="101889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889A1D-5BCE-452B-9EEA-7B9AD29C8759}"/>
                  </a:ext>
                </a:extLst>
              </p:cNvPr>
              <p:cNvSpPr txBox="1"/>
              <p:nvPr/>
            </p:nvSpPr>
            <p:spPr>
              <a:xfrm>
                <a:off x="3794493" y="2080883"/>
                <a:ext cx="3447266" cy="646331"/>
              </a:xfrm>
              <a:prstGeom prst="rect">
                <a:avLst/>
              </a:prstGeom>
              <a:noFill/>
            </p:spPr>
            <p:txBody>
              <a:bodyPr wrap="square" rtlCol="0">
                <a:spAutoFit/>
              </a:bodyPr>
              <a:lstStyle/>
              <a:p>
                <a14:m>
                  <m:oMath xmlns:m="http://schemas.openxmlformats.org/officeDocument/2006/math">
                    <m:r>
                      <a:rPr lang="en-US" sz="1200" i="1" smtClean="0">
                        <a:solidFill>
                          <a:sysClr val="windowText" lastClr="000000"/>
                        </a:solidFill>
                        <a:latin typeface="Cambria Math" panose="02040503050406030204" pitchFamily="18" charset="0"/>
                      </a:rPr>
                      <m:t>𝑥</m:t>
                    </m:r>
                    <m:r>
                      <a:rPr lang="en-US" sz="1200" b="0" i="1" smtClean="0">
                        <a:solidFill>
                          <a:sysClr val="windowText" lastClr="000000"/>
                        </a:solidFill>
                        <a:latin typeface="Cambria Math" panose="02040503050406030204" pitchFamily="18" charset="0"/>
                      </a:rPr>
                      <m:t>:</m:t>
                    </m:r>
                    <m:r>
                      <a:rPr lang="en-US" sz="1200" i="1" smtClean="0">
                        <a:solidFill>
                          <a:sysClr val="windowText" lastClr="000000"/>
                        </a:solidFill>
                        <a:latin typeface="Cambria Math" panose="02040503050406030204" pitchFamily="18" charset="0"/>
                      </a:rPr>
                      <m:t> </m:t>
                    </m:r>
                  </m:oMath>
                </a14:m>
                <a:r>
                  <a:rPr lang="en-US" altLang="zh-CN" sz="1200" dirty="0">
                    <a:latin typeface="+mj-lt"/>
                  </a:rPr>
                  <a:t>when the final whistle sounded, the Italian capital of </a:t>
                </a:r>
                <a:r>
                  <a:rPr lang="en-US" altLang="zh-CN" sz="1200" dirty="0" err="1">
                    <a:latin typeface="+mj-lt"/>
                  </a:rPr>
                  <a:t>rome</a:t>
                </a:r>
                <a:r>
                  <a:rPr lang="en-US" altLang="zh-CN" sz="1200" dirty="0">
                    <a:latin typeface="+mj-lt"/>
                  </a:rPr>
                  <a:t> boiled .</a:t>
                </a:r>
              </a:p>
              <a:p>
                <a14:m>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m:t>
                    </m:r>
                  </m:oMath>
                </a14:m>
                <a:r>
                  <a:rPr lang="zh-CN" altLang="en-US" sz="1200" dirty="0">
                    <a:latin typeface="+mj-lt"/>
                  </a:rPr>
                  <a:t>当 终场 哨声 响起 ， 意大利 首都 罗马 沸腾 了 。</a:t>
                </a:r>
                <a:endParaRPr lang="en-US" altLang="zh-CN" sz="1200" dirty="0">
                  <a:latin typeface="+mj-lt"/>
                </a:endParaRPr>
              </a:p>
            </p:txBody>
          </p:sp>
        </mc:Choice>
        <mc:Fallback xmlns="">
          <p:sp>
            <p:nvSpPr>
              <p:cNvPr id="5" name="TextBox 4">
                <a:extLst>
                  <a:ext uri="{FF2B5EF4-FFF2-40B4-BE49-F238E27FC236}">
                    <a16:creationId xmlns:a16="http://schemas.microsoft.com/office/drawing/2014/main" id="{EE889A1D-5BCE-452B-9EEA-7B9AD29C8759}"/>
                  </a:ext>
                </a:extLst>
              </p:cNvPr>
              <p:cNvSpPr txBox="1">
                <a:spLocks noRot="1" noChangeAspect="1" noMove="1" noResize="1" noEditPoints="1" noAdjustHandles="1" noChangeArrowheads="1" noChangeShapeType="1" noTextEdit="1"/>
              </p:cNvSpPr>
              <p:nvPr/>
            </p:nvSpPr>
            <p:spPr>
              <a:xfrm>
                <a:off x="3794493" y="2080883"/>
                <a:ext cx="3447266" cy="646331"/>
              </a:xfrm>
              <a:prstGeom prst="rect">
                <a:avLst/>
              </a:prstGeom>
              <a:blipFill>
                <a:blip r:embed="rId8"/>
                <a:stretch>
                  <a:fillRect r="-4240"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3171B5-A5FC-4C51-980C-69DDF53EF4A4}"/>
                  </a:ext>
                </a:extLst>
              </p:cNvPr>
              <p:cNvSpPr/>
              <p:nvPr/>
            </p:nvSpPr>
            <p:spPr>
              <a:xfrm>
                <a:off x="629757" y="5040602"/>
                <a:ext cx="1960519" cy="461665"/>
              </a:xfrm>
              <a:prstGeom prst="rect">
                <a:avLst/>
              </a:prstGeom>
            </p:spPr>
            <p:txBody>
              <a:bodyPr wrap="square">
                <a:spAutoFit/>
              </a:bodyPr>
              <a:lstStyle/>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𝑦</m:t>
                        </m:r>
                      </m:e>
                    </m:acc>
                    <m:r>
                      <a:rPr lang="en-US" altLang="zh-CN" sz="1200" i="1">
                        <a:latin typeface="Cambria Math" panose="02040503050406030204" pitchFamily="18" charset="0"/>
                      </a:rPr>
                      <m:t>:</m:t>
                    </m:r>
                  </m:oMath>
                </a14:m>
                <a:r>
                  <a:rPr lang="zh-CN" altLang="en-US" sz="1200" dirty="0">
                    <a:latin typeface="+mj-lt"/>
                  </a:rPr>
                  <a:t>当 终场 哨声 响起 ， 意大利 首都 罗马 沸腾 了 。</a:t>
                </a:r>
                <a:endParaRPr lang="en-US" sz="1200" dirty="0">
                  <a:latin typeface="+mj-lt"/>
                </a:endParaRPr>
              </a:p>
            </p:txBody>
          </p:sp>
        </mc:Choice>
        <mc:Fallback xmlns="">
          <p:sp>
            <p:nvSpPr>
              <p:cNvPr id="6" name="Rectangle 5">
                <a:extLst>
                  <a:ext uri="{FF2B5EF4-FFF2-40B4-BE49-F238E27FC236}">
                    <a16:creationId xmlns:a16="http://schemas.microsoft.com/office/drawing/2014/main" id="{383171B5-A5FC-4C51-980C-69DDF53EF4A4}"/>
                  </a:ext>
                </a:extLst>
              </p:cNvPr>
              <p:cNvSpPr>
                <a:spLocks noRot="1" noChangeAspect="1" noMove="1" noResize="1" noEditPoints="1" noAdjustHandles="1" noChangeArrowheads="1" noChangeShapeType="1" noTextEdit="1"/>
              </p:cNvSpPr>
              <p:nvPr/>
            </p:nvSpPr>
            <p:spPr>
              <a:xfrm>
                <a:off x="629757" y="5040602"/>
                <a:ext cx="1960519" cy="461665"/>
              </a:xfrm>
              <a:prstGeom prst="rect">
                <a:avLst/>
              </a:prstGeom>
              <a:blipFill>
                <a:blip r:embed="rId9"/>
                <a:stretch>
                  <a:fillRect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3AFFFE1-50BF-4131-AB22-581EDAAF0249}"/>
                  </a:ext>
                </a:extLst>
              </p:cNvPr>
              <p:cNvSpPr/>
              <p:nvPr/>
            </p:nvSpPr>
            <p:spPr>
              <a:xfrm>
                <a:off x="2590276" y="5893342"/>
                <a:ext cx="1621676" cy="461665"/>
              </a:xfrm>
              <a:prstGeom prst="rect">
                <a:avLst/>
              </a:prstGeom>
            </p:spPr>
            <p:txBody>
              <a:bodyPr wrap="square">
                <a:spAutoFit/>
              </a:bodyPr>
              <a:lstStyle/>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𝑥</m:t>
                        </m:r>
                      </m:e>
                    </m:acc>
                    <m:r>
                      <a:rPr lang="en-US" sz="1200" i="1">
                        <a:solidFill>
                          <a:sysClr val="windowText" lastClr="000000"/>
                        </a:solidFill>
                        <a:latin typeface="Cambria Math" panose="02040503050406030204" pitchFamily="18" charset="0"/>
                      </a:rPr>
                      <m:t> </m:t>
                    </m:r>
                  </m:oMath>
                </a14:m>
                <a:r>
                  <a:rPr lang="en-US" altLang="zh-CN" sz="1200" dirty="0">
                    <a:latin typeface="+mj-lt"/>
                  </a:rPr>
                  <a:t>: the Italian capital of </a:t>
                </a:r>
                <a:r>
                  <a:rPr lang="en-US" altLang="zh-CN" sz="1200" dirty="0" err="1">
                    <a:latin typeface="+mj-lt"/>
                  </a:rPr>
                  <a:t>rome</a:t>
                </a:r>
                <a:r>
                  <a:rPr lang="en-US" altLang="zh-CN" sz="1200" dirty="0">
                    <a:latin typeface="+mj-lt"/>
                  </a:rPr>
                  <a:t> boiled  with </a:t>
                </a:r>
                <a:r>
                  <a:rPr lang="en-US" altLang="zh-CN" sz="1200" dirty="0" err="1">
                    <a:latin typeface="+mj-lt"/>
                  </a:rPr>
                  <a:t>rome</a:t>
                </a:r>
                <a:r>
                  <a:rPr lang="en-US" altLang="zh-CN" sz="1200" dirty="0">
                    <a:latin typeface="+mj-lt"/>
                  </a:rPr>
                  <a:t>.</a:t>
                </a:r>
              </a:p>
            </p:txBody>
          </p:sp>
        </mc:Choice>
        <mc:Fallback xmlns="">
          <p:sp>
            <p:nvSpPr>
              <p:cNvPr id="8" name="Rectangle 7">
                <a:extLst>
                  <a:ext uri="{FF2B5EF4-FFF2-40B4-BE49-F238E27FC236}">
                    <a16:creationId xmlns:a16="http://schemas.microsoft.com/office/drawing/2014/main" id="{33AFFFE1-50BF-4131-AB22-581EDAAF0249}"/>
                  </a:ext>
                </a:extLst>
              </p:cNvPr>
              <p:cNvSpPr>
                <a:spLocks noRot="1" noChangeAspect="1" noMove="1" noResize="1" noEditPoints="1" noAdjustHandles="1" noChangeArrowheads="1" noChangeShapeType="1" noTextEdit="1"/>
              </p:cNvSpPr>
              <p:nvPr/>
            </p:nvSpPr>
            <p:spPr>
              <a:xfrm>
                <a:off x="2590276" y="5893342"/>
                <a:ext cx="1621676" cy="461665"/>
              </a:xfrm>
              <a:prstGeom prst="rect">
                <a:avLst/>
              </a:prstGeom>
              <a:blipFill>
                <a:blip r:embed="rId10"/>
                <a:stretch>
                  <a:fillRect l="-376" t="-1333" r="-2256"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FBEDD18-A441-4E48-9FF5-1027420C22E7}"/>
                  </a:ext>
                </a:extLst>
              </p:cNvPr>
              <p:cNvSpPr/>
              <p:nvPr/>
            </p:nvSpPr>
            <p:spPr>
              <a:xfrm>
                <a:off x="6929097" y="5495836"/>
                <a:ext cx="2543219" cy="830997"/>
              </a:xfrm>
              <a:prstGeom prst="rect">
                <a:avLst/>
              </a:prstGeom>
            </p:spPr>
            <p:txBody>
              <a:bodyPr wrap="square">
                <a:spAutoFit/>
              </a:bodyPr>
              <a:lstStyle/>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𝑥</m:t>
                        </m:r>
                      </m:e>
                    </m:acc>
                    <m:r>
                      <a:rPr lang="en-US" sz="1200" i="1">
                        <a:solidFill>
                          <a:sysClr val="windowText" lastClr="000000"/>
                        </a:solidFill>
                        <a:latin typeface="Cambria Math" panose="02040503050406030204" pitchFamily="18" charset="0"/>
                      </a:rPr>
                      <m:t> </m:t>
                    </m:r>
                  </m:oMath>
                </a14:m>
                <a:r>
                  <a:rPr lang="en-US" altLang="zh-CN" sz="1200" dirty="0">
                    <a:latin typeface="+mj-lt"/>
                  </a:rPr>
                  <a:t>: the Italian capital of </a:t>
                </a:r>
                <a:r>
                  <a:rPr lang="en-US" altLang="zh-CN" sz="1200" dirty="0" err="1">
                    <a:latin typeface="+mj-lt"/>
                  </a:rPr>
                  <a:t>rome</a:t>
                </a:r>
                <a:r>
                  <a:rPr lang="en-US" altLang="zh-CN" sz="1200" dirty="0">
                    <a:latin typeface="+mj-lt"/>
                  </a:rPr>
                  <a:t> boiled  with </a:t>
                </a:r>
                <a:r>
                  <a:rPr lang="en-US" altLang="zh-CN" sz="1200" dirty="0" err="1">
                    <a:latin typeface="+mj-lt"/>
                  </a:rPr>
                  <a:t>rome</a:t>
                </a:r>
                <a:r>
                  <a:rPr lang="en-US" altLang="zh-CN" sz="1200" dirty="0">
                    <a:latin typeface="+mj-lt"/>
                  </a:rPr>
                  <a:t>.</a:t>
                </a:r>
              </a:p>
              <a:p>
                <a14:m>
                  <m:oMath xmlns:m="http://schemas.openxmlformats.org/officeDocument/2006/math">
                    <m:acc>
                      <m:accPr>
                        <m:chr m:val="̃"/>
                        <m:ctrlPr>
                          <a:rPr lang="en-US" sz="1200" i="1">
                            <a:solidFill>
                              <a:sysClr val="windowText" lastClr="000000"/>
                            </a:solidFill>
                            <a:latin typeface="Cambria Math" panose="02040503050406030204" pitchFamily="18" charset="0"/>
                          </a:rPr>
                        </m:ctrlPr>
                      </m:accPr>
                      <m:e>
                        <m:r>
                          <a:rPr lang="en-US" sz="1200" i="1">
                            <a:solidFill>
                              <a:sysClr val="windowText" lastClr="000000"/>
                            </a:solidFill>
                            <a:latin typeface="Cambria Math" panose="02040503050406030204" pitchFamily="18" charset="0"/>
                          </a:rPr>
                          <m:t>𝑦</m:t>
                        </m:r>
                      </m:e>
                    </m:acc>
                    <m:r>
                      <a:rPr lang="en-US" altLang="zh-CN" sz="1200" i="1">
                        <a:latin typeface="Cambria Math" panose="02040503050406030204" pitchFamily="18" charset="0"/>
                      </a:rPr>
                      <m:t>:</m:t>
                    </m:r>
                  </m:oMath>
                </a14:m>
                <a:r>
                  <a:rPr lang="zh-CN" altLang="en-US" sz="1200" dirty="0"/>
                  <a:t>当 终场 哨声 响起 ， 意大利 首都 罗马 沸腾 了 。</a:t>
                </a:r>
                <a:endParaRPr lang="en-US" sz="1200" dirty="0"/>
              </a:p>
            </p:txBody>
          </p:sp>
        </mc:Choice>
        <mc:Fallback xmlns="">
          <p:sp>
            <p:nvSpPr>
              <p:cNvPr id="18" name="Rectangle 17">
                <a:extLst>
                  <a:ext uri="{FF2B5EF4-FFF2-40B4-BE49-F238E27FC236}">
                    <a16:creationId xmlns:a16="http://schemas.microsoft.com/office/drawing/2014/main" id="{FFBEDD18-A441-4E48-9FF5-1027420C22E7}"/>
                  </a:ext>
                </a:extLst>
              </p:cNvPr>
              <p:cNvSpPr>
                <a:spLocks noRot="1" noChangeAspect="1" noMove="1" noResize="1" noEditPoints="1" noAdjustHandles="1" noChangeArrowheads="1" noChangeShapeType="1" noTextEdit="1"/>
              </p:cNvSpPr>
              <p:nvPr/>
            </p:nvSpPr>
            <p:spPr>
              <a:xfrm>
                <a:off x="6929097" y="5495836"/>
                <a:ext cx="2543219" cy="830997"/>
              </a:xfrm>
              <a:prstGeom prst="rect">
                <a:avLst/>
              </a:prstGeom>
              <a:blipFill>
                <a:blip r:embed="rId11"/>
                <a:stretch>
                  <a:fillRect l="-240" t="-735" b="-514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74E8506-09A2-40D6-B827-CA2EFD5E4BA3}"/>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Sennrich</a:t>
            </a:r>
            <a:r>
              <a:rPr lang="en-US" dirty="0"/>
              <a:t> et al., </a:t>
            </a:r>
            <a:r>
              <a:rPr lang="en-US" b="1" dirty="0"/>
              <a:t>Improving Neural Machine Translation Models with Monolingual Data</a:t>
            </a:r>
            <a:r>
              <a:rPr lang="en-US" dirty="0"/>
              <a:t>. ACL, 2016.</a:t>
            </a:r>
          </a:p>
        </p:txBody>
      </p:sp>
    </p:spTree>
    <p:extLst>
      <p:ext uri="{BB962C8B-B14F-4D97-AF65-F5344CB8AC3E}">
        <p14:creationId xmlns:p14="http://schemas.microsoft.com/office/powerpoint/2010/main" val="1116823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B14808-10EC-4833-BAB3-D3FB0BA9DC2D}"/>
              </a:ext>
            </a:extLst>
          </p:cNvPr>
          <p:cNvSpPr>
            <a:spLocks noGrp="1"/>
          </p:cNvSpPr>
          <p:nvPr>
            <p:ph type="title"/>
          </p:nvPr>
        </p:nvSpPr>
        <p:spPr>
          <a:xfrm>
            <a:off x="494342" y="365125"/>
            <a:ext cx="11191380" cy="1325563"/>
          </a:xfrm>
        </p:spPr>
        <p:txBody>
          <a:bodyPr/>
          <a:lstStyle/>
          <a:p>
            <a:pPr algn="ctr"/>
            <a:r>
              <a:rPr lang="en-US" dirty="0"/>
              <a:t>Back-Translation with Target Monolingual Data</a:t>
            </a:r>
          </a:p>
        </p:txBody>
      </p:sp>
      <p:pic>
        <p:nvPicPr>
          <p:cNvPr id="6" name="Picture 5">
            <a:extLst>
              <a:ext uri="{FF2B5EF4-FFF2-40B4-BE49-F238E27FC236}">
                <a16:creationId xmlns:a16="http://schemas.microsoft.com/office/drawing/2014/main" id="{141B3CAC-F15F-471E-9387-A34DE908B93C}"/>
              </a:ext>
            </a:extLst>
          </p:cNvPr>
          <p:cNvPicPr>
            <a:picLocks noChangeAspect="1"/>
          </p:cNvPicPr>
          <p:nvPr/>
        </p:nvPicPr>
        <p:blipFill>
          <a:blip r:embed="rId2"/>
          <a:stretch>
            <a:fillRect/>
          </a:stretch>
        </p:blipFill>
        <p:spPr>
          <a:xfrm>
            <a:off x="1594624" y="2453917"/>
            <a:ext cx="8990815" cy="2777114"/>
          </a:xfrm>
          <a:prstGeom prst="rect">
            <a:avLst/>
          </a:prstGeom>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D9B75A6A-BCEE-4C9A-B539-7811B302B741}"/>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err="1"/>
              <a:t>Sennrich</a:t>
            </a:r>
            <a:r>
              <a:rPr lang="en-US" dirty="0"/>
              <a:t> et al., </a:t>
            </a:r>
            <a:r>
              <a:rPr lang="en-US" b="1" dirty="0"/>
              <a:t>Improving Neural Machine Translation Models with Monolingual Data</a:t>
            </a:r>
            <a:r>
              <a:rPr lang="en-US" dirty="0"/>
              <a:t>. ACL, 2016.</a:t>
            </a:r>
          </a:p>
        </p:txBody>
      </p:sp>
    </p:spTree>
    <p:extLst>
      <p:ext uri="{BB962C8B-B14F-4D97-AF65-F5344CB8AC3E}">
        <p14:creationId xmlns:p14="http://schemas.microsoft.com/office/powerpoint/2010/main" val="22347272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32E-3B97-40C6-9277-6797C51A8CAF}"/>
              </a:ext>
            </a:extLst>
          </p:cNvPr>
          <p:cNvSpPr>
            <a:spLocks noGrp="1"/>
          </p:cNvSpPr>
          <p:nvPr>
            <p:ph type="title"/>
          </p:nvPr>
        </p:nvSpPr>
        <p:spPr/>
        <p:txBody>
          <a:bodyPr>
            <a:normAutofit/>
          </a:bodyPr>
          <a:lstStyle/>
          <a:p>
            <a:pPr algn="ctr"/>
            <a:r>
              <a:rPr lang="en-US" sz="4000" dirty="0"/>
              <a:t>Leverage Monolingual Data for Low Resource NMT</a:t>
            </a:r>
          </a:p>
        </p:txBody>
      </p:sp>
      <p:sp>
        <p:nvSpPr>
          <p:cNvPr id="3" name="Content Placeholder 2">
            <a:extLst>
              <a:ext uri="{FF2B5EF4-FFF2-40B4-BE49-F238E27FC236}">
                <a16:creationId xmlns:a16="http://schemas.microsoft.com/office/drawing/2014/main" id="{823CA21E-776B-4873-8C32-9A89A8178C7A}"/>
              </a:ext>
            </a:extLst>
          </p:cNvPr>
          <p:cNvSpPr>
            <a:spLocks noGrp="1"/>
          </p:cNvSpPr>
          <p:nvPr>
            <p:ph idx="1"/>
          </p:nvPr>
        </p:nvSpPr>
        <p:spPr/>
        <p:txBody>
          <a:bodyPr/>
          <a:lstStyle/>
          <a:p>
            <a:r>
              <a:rPr lang="en-US" dirty="0">
                <a:latin typeface="+mj-lt"/>
              </a:rPr>
              <a:t>Shallow/Deep Fusion with Language Model</a:t>
            </a:r>
          </a:p>
          <a:p>
            <a:r>
              <a:rPr lang="en-US" dirty="0">
                <a:latin typeface="+mj-lt"/>
              </a:rPr>
              <a:t>Autoencoder Method with Monolingual Data</a:t>
            </a:r>
          </a:p>
          <a:p>
            <a:r>
              <a:rPr lang="en-US" dirty="0">
                <a:latin typeface="+mj-lt"/>
              </a:rPr>
              <a:t>Dual Learning for Neural Machine Translation</a:t>
            </a:r>
          </a:p>
          <a:p>
            <a:r>
              <a:rPr lang="en-US" dirty="0">
                <a:latin typeface="+mj-lt"/>
              </a:rPr>
              <a:t>Back-Translation with Target Monolingual Data</a:t>
            </a:r>
          </a:p>
          <a:p>
            <a:r>
              <a:rPr lang="en-US" b="1" dirty="0">
                <a:latin typeface="+mj-lt"/>
              </a:rPr>
              <a:t>Joint Training for S2T and T2S Models</a:t>
            </a:r>
          </a:p>
          <a:p>
            <a:endParaRPr lang="en-US" dirty="0"/>
          </a:p>
          <a:p>
            <a:endParaRPr lang="en-US" dirty="0"/>
          </a:p>
        </p:txBody>
      </p:sp>
    </p:spTree>
    <p:extLst>
      <p:ext uri="{BB962C8B-B14F-4D97-AF65-F5344CB8AC3E}">
        <p14:creationId xmlns:p14="http://schemas.microsoft.com/office/powerpoint/2010/main" val="3524797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Joint Training for S2T and T2S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sz="2400" dirty="0">
                    <a:latin typeface="Calibri Light" panose="020F0302020204030204" pitchFamily="34" charset="0"/>
                  </a:rPr>
                  <a:t>Given parallel corpus </a:t>
                </a:r>
                <a14:m>
                  <m:oMath xmlns:m="http://schemas.openxmlformats.org/officeDocument/2006/math">
                    <m:r>
                      <m:rPr>
                        <m:sty m:val="p"/>
                      </m:rPr>
                      <a:rPr lang="en-US" sz="2400" b="0" i="0" smtClean="0">
                        <a:latin typeface="Cambria Math" panose="02040503050406030204" pitchFamily="18" charset="0"/>
                      </a:rPr>
                      <m:t>D</m:t>
                    </m:r>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𝑛</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𝑛</m:t>
                                        </m:r>
                                      </m:e>
                                    </m:d>
                                  </m:sup>
                                </m:sSup>
                              </m:e>
                            </m:d>
                          </m:e>
                        </m:d>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sSubSup>
                  </m:oMath>
                </a14:m>
                <a:r>
                  <a:rPr lang="en-US" sz="2400" dirty="0">
                    <a:latin typeface="Calibri Light" panose="020F0302020204030204" pitchFamily="34" charset="0"/>
                  </a:rPr>
                  <a:t> and monolingual corpus in target language </a:t>
                </a:r>
                <a14:m>
                  <m:oMath xmlns:m="http://schemas.openxmlformats.org/officeDocument/2006/math">
                    <m:r>
                      <m:rPr>
                        <m:sty m:val="p"/>
                      </m:rPr>
                      <a:rPr lang="en-US" sz="2400" b="0" i="1" smtClean="0">
                        <a:latin typeface="Cambria Math" panose="02040503050406030204" pitchFamily="18" charset="0"/>
                      </a:rPr>
                      <m:t>Y</m:t>
                    </m:r>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𝑡</m:t>
                                    </m:r>
                                  </m:e>
                                </m:d>
                              </m:sup>
                            </m:sSup>
                          </m:e>
                        </m:d>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sSubSup>
                  </m:oMath>
                </a14:m>
                <a:r>
                  <a:rPr lang="en-US" sz="2400" dirty="0">
                    <a:latin typeface="Calibri Light" panose="020F0302020204030204" pitchFamily="34" charset="0"/>
                  </a:rPr>
                  <a:t>, the semi-supervised training objective as follows:</a:t>
                </a:r>
              </a:p>
              <a:p>
                <a:endParaRPr lang="en-US" sz="2400" dirty="0">
                  <a:latin typeface="Calibri Light" panose="020F0302020204030204" pitchFamily="34" charset="0"/>
                </a:endParaRPr>
              </a:p>
              <a:p>
                <a:endParaRPr lang="en-US" sz="2400" dirty="0">
                  <a:latin typeface="Calibri Light" panose="020F0302020204030204" pitchFamily="34" charset="0"/>
                </a:endParaRPr>
              </a:p>
              <a:p>
                <a:pPr marL="0" indent="0">
                  <a:buNone/>
                </a:pPr>
                <a:r>
                  <a:rPr lang="en-US" sz="2400" dirty="0">
                    <a:latin typeface="Calibri Light" panose="020F0302020204030204" pitchFamily="34" charset="0"/>
                  </a:rPr>
                  <a:t>                </a:t>
                </a:r>
              </a:p>
              <a:p>
                <a:r>
                  <a:rPr lang="en-US" sz="2400" dirty="0">
                    <a:latin typeface="Calibri Light" panose="020F0302020204030204" pitchFamily="34" charset="0"/>
                  </a:rPr>
                  <a:t>I</a:t>
                </a:r>
                <a:r>
                  <a:rPr lang="en-US" altLang="zh-CN" sz="2400" dirty="0">
                    <a:latin typeface="Calibri Light" panose="020F0302020204030204" pitchFamily="34" charset="0"/>
                  </a:rPr>
                  <a:t>ntroduce source translations as hidden states for monolingual target sentences</a:t>
                </a:r>
                <a:endParaRPr lang="en-US" sz="2400" dirty="0">
                  <a:latin typeface="Calibri Light" panose="020F0302020204030204" pitchFamily="34" charset="0"/>
                </a:endParaRPr>
              </a:p>
              <a:p>
                <a:endParaRPr lang="en-US" sz="2400" dirty="0">
                  <a:latin typeface="Calibri Light" panose="020F0302020204030204" pitchFamily="34" charset="0"/>
                </a:endParaRPr>
              </a:p>
              <a:p>
                <a:endParaRPr lang="en-US" sz="2400" dirty="0">
                  <a:latin typeface="Calibri Light" panose="020F0302020204030204" pitchFamily="34" charset="0"/>
                </a:endParaRPr>
              </a:p>
              <a:p>
                <a:endParaRPr lang="en-US" sz="2400" dirty="0">
                  <a:latin typeface="Calibri Light" panose="020F0302020204030204" pitchFamily="34" charset="0"/>
                </a:endParaRPr>
              </a:p>
              <a:p>
                <a:pPr lvl="1"/>
                <a:endParaRPr lang="en-US" sz="2000" dirty="0"/>
              </a:p>
              <a:p>
                <a:pPr lvl="1"/>
                <a:r>
                  <a:rPr lang="en-US" sz="2000" dirty="0">
                    <a:latin typeface="Calibri Light" panose="020F0302020204030204" pitchFamily="34" charset="0"/>
                  </a:rPr>
                  <a:t>The equal condition is </a:t>
                </a:r>
                <a:endParaRPr lang="en-US" sz="2400" dirty="0">
                  <a:latin typeface="Calibri Light" panose="020F0302020204030204" pitchFamily="34"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696" t="-280"/>
                </a:stretch>
              </a:blipFill>
            </p:spPr>
            <p:txBody>
              <a:bodyPr/>
              <a:lstStyle/>
              <a:p>
                <a:r>
                  <a:rPr lang="zh-CN" altLang="en-US">
                    <a:noFill/>
                  </a:rPr>
                  <a:t> </a:t>
                </a:r>
              </a:p>
            </p:txBody>
          </p:sp>
        </mc:Fallback>
      </mc:AlternateContent>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14293" y="2758884"/>
            <a:ext cx="6163413" cy="949197"/>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775097" y="4385893"/>
            <a:ext cx="8775572" cy="1383031"/>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881570" y="5741518"/>
            <a:ext cx="2042209" cy="313293"/>
          </a:xfrm>
          <a:prstGeom prst="rect">
            <a:avLst/>
          </a:prstGeom>
        </p:spPr>
      </p:pic>
      <p:sp>
        <p:nvSpPr>
          <p:cNvPr id="7" name="TextBox 6">
            <a:extLst>
              <a:ext uri="{FF2B5EF4-FFF2-40B4-BE49-F238E27FC236}">
                <a16:creationId xmlns:a16="http://schemas.microsoft.com/office/drawing/2014/main" id="{6E594CC8-9939-4FE7-A20E-7687F91E8793}"/>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184953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Joint Training for S2T and T2S Models</a:t>
            </a:r>
          </a:p>
        </p:txBody>
      </p:sp>
      <p:sp>
        <p:nvSpPr>
          <p:cNvPr id="3" name="Content Placeholder 2"/>
          <p:cNvSpPr>
            <a:spLocks noGrp="1"/>
          </p:cNvSpPr>
          <p:nvPr>
            <p:ph idx="1"/>
          </p:nvPr>
        </p:nvSpPr>
        <p:spPr>
          <a:xfrm>
            <a:off x="838200" y="1485757"/>
            <a:ext cx="10515600" cy="4351338"/>
          </a:xfrm>
        </p:spPr>
        <p:txBody>
          <a:bodyPr/>
          <a:lstStyle/>
          <a:p>
            <a:pPr marL="0" indent="0">
              <a:buNone/>
            </a:pPr>
            <a:endParaRPr lang="en-US" dirty="0">
              <a:latin typeface="Calibri Light" panose="020F0302020204030204" pitchFamily="34" charset="0"/>
            </a:endParaRPr>
          </a:p>
          <a:p>
            <a:endParaRPr lang="en-US" dirty="0">
              <a:latin typeface="Calibri Light" panose="020F0302020204030204" pitchFamily="34" charset="0"/>
            </a:endParaRPr>
          </a:p>
          <a:p>
            <a:endParaRPr lang="en-US" dirty="0">
              <a:latin typeface="Calibri Light" panose="020F0302020204030204" pitchFamily="34" charset="0"/>
            </a:endParaRPr>
          </a:p>
        </p:txBody>
      </p:sp>
      <p:sp>
        <p:nvSpPr>
          <p:cNvPr id="34" name="Rounded Rectangle 55 3">
            <a:extLst>
              <a:ext uri="{FF2B5EF4-FFF2-40B4-BE49-F238E27FC236}">
                <a16:creationId xmlns:a16="http://schemas.microsoft.com/office/drawing/2014/main" id="{14966034-F491-4EF2-B8BB-DE6B8B41ED1F}"/>
              </a:ext>
            </a:extLst>
          </p:cNvPr>
          <p:cNvSpPr/>
          <p:nvPr/>
        </p:nvSpPr>
        <p:spPr>
          <a:xfrm>
            <a:off x="2909106" y="1736640"/>
            <a:ext cx="2505978" cy="839765"/>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35" name="Rounded Rectangle 55 4">
            <a:extLst>
              <a:ext uri="{FF2B5EF4-FFF2-40B4-BE49-F238E27FC236}">
                <a16:creationId xmlns:a16="http://schemas.microsoft.com/office/drawing/2014/main" id="{257384DC-940E-4C90-96BA-729CF0992E0C}"/>
              </a:ext>
            </a:extLst>
          </p:cNvPr>
          <p:cNvSpPr/>
          <p:nvPr/>
        </p:nvSpPr>
        <p:spPr>
          <a:xfrm>
            <a:off x="5600700" y="1736638"/>
            <a:ext cx="3848100" cy="839769"/>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grpSp>
        <p:nvGrpSpPr>
          <p:cNvPr id="58" name="Group 57">
            <a:extLst>
              <a:ext uri="{FF2B5EF4-FFF2-40B4-BE49-F238E27FC236}">
                <a16:creationId xmlns:a16="http://schemas.microsoft.com/office/drawing/2014/main" id="{276D4BC6-E0C2-4220-B502-4CDC17AD6F31}"/>
              </a:ext>
            </a:extLst>
          </p:cNvPr>
          <p:cNvGrpSpPr/>
          <p:nvPr/>
        </p:nvGrpSpPr>
        <p:grpSpPr>
          <a:xfrm>
            <a:off x="1790552" y="3661426"/>
            <a:ext cx="8163457" cy="2147887"/>
            <a:chOff x="1590527" y="3308487"/>
            <a:chExt cx="8163457" cy="2147887"/>
          </a:xfrm>
        </p:grpSpPr>
        <p:sp>
          <p:nvSpPr>
            <p:cNvPr id="59" name="Rounded Rectangle 37">
              <a:extLst>
                <a:ext uri="{FF2B5EF4-FFF2-40B4-BE49-F238E27FC236}">
                  <a16:creationId xmlns:a16="http://schemas.microsoft.com/office/drawing/2014/main" id="{D180D1CF-6738-4194-A927-A8652396CDE9}"/>
                </a:ext>
              </a:extLst>
            </p:cNvPr>
            <p:cNvSpPr/>
            <p:nvPr/>
          </p:nvSpPr>
          <p:spPr>
            <a:xfrm>
              <a:off x="1725053" y="4935455"/>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sp>
          <p:nvSpPr>
            <p:cNvPr id="60" name="Rounded Rectangle 55 1">
              <a:extLst>
                <a:ext uri="{FF2B5EF4-FFF2-40B4-BE49-F238E27FC236}">
                  <a16:creationId xmlns:a16="http://schemas.microsoft.com/office/drawing/2014/main" id="{76AAF95B-C6CB-4720-9B7E-E651EB416B3A}"/>
                </a:ext>
              </a:extLst>
            </p:cNvPr>
            <p:cNvSpPr/>
            <p:nvPr/>
          </p:nvSpPr>
          <p:spPr>
            <a:xfrm>
              <a:off x="4887456" y="4860022"/>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 Data</a:t>
              </a:r>
            </a:p>
            <a:p>
              <a:pPr algn="ctr"/>
              <a:endParaRPr lang="en-US" dirty="0">
                <a:solidFill>
                  <a:schemeClr val="tx1"/>
                </a:solidFill>
                <a:latin typeface="Calibri Light" panose="020F0302020204030204" pitchFamily="34" charset="0"/>
              </a:endParaRPr>
            </a:p>
          </p:txBody>
        </p:sp>
        <p:sp>
          <p:nvSpPr>
            <p:cNvPr id="61" name="Rounded Rectangle 57">
              <a:extLst>
                <a:ext uri="{FF2B5EF4-FFF2-40B4-BE49-F238E27FC236}">
                  <a16:creationId xmlns:a16="http://schemas.microsoft.com/office/drawing/2014/main" id="{404F3079-2EDE-445C-83E0-352FBDC9A67B}"/>
                </a:ext>
              </a:extLst>
            </p:cNvPr>
            <p:cNvSpPr/>
            <p:nvPr/>
          </p:nvSpPr>
          <p:spPr>
            <a:xfrm>
              <a:off x="8195149" y="4935455"/>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cxnSp>
          <p:nvCxnSpPr>
            <p:cNvPr id="62" name="Straight Arrow Connector 61">
              <a:extLst>
                <a:ext uri="{FF2B5EF4-FFF2-40B4-BE49-F238E27FC236}">
                  <a16:creationId xmlns:a16="http://schemas.microsoft.com/office/drawing/2014/main" id="{EF95BF15-3A45-4A1D-8137-8829A920BE7B}"/>
                </a:ext>
              </a:extLst>
            </p:cNvPr>
            <p:cNvCxnSpPr>
              <a:stCxn id="59" idx="3"/>
              <a:endCxn id="60" idx="1"/>
            </p:cNvCxnSpPr>
            <p:nvPr/>
          </p:nvCxnSpPr>
          <p:spPr>
            <a:xfrm flipV="1">
              <a:off x="3283888" y="5158198"/>
              <a:ext cx="1603568" cy="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BBD35A-7AD7-49F3-8CC3-1FA1C08A96DC}"/>
                </a:ext>
              </a:extLst>
            </p:cNvPr>
            <p:cNvCxnSpPr>
              <a:cxnSpLocks/>
              <a:stCxn id="60" idx="3"/>
              <a:endCxn id="61" idx="1"/>
            </p:cNvCxnSpPr>
            <p:nvPr/>
          </p:nvCxnSpPr>
          <p:spPr>
            <a:xfrm>
              <a:off x="6588745" y="5158198"/>
              <a:ext cx="1606404"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FFC36DE-B01C-4333-8DA7-2F95A3515B98}"/>
                </a:ext>
              </a:extLst>
            </p:cNvPr>
            <p:cNvSpPr txBox="1"/>
            <p:nvPr/>
          </p:nvSpPr>
          <p:spPr>
            <a:xfrm>
              <a:off x="3591537" y="4827080"/>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cxnSp>
          <p:nvCxnSpPr>
            <p:cNvPr id="65" name="Straight Arrow Connector 64">
              <a:extLst>
                <a:ext uri="{FF2B5EF4-FFF2-40B4-BE49-F238E27FC236}">
                  <a16:creationId xmlns:a16="http://schemas.microsoft.com/office/drawing/2014/main" id="{E3CDE2CF-B958-490C-9177-88C75C281860}"/>
                </a:ext>
              </a:extLst>
            </p:cNvPr>
            <p:cNvCxnSpPr>
              <a:cxnSpLocks/>
              <a:stCxn id="66" idx="3"/>
              <a:endCxn id="61" idx="1"/>
            </p:cNvCxnSpPr>
            <p:nvPr/>
          </p:nvCxnSpPr>
          <p:spPr>
            <a:xfrm>
              <a:off x="6588745" y="3606663"/>
              <a:ext cx="1606404" cy="15515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ounded Rectangle 55 2">
              <a:extLst>
                <a:ext uri="{FF2B5EF4-FFF2-40B4-BE49-F238E27FC236}">
                  <a16:creationId xmlns:a16="http://schemas.microsoft.com/office/drawing/2014/main" id="{F0C54DA7-4300-4702-A9DE-59CE53D206BF}"/>
                </a:ext>
              </a:extLst>
            </p:cNvPr>
            <p:cNvSpPr/>
            <p:nvPr/>
          </p:nvSpPr>
          <p:spPr>
            <a:xfrm>
              <a:off x="4887456" y="3308487"/>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Bilingual Data</a:t>
              </a:r>
            </a:p>
            <a:p>
              <a:pPr algn="ctr"/>
              <a:endParaRPr lang="en-US" dirty="0">
                <a:solidFill>
                  <a:schemeClr val="tx1"/>
                </a:solidFill>
                <a:latin typeface="Calibri Light" panose="020F0302020204030204" pitchFamily="34" charset="0"/>
              </a:endParaRPr>
            </a:p>
          </p:txBody>
        </p:sp>
        <p:pic>
          <p:nvPicPr>
            <p:cNvPr id="67" name="Picture 66">
              <a:extLst>
                <a:ext uri="{FF2B5EF4-FFF2-40B4-BE49-F238E27FC236}">
                  <a16:creationId xmlns:a16="http://schemas.microsoft.com/office/drawing/2014/main" id="{A3B40A70-DF1B-4964-97BE-F2C110718500}"/>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160873" y="3568197"/>
              <a:ext cx="1254761" cy="320040"/>
            </a:xfrm>
            <a:prstGeom prst="rect">
              <a:avLst/>
            </a:prstGeom>
          </p:spPr>
        </p:pic>
        <p:pic>
          <p:nvPicPr>
            <p:cNvPr id="68" name="Picture 67">
              <a:extLst>
                <a:ext uri="{FF2B5EF4-FFF2-40B4-BE49-F238E27FC236}">
                  <a16:creationId xmlns:a16="http://schemas.microsoft.com/office/drawing/2014/main" id="{EAF90C0F-861C-4164-B359-35AC7B3365FC}"/>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115990" y="4981407"/>
              <a:ext cx="859303" cy="330961"/>
            </a:xfrm>
            <a:prstGeom prst="rect">
              <a:avLst/>
            </a:prstGeom>
          </p:spPr>
        </p:pic>
        <p:pic>
          <p:nvPicPr>
            <p:cNvPr id="69" name="Picture 68">
              <a:extLst>
                <a:ext uri="{FF2B5EF4-FFF2-40B4-BE49-F238E27FC236}">
                  <a16:creationId xmlns:a16="http://schemas.microsoft.com/office/drawing/2014/main" id="{494B8FE9-1F99-459B-A4EF-C8CC2F40C667}"/>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8518515" y="4996786"/>
              <a:ext cx="836394" cy="322138"/>
            </a:xfrm>
            <a:prstGeom prst="rect">
              <a:avLst/>
            </a:prstGeom>
          </p:spPr>
        </p:pic>
        <p:grpSp>
          <p:nvGrpSpPr>
            <p:cNvPr id="70" name="Group 69">
              <a:extLst>
                <a:ext uri="{FF2B5EF4-FFF2-40B4-BE49-F238E27FC236}">
                  <a16:creationId xmlns:a16="http://schemas.microsoft.com/office/drawing/2014/main" id="{06E9AD08-91A0-4F45-BAD2-E44AF5304F51}"/>
                </a:ext>
              </a:extLst>
            </p:cNvPr>
            <p:cNvGrpSpPr/>
            <p:nvPr/>
          </p:nvGrpSpPr>
          <p:grpSpPr>
            <a:xfrm>
              <a:off x="1590527" y="3330964"/>
              <a:ext cx="1910227" cy="615873"/>
              <a:chOff x="1549357" y="3369535"/>
              <a:chExt cx="1910227" cy="615873"/>
            </a:xfrm>
          </p:grpSpPr>
          <p:sp>
            <p:nvSpPr>
              <p:cNvPr id="73" name="Rounded Rectangle 55 2">
                <a:extLst>
                  <a:ext uri="{FF2B5EF4-FFF2-40B4-BE49-F238E27FC236}">
                    <a16:creationId xmlns:a16="http://schemas.microsoft.com/office/drawing/2014/main" id="{4A2BD996-DB16-48B5-866B-EB3CA25FE67B}"/>
                  </a:ext>
                </a:extLst>
              </p:cNvPr>
              <p:cNvSpPr/>
              <p:nvPr/>
            </p:nvSpPr>
            <p:spPr>
              <a:xfrm>
                <a:off x="1549357" y="3369535"/>
                <a:ext cx="1910227" cy="596352"/>
              </a:xfrm>
              <a:prstGeom prst="roundRect">
                <a:avLst/>
              </a:prstGeom>
              <a:noFill/>
              <a:ln>
                <a:solidFill>
                  <a:schemeClr val="tx1"/>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Target Data</a:t>
                </a:r>
              </a:p>
              <a:p>
                <a:pPr algn="ctr"/>
                <a:endParaRPr lang="en-US" dirty="0">
                  <a:solidFill>
                    <a:schemeClr val="tx1"/>
                  </a:solidFill>
                  <a:latin typeface="Calibri Light" panose="020F0302020204030204" pitchFamily="34" charset="0"/>
                </a:endParaRPr>
              </a:p>
            </p:txBody>
          </p:sp>
          <p:pic>
            <p:nvPicPr>
              <p:cNvPr id="74" name="Picture 73">
                <a:extLst>
                  <a:ext uri="{FF2B5EF4-FFF2-40B4-BE49-F238E27FC236}">
                    <a16:creationId xmlns:a16="http://schemas.microsoft.com/office/drawing/2014/main" id="{DCC74961-D319-4860-8D8C-4615DF7717C0}"/>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2211523" y="3665368"/>
                <a:ext cx="585893" cy="320040"/>
              </a:xfrm>
              <a:prstGeom prst="rect">
                <a:avLst/>
              </a:prstGeom>
            </p:spPr>
          </p:pic>
        </p:grpSp>
        <p:cxnSp>
          <p:nvCxnSpPr>
            <p:cNvPr id="71" name="Straight Arrow Connector 70">
              <a:extLst>
                <a:ext uri="{FF2B5EF4-FFF2-40B4-BE49-F238E27FC236}">
                  <a16:creationId xmlns:a16="http://schemas.microsoft.com/office/drawing/2014/main" id="{9E883913-1C62-40CC-92AD-0FF2E7B2AAF2}"/>
                </a:ext>
              </a:extLst>
            </p:cNvPr>
            <p:cNvCxnSpPr>
              <a:cxnSpLocks/>
              <a:stCxn id="74" idx="2"/>
              <a:endCxn id="68" idx="0"/>
            </p:cNvCxnSpPr>
            <p:nvPr/>
          </p:nvCxnSpPr>
          <p:spPr>
            <a:xfrm>
              <a:off x="2545640" y="3946837"/>
              <a:ext cx="2" cy="103457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FDAD8FB5-FC54-4451-8C16-EA01AEF1E411}"/>
              </a:ext>
            </a:extLst>
          </p:cNvPr>
          <p:cNvSpPr txBox="1"/>
          <p:nvPr/>
        </p:nvSpPr>
        <p:spPr>
          <a:xfrm>
            <a:off x="2058324" y="5825988"/>
            <a:ext cx="1276311" cy="400110"/>
          </a:xfrm>
          <a:prstGeom prst="rect">
            <a:avLst/>
          </a:prstGeom>
          <a:noFill/>
        </p:spPr>
        <p:txBody>
          <a:bodyPr wrap="none" rtlCol="0">
            <a:spAutoFit/>
          </a:bodyPr>
          <a:lstStyle/>
          <a:p>
            <a:r>
              <a:rPr lang="en-US" sz="2000" dirty="0">
                <a:latin typeface="+mj-lt"/>
              </a:rPr>
              <a:t>T2S Model</a:t>
            </a:r>
          </a:p>
        </p:txBody>
      </p:sp>
      <p:sp>
        <p:nvSpPr>
          <p:cNvPr id="76" name="TextBox 75">
            <a:extLst>
              <a:ext uri="{FF2B5EF4-FFF2-40B4-BE49-F238E27FC236}">
                <a16:creationId xmlns:a16="http://schemas.microsoft.com/office/drawing/2014/main" id="{794A3FAA-A86D-4E35-8C77-181928B94ECA}"/>
              </a:ext>
            </a:extLst>
          </p:cNvPr>
          <p:cNvSpPr txBox="1"/>
          <p:nvPr/>
        </p:nvSpPr>
        <p:spPr>
          <a:xfrm>
            <a:off x="8528420" y="5825988"/>
            <a:ext cx="1276311" cy="400110"/>
          </a:xfrm>
          <a:prstGeom prst="rect">
            <a:avLst/>
          </a:prstGeom>
          <a:noFill/>
        </p:spPr>
        <p:txBody>
          <a:bodyPr wrap="none" rtlCol="0">
            <a:spAutoFit/>
          </a:bodyPr>
          <a:lstStyle/>
          <a:p>
            <a:r>
              <a:rPr lang="en-US" sz="2000" dirty="0">
                <a:latin typeface="+mj-lt"/>
              </a:rPr>
              <a:t>S2T Model</a:t>
            </a:r>
          </a:p>
        </p:txBody>
      </p:sp>
      <p:pic>
        <p:nvPicPr>
          <p:cNvPr id="85" name="Picture 84">
            <a:extLst>
              <a:ext uri="{FF2B5EF4-FFF2-40B4-BE49-F238E27FC236}">
                <a16:creationId xmlns:a16="http://schemas.microsoft.com/office/drawing/2014/main" id="{1A28345A-21A6-49E3-A0E7-DCFC2CDFE163}"/>
              </a:ext>
            </a:extLst>
          </p:cNvPr>
          <p:cNvPicPr>
            <a:picLocks noChangeAspect="1"/>
          </p:cNvPicPr>
          <p:nvPr>
            <p:custDataLst>
              <p:tags r:id="rId1"/>
            </p:custDataLst>
          </p:nvPr>
        </p:nvPicPr>
        <p:blipFill rotWithShape="1">
          <a:blip r:embed="rId13">
            <a:extLst>
              <a:ext uri="{28A0092B-C50C-407E-A947-70E740481C1C}">
                <a14:useLocalDpi xmlns:a14="http://schemas.microsoft.com/office/drawing/2010/main" val="0"/>
              </a:ext>
            </a:extLst>
          </a:blip>
          <a:srcRect r="6006"/>
          <a:stretch/>
        </p:blipFill>
        <p:spPr>
          <a:xfrm>
            <a:off x="1541529" y="1788476"/>
            <a:ext cx="7907271" cy="736092"/>
          </a:xfrm>
          <a:prstGeom prst="rect">
            <a:avLst/>
          </a:prstGeom>
        </p:spPr>
      </p:pic>
      <p:pic>
        <p:nvPicPr>
          <p:cNvPr id="87" name="Picture 86">
            <a:extLst>
              <a:ext uri="{FF2B5EF4-FFF2-40B4-BE49-F238E27FC236}">
                <a16:creationId xmlns:a16="http://schemas.microsoft.com/office/drawing/2014/main" id="{623481F8-C912-4DF0-86B2-D7B9D693A2A1}"/>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450152" y="5484927"/>
            <a:ext cx="975946" cy="320040"/>
          </a:xfrm>
          <a:prstGeom prst="rect">
            <a:avLst/>
          </a:prstGeom>
        </p:spPr>
      </p:pic>
      <p:sp>
        <p:nvSpPr>
          <p:cNvPr id="27" name="TextBox 26">
            <a:extLst>
              <a:ext uri="{FF2B5EF4-FFF2-40B4-BE49-F238E27FC236}">
                <a16:creationId xmlns:a16="http://schemas.microsoft.com/office/drawing/2014/main" id="{CE4CF0DC-D209-4285-B21E-528118B61666}"/>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2083130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Joint Training for S2T and T2S Models</a:t>
            </a:r>
          </a:p>
        </p:txBody>
      </p:sp>
      <p:sp>
        <p:nvSpPr>
          <p:cNvPr id="3" name="Content Placeholder 2"/>
          <p:cNvSpPr>
            <a:spLocks noGrp="1"/>
          </p:cNvSpPr>
          <p:nvPr>
            <p:ph idx="1"/>
          </p:nvPr>
        </p:nvSpPr>
        <p:spPr>
          <a:xfrm>
            <a:off x="838200" y="1485757"/>
            <a:ext cx="10515600" cy="4351338"/>
          </a:xfrm>
        </p:spPr>
        <p:txBody>
          <a:bodyPr/>
          <a:lstStyle/>
          <a:p>
            <a:pPr marL="0" indent="0">
              <a:buNone/>
            </a:pPr>
            <a:endParaRPr lang="en-US" dirty="0">
              <a:latin typeface="Calibri Light" panose="020F0302020204030204" pitchFamily="34" charset="0"/>
            </a:endParaRPr>
          </a:p>
          <a:p>
            <a:endParaRPr lang="en-US" dirty="0">
              <a:latin typeface="Calibri Light" panose="020F0302020204030204" pitchFamily="34" charset="0"/>
            </a:endParaRPr>
          </a:p>
        </p:txBody>
      </p:sp>
      <p:grpSp>
        <p:nvGrpSpPr>
          <p:cNvPr id="41" name="Group 40">
            <a:extLst>
              <a:ext uri="{FF2B5EF4-FFF2-40B4-BE49-F238E27FC236}">
                <a16:creationId xmlns:a16="http://schemas.microsoft.com/office/drawing/2014/main" id="{E86B7EA6-CA37-4C22-8EFC-69D3DC7BE593}"/>
              </a:ext>
            </a:extLst>
          </p:cNvPr>
          <p:cNvGrpSpPr/>
          <p:nvPr/>
        </p:nvGrpSpPr>
        <p:grpSpPr>
          <a:xfrm>
            <a:off x="1773641" y="3661426"/>
            <a:ext cx="8163457" cy="2147887"/>
            <a:chOff x="1590527" y="3308487"/>
            <a:chExt cx="8163457" cy="2147887"/>
          </a:xfrm>
        </p:grpSpPr>
        <p:sp>
          <p:nvSpPr>
            <p:cNvPr id="31" name="Rounded Rectangle 37">
              <a:extLst>
                <a:ext uri="{FF2B5EF4-FFF2-40B4-BE49-F238E27FC236}">
                  <a16:creationId xmlns:a16="http://schemas.microsoft.com/office/drawing/2014/main" id="{BFABA84D-4263-47A6-A359-06EEEAE8BFDD}"/>
                </a:ext>
              </a:extLst>
            </p:cNvPr>
            <p:cNvSpPr/>
            <p:nvPr/>
          </p:nvSpPr>
          <p:spPr>
            <a:xfrm>
              <a:off x="1725054" y="4935455"/>
              <a:ext cx="1558835" cy="445489"/>
            </a:xfrm>
            <a:prstGeom prst="roundRect">
              <a:avLst/>
            </a:prstGeom>
            <a:solidFill>
              <a:schemeClr val="bg1">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sp>
          <p:nvSpPr>
            <p:cNvPr id="15" name="Rounded Rectangle 55 1">
              <a:extLst>
                <a:ext uri="{FF2B5EF4-FFF2-40B4-BE49-F238E27FC236}">
                  <a16:creationId xmlns:a16="http://schemas.microsoft.com/office/drawing/2014/main" id="{09788D87-5446-4DA8-AD4A-D815C87B86A8}"/>
                </a:ext>
              </a:extLst>
            </p:cNvPr>
            <p:cNvSpPr/>
            <p:nvPr/>
          </p:nvSpPr>
          <p:spPr>
            <a:xfrm>
              <a:off x="4887456" y="4860022"/>
              <a:ext cx="1701289" cy="596352"/>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Synthetic Data</a:t>
              </a:r>
            </a:p>
            <a:p>
              <a:pPr algn="ctr"/>
              <a:endParaRPr lang="en-US" dirty="0">
                <a:solidFill>
                  <a:schemeClr val="tx1"/>
                </a:solidFill>
                <a:latin typeface="Calibri Light" panose="020F0302020204030204" pitchFamily="34" charset="0"/>
              </a:endParaRPr>
            </a:p>
          </p:txBody>
        </p:sp>
        <p:sp>
          <p:nvSpPr>
            <p:cNvPr id="27" name="Rounded Rectangle 57">
              <a:extLst>
                <a:ext uri="{FF2B5EF4-FFF2-40B4-BE49-F238E27FC236}">
                  <a16:creationId xmlns:a16="http://schemas.microsoft.com/office/drawing/2014/main" id="{83BC67DB-2B6A-43C1-B46E-96779517C422}"/>
                </a:ext>
              </a:extLst>
            </p:cNvPr>
            <p:cNvSpPr/>
            <p:nvPr/>
          </p:nvSpPr>
          <p:spPr>
            <a:xfrm>
              <a:off x="8195149" y="4935455"/>
              <a:ext cx="1558835" cy="445489"/>
            </a:xfrm>
            <a:prstGeom prst="roundRect">
              <a:avLst/>
            </a:prstGeom>
            <a:solidFill>
              <a:schemeClr val="accent5">
                <a:lumMod val="60000"/>
                <a:lumOff val="4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Calibri Light" panose="020F0302020204030204" pitchFamily="34" charset="0"/>
              </a:endParaRPr>
            </a:p>
          </p:txBody>
        </p:sp>
        <p:cxnSp>
          <p:nvCxnSpPr>
            <p:cNvPr id="17" name="Straight Arrow Connector 16">
              <a:extLst>
                <a:ext uri="{FF2B5EF4-FFF2-40B4-BE49-F238E27FC236}">
                  <a16:creationId xmlns:a16="http://schemas.microsoft.com/office/drawing/2014/main" id="{9DA5D952-B64F-408E-A5CA-96C73507F531}"/>
                </a:ext>
              </a:extLst>
            </p:cNvPr>
            <p:cNvCxnSpPr>
              <a:stCxn id="31" idx="3"/>
              <a:endCxn id="15" idx="1"/>
            </p:cNvCxnSpPr>
            <p:nvPr/>
          </p:nvCxnSpPr>
          <p:spPr>
            <a:xfrm flipV="1">
              <a:off x="3283889" y="5158198"/>
              <a:ext cx="1603567"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9818C0-C455-4BEE-B4DF-9AF0C7E74FDA}"/>
                </a:ext>
              </a:extLst>
            </p:cNvPr>
            <p:cNvCxnSpPr>
              <a:cxnSpLocks/>
              <a:stCxn id="15" idx="3"/>
              <a:endCxn id="27" idx="1"/>
            </p:cNvCxnSpPr>
            <p:nvPr/>
          </p:nvCxnSpPr>
          <p:spPr>
            <a:xfrm>
              <a:off x="6588745" y="5158198"/>
              <a:ext cx="1606404"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2B05335-09F5-4E94-98B1-46A2348BB8C3}"/>
                </a:ext>
              </a:extLst>
            </p:cNvPr>
            <p:cNvSpPr txBox="1"/>
            <p:nvPr/>
          </p:nvSpPr>
          <p:spPr>
            <a:xfrm>
              <a:off x="3591537" y="4827080"/>
              <a:ext cx="1157720" cy="319808"/>
            </a:xfrm>
            <a:prstGeom prst="rect">
              <a:avLst/>
            </a:prstGeom>
            <a:noFill/>
          </p:spPr>
          <p:txBody>
            <a:bodyPr wrap="square" rtlCol="0">
              <a:spAutoFit/>
            </a:bodyPr>
            <a:lstStyle/>
            <a:p>
              <a:r>
                <a:rPr lang="en-US" sz="2000" dirty="0">
                  <a:latin typeface="Calibri Light" panose="020F0302020204030204" pitchFamily="34" charset="0"/>
                </a:rPr>
                <a:t>Sampling</a:t>
              </a:r>
            </a:p>
          </p:txBody>
        </p:sp>
        <p:cxnSp>
          <p:nvCxnSpPr>
            <p:cNvPr id="24" name="Straight Arrow Connector 23">
              <a:extLst>
                <a:ext uri="{FF2B5EF4-FFF2-40B4-BE49-F238E27FC236}">
                  <a16:creationId xmlns:a16="http://schemas.microsoft.com/office/drawing/2014/main" id="{ADE546FB-E4AD-4BCD-AFAB-49CAA150ABB2}"/>
                </a:ext>
              </a:extLst>
            </p:cNvPr>
            <p:cNvCxnSpPr>
              <a:cxnSpLocks/>
              <a:stCxn id="26" idx="3"/>
              <a:endCxn id="27" idx="1"/>
            </p:cNvCxnSpPr>
            <p:nvPr/>
          </p:nvCxnSpPr>
          <p:spPr>
            <a:xfrm>
              <a:off x="6588745" y="3606663"/>
              <a:ext cx="1606404" cy="15515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ounded Rectangle 55 2">
              <a:extLst>
                <a:ext uri="{FF2B5EF4-FFF2-40B4-BE49-F238E27FC236}">
                  <a16:creationId xmlns:a16="http://schemas.microsoft.com/office/drawing/2014/main" id="{E5F289F0-59AF-4881-99FD-A591BAA557C7}"/>
                </a:ext>
              </a:extLst>
            </p:cNvPr>
            <p:cNvSpPr/>
            <p:nvPr/>
          </p:nvSpPr>
          <p:spPr>
            <a:xfrm>
              <a:off x="4887456" y="3308487"/>
              <a:ext cx="1701289" cy="596352"/>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Bilingual Data</a:t>
              </a:r>
            </a:p>
            <a:p>
              <a:pPr algn="ctr"/>
              <a:endParaRPr lang="en-US" dirty="0">
                <a:solidFill>
                  <a:schemeClr val="tx1"/>
                </a:solidFill>
                <a:latin typeface="Calibri Light" panose="020F0302020204030204" pitchFamily="34" charset="0"/>
              </a:endParaRPr>
            </a:p>
          </p:txBody>
        </p:sp>
        <p:pic>
          <p:nvPicPr>
            <p:cNvPr id="36" name="Picture 35">
              <a:extLst>
                <a:ext uri="{FF2B5EF4-FFF2-40B4-BE49-F238E27FC236}">
                  <a16:creationId xmlns:a16="http://schemas.microsoft.com/office/drawing/2014/main" id="{09A0D9E8-0A8C-4CD8-835A-0A578690A3E1}"/>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172075" y="3578177"/>
              <a:ext cx="1247462" cy="318178"/>
            </a:xfrm>
            <a:prstGeom prst="rect">
              <a:avLst/>
            </a:prstGeom>
          </p:spPr>
        </p:pic>
        <p:pic>
          <p:nvPicPr>
            <p:cNvPr id="38" name="Picture 37">
              <a:extLst>
                <a:ext uri="{FF2B5EF4-FFF2-40B4-BE49-F238E27FC236}">
                  <a16:creationId xmlns:a16="http://schemas.microsoft.com/office/drawing/2014/main" id="{90C2879C-72DC-4BC9-83E7-AAA1B2DBFCC6}"/>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8507060" y="4992717"/>
              <a:ext cx="859303" cy="330961"/>
            </a:xfrm>
            <a:prstGeom prst="rect">
              <a:avLst/>
            </a:prstGeom>
          </p:spPr>
        </p:pic>
        <p:pic>
          <p:nvPicPr>
            <p:cNvPr id="40" name="Picture 39">
              <a:extLst>
                <a:ext uri="{FF2B5EF4-FFF2-40B4-BE49-F238E27FC236}">
                  <a16:creationId xmlns:a16="http://schemas.microsoft.com/office/drawing/2014/main" id="{565DA581-539F-44EB-A666-D462717F9FFF}"/>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086275" y="4992717"/>
              <a:ext cx="836394" cy="322138"/>
            </a:xfrm>
            <a:prstGeom prst="rect">
              <a:avLst/>
            </a:prstGeom>
          </p:spPr>
        </p:pic>
        <p:grpSp>
          <p:nvGrpSpPr>
            <p:cNvPr id="18" name="Group 17">
              <a:extLst>
                <a:ext uri="{FF2B5EF4-FFF2-40B4-BE49-F238E27FC236}">
                  <a16:creationId xmlns:a16="http://schemas.microsoft.com/office/drawing/2014/main" id="{5F17270E-9746-42BE-98C1-5AFFD0223BE4}"/>
                </a:ext>
              </a:extLst>
            </p:cNvPr>
            <p:cNvGrpSpPr/>
            <p:nvPr/>
          </p:nvGrpSpPr>
          <p:grpSpPr>
            <a:xfrm>
              <a:off x="1590527" y="3330964"/>
              <a:ext cx="1910227" cy="596352"/>
              <a:chOff x="1590527" y="3330964"/>
              <a:chExt cx="1910227" cy="596352"/>
            </a:xfrm>
          </p:grpSpPr>
          <p:sp>
            <p:nvSpPr>
              <p:cNvPr id="30" name="Rounded Rectangle 55 2">
                <a:extLst>
                  <a:ext uri="{FF2B5EF4-FFF2-40B4-BE49-F238E27FC236}">
                    <a16:creationId xmlns:a16="http://schemas.microsoft.com/office/drawing/2014/main" id="{2E3FA3CC-BA13-4B49-B0B1-E520F16DEFEE}"/>
                  </a:ext>
                </a:extLst>
              </p:cNvPr>
              <p:cNvSpPr/>
              <p:nvPr/>
            </p:nvSpPr>
            <p:spPr>
              <a:xfrm>
                <a:off x="1590527" y="3330964"/>
                <a:ext cx="1910227" cy="596352"/>
              </a:xfrm>
              <a:prstGeom prst="roundRect">
                <a:avLst/>
              </a:prstGeom>
              <a:noFill/>
              <a:ln>
                <a:solidFill>
                  <a:schemeClr val="tx1"/>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latin typeface="Calibri Light" panose="020F0302020204030204" pitchFamily="34" charset="0"/>
                  </a:rPr>
                  <a:t>Source Data</a:t>
                </a:r>
              </a:p>
              <a:p>
                <a:pPr algn="ctr"/>
                <a:endParaRPr lang="en-US" dirty="0">
                  <a:solidFill>
                    <a:schemeClr val="tx1"/>
                  </a:solidFill>
                  <a:latin typeface="Calibri Light" panose="020F0302020204030204" pitchFamily="34" charset="0"/>
                </a:endParaRPr>
              </a:p>
            </p:txBody>
          </p:sp>
          <p:pic>
            <p:nvPicPr>
              <p:cNvPr id="16" name="Picture 15">
                <a:extLst>
                  <a:ext uri="{FF2B5EF4-FFF2-40B4-BE49-F238E27FC236}">
                    <a16:creationId xmlns:a16="http://schemas.microsoft.com/office/drawing/2014/main" id="{27912E4B-023B-43A8-9F0D-198DDCBDCE2C}"/>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2194591" y="3578177"/>
                <a:ext cx="619760" cy="320040"/>
              </a:xfrm>
              <a:prstGeom prst="rect">
                <a:avLst/>
              </a:prstGeom>
            </p:spPr>
          </p:pic>
        </p:grpSp>
        <p:cxnSp>
          <p:nvCxnSpPr>
            <p:cNvPr id="37" name="Straight Arrow Connector 36">
              <a:extLst>
                <a:ext uri="{FF2B5EF4-FFF2-40B4-BE49-F238E27FC236}">
                  <a16:creationId xmlns:a16="http://schemas.microsoft.com/office/drawing/2014/main" id="{D49D4A2B-F425-441C-9921-F4B6B64BED5E}"/>
                </a:ext>
              </a:extLst>
            </p:cNvPr>
            <p:cNvCxnSpPr>
              <a:cxnSpLocks/>
            </p:cNvCxnSpPr>
            <p:nvPr/>
          </p:nvCxnSpPr>
          <p:spPr>
            <a:xfrm>
              <a:off x="2545640" y="3946837"/>
              <a:ext cx="2" cy="103457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2D3C58EE-7A7B-4E60-93FD-ED019815A2D3}"/>
              </a:ext>
            </a:extLst>
          </p:cNvPr>
          <p:cNvSpPr txBox="1"/>
          <p:nvPr/>
        </p:nvSpPr>
        <p:spPr>
          <a:xfrm>
            <a:off x="2058324" y="5825988"/>
            <a:ext cx="1276311" cy="400110"/>
          </a:xfrm>
          <a:prstGeom prst="rect">
            <a:avLst/>
          </a:prstGeom>
          <a:noFill/>
        </p:spPr>
        <p:txBody>
          <a:bodyPr wrap="none" rtlCol="0">
            <a:spAutoFit/>
          </a:bodyPr>
          <a:lstStyle/>
          <a:p>
            <a:r>
              <a:rPr lang="en-US" sz="2000" dirty="0">
                <a:latin typeface="+mj-lt"/>
              </a:rPr>
              <a:t>S2T Model</a:t>
            </a:r>
          </a:p>
        </p:txBody>
      </p:sp>
      <p:sp>
        <p:nvSpPr>
          <p:cNvPr id="60" name="TextBox 59">
            <a:extLst>
              <a:ext uri="{FF2B5EF4-FFF2-40B4-BE49-F238E27FC236}">
                <a16:creationId xmlns:a16="http://schemas.microsoft.com/office/drawing/2014/main" id="{689E20FF-ABBF-4EB4-9C46-E450CE654B1F}"/>
              </a:ext>
            </a:extLst>
          </p:cNvPr>
          <p:cNvSpPr txBox="1"/>
          <p:nvPr/>
        </p:nvSpPr>
        <p:spPr>
          <a:xfrm>
            <a:off x="8528420" y="5825988"/>
            <a:ext cx="1276311" cy="400110"/>
          </a:xfrm>
          <a:prstGeom prst="rect">
            <a:avLst/>
          </a:prstGeom>
          <a:noFill/>
        </p:spPr>
        <p:txBody>
          <a:bodyPr wrap="none" rtlCol="0">
            <a:spAutoFit/>
          </a:bodyPr>
          <a:lstStyle/>
          <a:p>
            <a:r>
              <a:rPr lang="en-US" sz="2000" dirty="0">
                <a:latin typeface="+mj-lt"/>
              </a:rPr>
              <a:t>T2S Model</a:t>
            </a:r>
          </a:p>
        </p:txBody>
      </p:sp>
      <p:sp>
        <p:nvSpPr>
          <p:cNvPr id="63" name="Rounded Rectangle 55 3">
            <a:extLst>
              <a:ext uri="{FF2B5EF4-FFF2-40B4-BE49-F238E27FC236}">
                <a16:creationId xmlns:a16="http://schemas.microsoft.com/office/drawing/2014/main" id="{7ADB312E-3029-45F5-BD8D-BE184F870C46}"/>
              </a:ext>
            </a:extLst>
          </p:cNvPr>
          <p:cNvSpPr/>
          <p:nvPr/>
        </p:nvSpPr>
        <p:spPr>
          <a:xfrm>
            <a:off x="2909106" y="1736640"/>
            <a:ext cx="2505978" cy="839765"/>
          </a:xfrm>
          <a:prstGeom prst="roundRect">
            <a:avLst/>
          </a:prstGeom>
          <a:noFill/>
          <a:ln>
            <a:solidFill>
              <a:srgbClr val="00B05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sp>
        <p:nvSpPr>
          <p:cNvPr id="64" name="Rounded Rectangle 55 4">
            <a:extLst>
              <a:ext uri="{FF2B5EF4-FFF2-40B4-BE49-F238E27FC236}">
                <a16:creationId xmlns:a16="http://schemas.microsoft.com/office/drawing/2014/main" id="{6E01BB9C-F18E-4C42-A052-95AE9443EEC5}"/>
              </a:ext>
            </a:extLst>
          </p:cNvPr>
          <p:cNvSpPr/>
          <p:nvPr/>
        </p:nvSpPr>
        <p:spPr>
          <a:xfrm>
            <a:off x="5600700" y="1736638"/>
            <a:ext cx="3848100" cy="839769"/>
          </a:xfrm>
          <a:prstGeom prst="roundRect">
            <a:avLst/>
          </a:prstGeom>
          <a:noFill/>
          <a:ln>
            <a:solidFill>
              <a:srgbClr val="7030A0"/>
            </a:solidFill>
            <a:prstDash val="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chemeClr val="tx1"/>
              </a:solidFill>
              <a:latin typeface="Calibri Light" panose="020F0302020204030204" pitchFamily="34" charset="0"/>
            </a:endParaRPr>
          </a:p>
        </p:txBody>
      </p:sp>
      <p:pic>
        <p:nvPicPr>
          <p:cNvPr id="66" name="Picture 65">
            <a:extLst>
              <a:ext uri="{FF2B5EF4-FFF2-40B4-BE49-F238E27FC236}">
                <a16:creationId xmlns:a16="http://schemas.microsoft.com/office/drawing/2014/main" id="{9746DC24-4683-4D27-8B26-75E7E1732FF9}"/>
              </a:ext>
            </a:extLst>
          </p:cNvPr>
          <p:cNvPicPr>
            <a:picLocks noChangeAspect="1"/>
          </p:cNvPicPr>
          <p:nvPr>
            <p:custDataLst>
              <p:tags r:id="rId1"/>
            </p:custDataLst>
          </p:nvPr>
        </p:nvPicPr>
        <p:blipFill rotWithShape="1">
          <a:blip r:embed="rId13">
            <a:extLst>
              <a:ext uri="{28A0092B-C50C-407E-A947-70E740481C1C}">
                <a14:useLocalDpi xmlns:a14="http://schemas.microsoft.com/office/drawing/2010/main" val="0"/>
              </a:ext>
            </a:extLst>
          </a:blip>
          <a:srcRect r="4930"/>
          <a:stretch/>
        </p:blipFill>
        <p:spPr>
          <a:xfrm>
            <a:off x="1524237" y="1758753"/>
            <a:ext cx="8025240" cy="739140"/>
          </a:xfrm>
          <a:prstGeom prst="rect">
            <a:avLst/>
          </a:prstGeom>
        </p:spPr>
      </p:pic>
      <p:pic>
        <p:nvPicPr>
          <p:cNvPr id="68" name="Picture 67">
            <a:extLst>
              <a:ext uri="{FF2B5EF4-FFF2-40B4-BE49-F238E27FC236}">
                <a16:creationId xmlns:a16="http://schemas.microsoft.com/office/drawing/2014/main" id="{48C37882-F3FA-4867-A966-9685A85BF34B}"/>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433171" y="5489273"/>
            <a:ext cx="1021666" cy="320040"/>
          </a:xfrm>
          <a:prstGeom prst="rect">
            <a:avLst/>
          </a:prstGeom>
        </p:spPr>
      </p:pic>
      <p:sp>
        <p:nvSpPr>
          <p:cNvPr id="29" name="TextBox 28">
            <a:extLst>
              <a:ext uri="{FF2B5EF4-FFF2-40B4-BE49-F238E27FC236}">
                <a16:creationId xmlns:a16="http://schemas.microsoft.com/office/drawing/2014/main" id="{6CF956EA-ED40-4D04-B4AB-9EEC44166BEB}"/>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2567659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Joint Training for S2T and T2S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5257797" cy="4351338"/>
              </a:xfrm>
            </p:spPr>
            <p:txBody>
              <a:bodyPr/>
              <a:lstStyle/>
              <a:p>
                <a:pPr algn="just"/>
                <a:r>
                  <a:rPr lang="en-US" sz="2400" dirty="0">
                    <a:latin typeface="Calibri Light" panose="020F0302020204030204" pitchFamily="34" charset="0"/>
                  </a:rPr>
                  <a:t>Extend back-translation to paired one:</a:t>
                </a:r>
              </a:p>
              <a:p>
                <a:pPr lvl="1" algn="just"/>
                <a:endParaRPr lang="en-US" sz="2000" dirty="0">
                  <a:latin typeface="Calibri Light" panose="020F0302020204030204" pitchFamily="34" charset="0"/>
                </a:endParaRPr>
              </a:p>
              <a:p>
                <a:pPr lvl="1" algn="just"/>
                <a:r>
                  <a:rPr lang="en-US" sz="2000" dirty="0">
                    <a:latin typeface="Calibri Light" panose="020F0302020204030204" pitchFamily="34" charset="0"/>
                  </a:rPr>
                  <a:t>Jointly optimizing source-to-target NMT model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1" smtClean="0">
                            <a:latin typeface="Cambria Math" panose="02040503050406030204" pitchFamily="18" charset="0"/>
                          </a:rPr>
                          <m:t>M</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sub>
                    </m:sSub>
                  </m:oMath>
                </a14:m>
                <a:r>
                  <a:rPr lang="en-US" sz="2000" dirty="0">
                    <a:latin typeface="Calibri Light" panose="020F0302020204030204" pitchFamily="34" charset="0"/>
                  </a:rPr>
                  <a:t> and target-to-source NMT model </a:t>
                </a:r>
                <a14:m>
                  <m:oMath xmlns:m="http://schemas.openxmlformats.org/officeDocument/2006/math">
                    <m:sSub>
                      <m:sSubPr>
                        <m:ctrlPr>
                          <a:rPr lang="en-US" sz="2000" i="1">
                            <a:latin typeface="Cambria Math" panose="02040503050406030204" pitchFamily="18" charset="0"/>
                          </a:rPr>
                        </m:ctrlPr>
                      </m:sSubPr>
                      <m:e>
                        <m:r>
                          <m:rPr>
                            <m:sty m:val="p"/>
                          </m:rPr>
                          <a:rPr lang="en-US" sz="2000" i="1">
                            <a:latin typeface="Cambria Math" panose="02040503050406030204" pitchFamily="18" charset="0"/>
                          </a:rPr>
                          <m:t>M</m:t>
                        </m:r>
                      </m:e>
                      <m:sub>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𝑥</m:t>
                        </m:r>
                      </m:sub>
                    </m:sSub>
                  </m:oMath>
                </a14:m>
                <a:r>
                  <a:rPr lang="en-US" sz="2000" dirty="0">
                    <a:latin typeface="Calibri Light" panose="020F0302020204030204" pitchFamily="34" charset="0"/>
                  </a:rPr>
                  <a:t> with the help of monolingual data from both source language </a:t>
                </a:r>
                <a14:m>
                  <m:oMath xmlns:m="http://schemas.openxmlformats.org/officeDocument/2006/math">
                    <m:r>
                      <m:rPr>
                        <m:sty m:val="p"/>
                      </m:rPr>
                      <a:rPr lang="en-US" sz="2000" b="0" i="0" smtClean="0">
                        <a:latin typeface="Cambria Math" panose="02040503050406030204" pitchFamily="18" charset="0"/>
                      </a:rPr>
                      <m:t>X</m:t>
                    </m:r>
                  </m:oMath>
                </a14:m>
                <a:r>
                  <a:rPr lang="en-US" sz="2000" dirty="0">
                    <a:latin typeface="Calibri Light" panose="020F0302020204030204" pitchFamily="34" charset="0"/>
                  </a:rPr>
                  <a:t> and target language </a:t>
                </a:r>
                <a14:m>
                  <m:oMath xmlns:m="http://schemas.openxmlformats.org/officeDocument/2006/math">
                    <m:r>
                      <m:rPr>
                        <m:sty m:val="p"/>
                      </m:rPr>
                      <a:rPr lang="en-US" sz="2000" b="0" i="1" smtClean="0">
                        <a:latin typeface="Cambria Math" panose="02040503050406030204" pitchFamily="18" charset="0"/>
                      </a:rPr>
                      <m:t>Y</m:t>
                    </m:r>
                  </m:oMath>
                </a14:m>
                <a:endParaRPr lang="en-US" sz="2000" dirty="0">
                  <a:latin typeface="Calibri Light" panose="020F0302020204030204" pitchFamily="34" charset="0"/>
                </a:endParaRPr>
              </a:p>
              <a:p>
                <a:pPr lvl="1"/>
                <a:endParaRPr lang="en-US" dirty="0">
                  <a:latin typeface="Calibri Light" panose="020F0302020204030204" pitchFamily="34" charset="0"/>
                </a:endParaRPr>
              </a:p>
              <a:p>
                <a:endParaRPr lang="en-US" dirty="0">
                  <a:latin typeface="Calibri Light" panose="020F03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5257797" cy="4351338"/>
              </a:xfrm>
              <a:blipFill>
                <a:blip r:embed="rId3"/>
                <a:stretch>
                  <a:fillRect l="-1506" t="-1961" r="-1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3">
                <a:extLst>
                  <a:ext uri="{FF2B5EF4-FFF2-40B4-BE49-F238E27FC236}">
                    <a16:creationId xmlns:a16="http://schemas.microsoft.com/office/drawing/2014/main" id="{B7CEF28D-43DE-4B4A-9ADC-1F8D320B7194}"/>
                  </a:ext>
                </a:extLst>
              </p:cNvPr>
              <p:cNvSpPr/>
              <p:nvPr/>
            </p:nvSpPr>
            <p:spPr>
              <a:xfrm>
                <a:off x="8433359" y="2069133"/>
                <a:ext cx="1351948" cy="2971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sz="1300" b="0" i="1" smtClean="0">
                          <a:solidFill>
                            <a:schemeClr val="tx1"/>
                          </a:solidFill>
                          <a:latin typeface="Cambria Math" panose="02040503050406030204" pitchFamily="18" charset="0"/>
                        </a:rPr>
                        <m:t>D</m:t>
                      </m:r>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𝑥</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𝑛</m:t>
                                  </m:r>
                                </m:e>
                              </m:d>
                            </m:sup>
                          </m:sSup>
                          <m:r>
                            <a:rPr lang="en-US" sz="1300" i="1">
                              <a:solidFill>
                                <a:schemeClr val="tx1"/>
                              </a:solidFill>
                              <a:latin typeface="Cambria Math" panose="02040503050406030204" pitchFamily="18" charset="0"/>
                            </a:rPr>
                            <m:t>,</m:t>
                          </m:r>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𝑦</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𝑛</m:t>
                                  </m:r>
                                </m:e>
                              </m:d>
                            </m:sup>
                          </m:sSup>
                          <m:r>
                            <m:rPr>
                              <m:nor/>
                            </m:rPr>
                            <a:rPr lang="en-US" sz="1300" dirty="0">
                              <a:solidFill>
                                <a:schemeClr val="tx1"/>
                              </a:solidFill>
                              <a:latin typeface="Calibri Light" panose="020F0302020204030204" pitchFamily="34" charset="0"/>
                            </a:rPr>
                            <m:t> </m:t>
                          </m:r>
                        </m:e>
                      </m:d>
                    </m:oMath>
                  </m:oMathPara>
                </a14:m>
                <a:endParaRPr lang="en-US" sz="1300" dirty="0">
                  <a:solidFill>
                    <a:schemeClr val="tx1"/>
                  </a:solidFill>
                  <a:latin typeface="Calibri Light" panose="020F0302020204030204" pitchFamily="34" charset="0"/>
                </a:endParaRPr>
              </a:p>
            </p:txBody>
          </p:sp>
        </mc:Choice>
        <mc:Fallback xmlns="">
          <p:sp>
            <p:nvSpPr>
              <p:cNvPr id="6" name="Rectangle: Rounded Corners 3">
                <a:extLst>
                  <a:ext uri="{FF2B5EF4-FFF2-40B4-BE49-F238E27FC236}">
                    <a16:creationId xmlns="" xmlns:a16="http://schemas.microsoft.com/office/drawing/2014/main" xmlns:a14="http://schemas.microsoft.com/office/drawing/2010/main" id="{B7CEF28D-43DE-4B4A-9ADC-1F8D320B7194}"/>
                  </a:ext>
                </a:extLst>
              </p:cNvPr>
              <p:cNvSpPr>
                <a:spLocks noRot="1" noChangeAspect="1" noMove="1" noResize="1" noEditPoints="1" noAdjustHandles="1" noChangeArrowheads="1" noChangeShapeType="1" noTextEdit="1"/>
              </p:cNvSpPr>
              <p:nvPr/>
            </p:nvSpPr>
            <p:spPr>
              <a:xfrm>
                <a:off x="8433359" y="2069133"/>
                <a:ext cx="1351948" cy="297180"/>
              </a:xfrm>
              <a:prstGeom prst="roundRect">
                <a:avLst/>
              </a:prstGeom>
              <a:blipFill rotWithShape="0">
                <a:blip r:embed="rId4"/>
                <a:stretch>
                  <a:fillRect b="-196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0A062A91-D90B-4E33-BFBE-533357CC743B}"/>
                  </a:ext>
                </a:extLst>
              </p:cNvPr>
              <p:cNvSpPr/>
              <p:nvPr/>
            </p:nvSpPr>
            <p:spPr>
              <a:xfrm>
                <a:off x="6689576" y="2069133"/>
                <a:ext cx="1027306" cy="2971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sz="1300" b="0" i="1" smtClean="0">
                          <a:solidFill>
                            <a:schemeClr val="tx1"/>
                          </a:solidFill>
                          <a:latin typeface="Cambria Math" panose="02040503050406030204" pitchFamily="18" charset="0"/>
                        </a:rPr>
                        <m:t>X</m:t>
                      </m:r>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𝑥</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𝑠</m:t>
                                  </m:r>
                                </m:e>
                              </m:d>
                            </m:sup>
                          </m:sSup>
                        </m:e>
                      </m:d>
                    </m:oMath>
                  </m:oMathPara>
                </a14:m>
                <a:endParaRPr lang="en-US" sz="1300" dirty="0">
                  <a:solidFill>
                    <a:schemeClr val="tx1"/>
                  </a:solidFill>
                  <a:latin typeface="Calibri Light" panose="020F0302020204030204" pitchFamily="34" charset="0"/>
                </a:endParaRPr>
              </a:p>
            </p:txBody>
          </p:sp>
        </mc:Choice>
        <mc:Fallback xmlns="">
          <p:sp>
            <p:nvSpPr>
              <p:cNvPr id="7" name="Rectangle: Rounded Corners 6">
                <a:extLst>
                  <a:ext uri="{FF2B5EF4-FFF2-40B4-BE49-F238E27FC236}">
                    <a16:creationId xmlns="" xmlns:a16="http://schemas.microsoft.com/office/drawing/2014/main" xmlns:a14="http://schemas.microsoft.com/office/drawing/2010/main" id="{0A062A91-D90B-4E33-BFBE-533357CC743B}"/>
                  </a:ext>
                </a:extLst>
              </p:cNvPr>
              <p:cNvSpPr>
                <a:spLocks noRot="1" noChangeAspect="1" noMove="1" noResize="1" noEditPoints="1" noAdjustHandles="1" noChangeArrowheads="1" noChangeShapeType="1" noTextEdit="1"/>
              </p:cNvSpPr>
              <p:nvPr/>
            </p:nvSpPr>
            <p:spPr>
              <a:xfrm>
                <a:off x="6689576" y="2069133"/>
                <a:ext cx="1027306" cy="297180"/>
              </a:xfrm>
              <a:prstGeom prst="roundRect">
                <a:avLst/>
              </a:prstGeom>
              <a:blipFill rotWithShape="0">
                <a:blip r:embed="rId5"/>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C5A56148-646F-4CBE-92B3-4AC436F41302}"/>
                  </a:ext>
                </a:extLst>
              </p:cNvPr>
              <p:cNvSpPr/>
              <p:nvPr/>
            </p:nvSpPr>
            <p:spPr>
              <a:xfrm>
                <a:off x="10501783" y="2069133"/>
                <a:ext cx="1027306" cy="29718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sz="1300" b="0" i="1" smtClean="0">
                          <a:solidFill>
                            <a:schemeClr val="tx1"/>
                          </a:solidFill>
                          <a:latin typeface="Cambria Math" panose="02040503050406030204" pitchFamily="18" charset="0"/>
                        </a:rPr>
                        <m:t>Y</m:t>
                      </m:r>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𝑦</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𝑡</m:t>
                                  </m:r>
                                </m:e>
                              </m:d>
                            </m:sup>
                          </m:sSup>
                        </m:e>
                      </m:d>
                    </m:oMath>
                  </m:oMathPara>
                </a14:m>
                <a:endParaRPr lang="en-US" sz="1300" dirty="0">
                  <a:solidFill>
                    <a:schemeClr val="tx1"/>
                  </a:solidFill>
                  <a:latin typeface="Calibri Light" panose="020F0302020204030204" pitchFamily="34" charset="0"/>
                </a:endParaRPr>
              </a:p>
            </p:txBody>
          </p:sp>
        </mc:Choice>
        <mc:Fallback xmlns="">
          <p:sp>
            <p:nvSpPr>
              <p:cNvPr id="8" name="Rectangle: Rounded Corners 7">
                <a:extLst>
                  <a:ext uri="{FF2B5EF4-FFF2-40B4-BE49-F238E27FC236}">
                    <a16:creationId xmlns="" xmlns:a16="http://schemas.microsoft.com/office/drawing/2014/main" xmlns:a14="http://schemas.microsoft.com/office/drawing/2010/main" id="{C5A56148-646F-4CBE-92B3-4AC436F41302}"/>
                  </a:ext>
                </a:extLst>
              </p:cNvPr>
              <p:cNvSpPr>
                <a:spLocks noRot="1" noChangeAspect="1" noMove="1" noResize="1" noEditPoints="1" noAdjustHandles="1" noChangeArrowheads="1" noChangeShapeType="1" noTextEdit="1"/>
              </p:cNvSpPr>
              <p:nvPr/>
            </p:nvSpPr>
            <p:spPr>
              <a:xfrm>
                <a:off x="10501783" y="2069133"/>
                <a:ext cx="1027306" cy="297180"/>
              </a:xfrm>
              <a:prstGeom prst="roundRect">
                <a:avLst/>
              </a:prstGeom>
              <a:blipFill rotWithShape="0">
                <a:blip r:embed="rId6"/>
                <a:stretch>
                  <a:fillRect b="-1961"/>
                </a:stretch>
              </a:blipFill>
              <a:ln>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AB580AD5-8A64-4B51-AD54-6DFD960D0425}"/>
                  </a:ext>
                </a:extLst>
              </p:cNvPr>
              <p:cNvSpPr/>
              <p:nvPr/>
            </p:nvSpPr>
            <p:spPr>
              <a:xfrm>
                <a:off x="7716882" y="2797648"/>
                <a:ext cx="1002227" cy="372136"/>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1" smtClean="0">
                              <a:solidFill>
                                <a:schemeClr val="tx1"/>
                              </a:solidFill>
                              <a:latin typeface="Cambria Math" panose="02040503050406030204" pitchFamily="18" charset="0"/>
                            </a:rPr>
                            <m:t>M</m:t>
                          </m:r>
                        </m:e>
                        <m:sub>
                          <m: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𝑦</m:t>
                          </m:r>
                          <m:r>
                            <a:rPr lang="en-US" sz="1400" b="0" i="1" smtClean="0">
                              <a:solidFill>
                                <a:schemeClr val="tx1"/>
                              </a:solidFill>
                              <a:latin typeface="Cambria Math" panose="02040503050406030204" pitchFamily="18" charset="0"/>
                            </a:rPr>
                            <m:t> </m:t>
                          </m:r>
                        </m:sub>
                      </m:sSub>
                    </m:oMath>
                  </m:oMathPara>
                </a14:m>
                <a:endParaRPr lang="en-US" sz="1400" dirty="0">
                  <a:solidFill>
                    <a:schemeClr val="tx1"/>
                  </a:solidFill>
                  <a:latin typeface="Calibri Light" panose="020F0302020204030204" pitchFamily="34" charset="0"/>
                </a:endParaRPr>
              </a:p>
            </p:txBody>
          </p:sp>
        </mc:Choice>
        <mc:Fallback xmlns="">
          <p:sp>
            <p:nvSpPr>
              <p:cNvPr id="9" name="Rectangle: Rounded Corners 8">
                <a:extLst>
                  <a:ext uri="{FF2B5EF4-FFF2-40B4-BE49-F238E27FC236}">
                    <a16:creationId xmlns="" xmlns:a16="http://schemas.microsoft.com/office/drawing/2014/main" xmlns:a14="http://schemas.microsoft.com/office/drawing/2010/main" id="{AB580AD5-8A64-4B51-AD54-6DFD960D0425}"/>
                  </a:ext>
                </a:extLst>
              </p:cNvPr>
              <p:cNvSpPr>
                <a:spLocks noRot="1" noChangeAspect="1" noMove="1" noResize="1" noEditPoints="1" noAdjustHandles="1" noChangeArrowheads="1" noChangeShapeType="1" noTextEdit="1"/>
              </p:cNvSpPr>
              <p:nvPr/>
            </p:nvSpPr>
            <p:spPr>
              <a:xfrm>
                <a:off x="7716882" y="2797648"/>
                <a:ext cx="1002227" cy="372136"/>
              </a:xfrm>
              <a:prstGeom prst="roundRect">
                <a:avLst/>
              </a:prstGeom>
              <a:blipFill rotWithShape="0">
                <a:blip r:embed="rId7"/>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CF647EA3-FA6C-4A17-A822-F3039831668F}"/>
                  </a:ext>
                </a:extLst>
              </p:cNvPr>
              <p:cNvSpPr/>
              <p:nvPr/>
            </p:nvSpPr>
            <p:spPr>
              <a:xfrm>
                <a:off x="9499557" y="2797648"/>
                <a:ext cx="1002226" cy="37213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1" smtClean="0">
                              <a:solidFill>
                                <a:schemeClr val="tx1"/>
                              </a:solidFill>
                              <a:latin typeface="Cambria Math" panose="02040503050406030204" pitchFamily="18" charset="0"/>
                            </a:rPr>
                            <m:t>M</m:t>
                          </m:r>
                        </m:e>
                        <m:sub>
                          <m:r>
                            <a:rPr lang="en-US" sz="1400" b="0" i="1" smtClean="0">
                              <a:solidFill>
                                <a:schemeClr val="tx1"/>
                              </a:solidFill>
                              <a:latin typeface="Cambria Math" panose="02040503050406030204" pitchFamily="18" charset="0"/>
                            </a:rPr>
                            <m:t>𝑦</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𝑥</m:t>
                          </m:r>
                        </m:sub>
                      </m:sSub>
                    </m:oMath>
                  </m:oMathPara>
                </a14:m>
                <a:endParaRPr lang="en-US" sz="1400" dirty="0">
                  <a:solidFill>
                    <a:schemeClr val="tx1"/>
                  </a:solidFill>
                  <a:latin typeface="Calibri Light" panose="020F0302020204030204" pitchFamily="34" charset="0"/>
                </a:endParaRPr>
              </a:p>
            </p:txBody>
          </p:sp>
        </mc:Choice>
        <mc:Fallback xmlns="">
          <p:sp>
            <p:nvSpPr>
              <p:cNvPr id="10" name="Rectangle: Rounded Corners 9">
                <a:extLst>
                  <a:ext uri="{FF2B5EF4-FFF2-40B4-BE49-F238E27FC236}">
                    <a16:creationId xmlns="" xmlns:a16="http://schemas.microsoft.com/office/drawing/2014/main" xmlns:a14="http://schemas.microsoft.com/office/drawing/2010/main" id="{CF647EA3-FA6C-4A17-A822-F3039831668F}"/>
                  </a:ext>
                </a:extLst>
              </p:cNvPr>
              <p:cNvSpPr>
                <a:spLocks noRot="1" noChangeAspect="1" noMove="1" noResize="1" noEditPoints="1" noAdjustHandles="1" noChangeArrowheads="1" noChangeShapeType="1" noTextEdit="1"/>
              </p:cNvSpPr>
              <p:nvPr/>
            </p:nvSpPr>
            <p:spPr>
              <a:xfrm>
                <a:off x="9499557" y="2797648"/>
                <a:ext cx="1002226" cy="372136"/>
              </a:xfrm>
              <a:prstGeom prst="roundRect">
                <a:avLst/>
              </a:prstGeom>
              <a:blipFill rotWithShape="0">
                <a:blip r:embed="rId8"/>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72">
                <a:extLst>
                  <a:ext uri="{FF2B5EF4-FFF2-40B4-BE49-F238E27FC236}">
                    <a16:creationId xmlns:a16="http://schemas.microsoft.com/office/drawing/2014/main" id="{AEB65FFF-E060-42C1-A033-FB80EF59AEEE}"/>
                  </a:ext>
                </a:extLst>
              </p:cNvPr>
              <p:cNvSpPr/>
              <p:nvPr/>
            </p:nvSpPr>
            <p:spPr>
              <a:xfrm>
                <a:off x="6559120" y="3760176"/>
                <a:ext cx="1288217" cy="29718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00" i="1" smtClean="0">
                              <a:solidFill>
                                <a:schemeClr val="tx1"/>
                              </a:solidFill>
                              <a:latin typeface="Cambria Math" panose="02040503050406030204" pitchFamily="18" charset="0"/>
                            </a:rPr>
                          </m:ctrlPr>
                        </m:sSupPr>
                        <m:e>
                          <m:r>
                            <m:rPr>
                              <m:sty m:val="p"/>
                            </m:rPr>
                            <a:rPr lang="en-US" sz="1300" b="0" i="1" smtClean="0">
                              <a:solidFill>
                                <a:schemeClr val="tx1"/>
                              </a:solidFill>
                              <a:latin typeface="Cambria Math" panose="02040503050406030204" pitchFamily="18" charset="0"/>
                            </a:rPr>
                            <m:t>X</m:t>
                          </m:r>
                        </m:e>
                        <m:sup>
                          <m:r>
                            <a:rPr lang="en-US" sz="1300" i="1">
                              <a:solidFill>
                                <a:schemeClr val="tx1"/>
                              </a:solidFill>
                              <a:latin typeface="Cambria Math" panose="02040503050406030204" pitchFamily="18" charset="0"/>
                            </a:rPr>
                            <m:t>′</m:t>
                          </m:r>
                        </m:sup>
                      </m:sSup>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i="1">
                                  <a:solidFill>
                                    <a:schemeClr val="tx1"/>
                                  </a:solidFill>
                                  <a:latin typeface="Cambria Math" panose="02040503050406030204" pitchFamily="18" charset="0"/>
                                </a:rPr>
                                <m:t>𝑥</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𝑠</m:t>
                                  </m:r>
                                </m:e>
                              </m:d>
                            </m:sup>
                          </m:sSup>
                          <m:r>
                            <a:rPr lang="en-US" sz="1300" i="1">
                              <a:solidFill>
                                <a:schemeClr val="tx1"/>
                              </a:solidFill>
                              <a:latin typeface="Cambria Math" panose="02040503050406030204" pitchFamily="18" charset="0"/>
                            </a:rPr>
                            <m:t>,</m:t>
                          </m:r>
                          <m:sSup>
                            <m:sSupPr>
                              <m:ctrlPr>
                                <a:rPr lang="en-US" sz="1300" b="0" i="1" smtClean="0">
                                  <a:solidFill>
                                    <a:schemeClr val="tx1"/>
                                  </a:solidFill>
                                  <a:latin typeface="Cambria Math" panose="02040503050406030204" pitchFamily="18" charset="0"/>
                                </a:rPr>
                              </m:ctrlPr>
                            </m:sSupPr>
                            <m:e>
                              <m:r>
                                <a:rPr lang="en-US" sz="1300" b="0" i="1" smtClean="0">
                                  <a:solidFill>
                                    <a:schemeClr val="tx1"/>
                                  </a:solidFill>
                                  <a:latin typeface="Cambria Math" panose="02040503050406030204" pitchFamily="18" charset="0"/>
                                </a:rPr>
                                <m:t>𝑦</m:t>
                              </m:r>
                            </m:e>
                            <m:sup>
                              <m:r>
                                <a:rPr lang="en-US" sz="1300" b="0" i="1" smtClean="0">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𝑠</m:t>
                              </m:r>
                              <m:r>
                                <a:rPr lang="en-US" sz="1300" b="0" i="1" smtClean="0">
                                  <a:solidFill>
                                    <a:schemeClr val="tx1"/>
                                  </a:solidFill>
                                  <a:latin typeface="Cambria Math" panose="02040503050406030204" pitchFamily="18" charset="0"/>
                                </a:rPr>
                                <m:t>)</m:t>
                              </m:r>
                            </m:sup>
                          </m:sSup>
                        </m:e>
                      </m:d>
                    </m:oMath>
                  </m:oMathPara>
                </a14:m>
                <a:endParaRPr lang="en-US" sz="1300" dirty="0">
                  <a:solidFill>
                    <a:schemeClr val="tx1"/>
                  </a:solidFill>
                  <a:latin typeface="Calibri Light" panose="020F0302020204030204" pitchFamily="34" charset="0"/>
                </a:endParaRPr>
              </a:p>
            </p:txBody>
          </p:sp>
        </mc:Choice>
        <mc:Fallback xmlns="">
          <p:sp>
            <p:nvSpPr>
              <p:cNvPr id="11" name="Rectangle: Rounded Corners 72">
                <a:extLst>
                  <a:ext uri="{FF2B5EF4-FFF2-40B4-BE49-F238E27FC236}">
                    <a16:creationId xmlns="" xmlns:a16="http://schemas.microsoft.com/office/drawing/2014/main" xmlns:a14="http://schemas.microsoft.com/office/drawing/2010/main" id="{AEB65FFF-E060-42C1-A033-FB80EF59AEEE}"/>
                  </a:ext>
                </a:extLst>
              </p:cNvPr>
              <p:cNvSpPr>
                <a:spLocks noRot="1" noChangeAspect="1" noMove="1" noResize="1" noEditPoints="1" noAdjustHandles="1" noChangeArrowheads="1" noChangeShapeType="1" noTextEdit="1"/>
              </p:cNvSpPr>
              <p:nvPr/>
            </p:nvSpPr>
            <p:spPr>
              <a:xfrm>
                <a:off x="6559120" y="3760176"/>
                <a:ext cx="1288217" cy="297180"/>
              </a:xfrm>
              <a:prstGeom prst="roundRect">
                <a:avLst/>
              </a:prstGeom>
              <a:blipFill rotWithShape="0">
                <a:blip r:embed="rId9"/>
                <a:stretch>
                  <a:fillRect b="-1961"/>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Rounded Corners 73">
                <a:extLst>
                  <a:ext uri="{FF2B5EF4-FFF2-40B4-BE49-F238E27FC236}">
                    <a16:creationId xmlns:a16="http://schemas.microsoft.com/office/drawing/2014/main" id="{6B61647D-B59E-4710-B7E3-9EF4521C7983}"/>
                  </a:ext>
                </a:extLst>
              </p:cNvPr>
              <p:cNvSpPr/>
              <p:nvPr/>
            </p:nvSpPr>
            <p:spPr>
              <a:xfrm>
                <a:off x="10324514" y="3760176"/>
                <a:ext cx="1337689" cy="29718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en-US" sz="1300" i="1" smtClean="0">
                              <a:solidFill>
                                <a:schemeClr val="tx1"/>
                              </a:solidFill>
                              <a:latin typeface="Cambria Math" panose="02040503050406030204" pitchFamily="18" charset="0"/>
                            </a:rPr>
                          </m:ctrlPr>
                        </m:sSupPr>
                        <m:e>
                          <m:r>
                            <m:rPr>
                              <m:sty m:val="p"/>
                            </m:rPr>
                            <a:rPr lang="en-US" sz="1300" b="0" i="1" smtClean="0">
                              <a:solidFill>
                                <a:schemeClr val="tx1"/>
                              </a:solidFill>
                              <a:latin typeface="Cambria Math" panose="02040503050406030204" pitchFamily="18" charset="0"/>
                            </a:rPr>
                            <m:t>Y</m:t>
                          </m:r>
                        </m:e>
                        <m:sup>
                          <m:r>
                            <a:rPr lang="en-US" sz="1300" i="1">
                              <a:solidFill>
                                <a:schemeClr val="tx1"/>
                              </a:solidFill>
                              <a:latin typeface="Cambria Math" panose="02040503050406030204" pitchFamily="18" charset="0"/>
                            </a:rPr>
                            <m:t>′</m:t>
                          </m:r>
                        </m:sup>
                      </m:sSup>
                      <m:r>
                        <a:rPr lang="en-US" sz="1300" i="1">
                          <a:solidFill>
                            <a:schemeClr val="tx1"/>
                          </a:solidFill>
                          <a:latin typeface="Cambria Math" panose="02040503050406030204" pitchFamily="18" charset="0"/>
                        </a:rPr>
                        <m:t>=</m:t>
                      </m:r>
                      <m:d>
                        <m:dPr>
                          <m:begChr m:val="{"/>
                          <m:endChr m:val="}"/>
                          <m:ctrlPr>
                            <a:rPr lang="en-US" sz="1300" i="1">
                              <a:solidFill>
                                <a:schemeClr val="tx1"/>
                              </a:solidFill>
                              <a:latin typeface="Cambria Math" panose="02040503050406030204" pitchFamily="18" charset="0"/>
                            </a:rPr>
                          </m:ctrlPr>
                        </m:dPr>
                        <m:e>
                          <m:sSup>
                            <m:sSupPr>
                              <m:ctrlPr>
                                <a:rPr lang="en-US" sz="1300" i="1">
                                  <a:solidFill>
                                    <a:schemeClr val="tx1"/>
                                  </a:solidFill>
                                  <a:latin typeface="Cambria Math" panose="02040503050406030204" pitchFamily="18" charset="0"/>
                                </a:rPr>
                              </m:ctrlPr>
                            </m:sSupPr>
                            <m:e>
                              <m:r>
                                <a:rPr lang="en-US" sz="1300" b="0" i="1" smtClean="0">
                                  <a:solidFill>
                                    <a:schemeClr val="tx1"/>
                                  </a:solidFill>
                                  <a:latin typeface="Cambria Math" panose="02040503050406030204" pitchFamily="18" charset="0"/>
                                </a:rPr>
                                <m:t>𝑥</m:t>
                              </m:r>
                            </m:e>
                            <m:sup>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𝑡</m:t>
                                  </m:r>
                                </m:e>
                              </m:d>
                            </m:sup>
                          </m:sSup>
                          <m:r>
                            <a:rPr lang="en-US" sz="1300" i="1">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 </m:t>
                          </m:r>
                          <m:sSup>
                            <m:sSupPr>
                              <m:ctrlPr>
                                <a:rPr lang="en-US" sz="1300" b="0" i="1" smtClean="0">
                                  <a:solidFill>
                                    <a:schemeClr val="tx1"/>
                                  </a:solidFill>
                                  <a:latin typeface="Cambria Math" panose="02040503050406030204" pitchFamily="18" charset="0"/>
                                </a:rPr>
                              </m:ctrlPr>
                            </m:sSupPr>
                            <m:e>
                              <m:r>
                                <a:rPr lang="en-US" sz="1300" b="0" i="1" smtClean="0">
                                  <a:solidFill>
                                    <a:schemeClr val="tx1"/>
                                  </a:solidFill>
                                  <a:latin typeface="Cambria Math" panose="02040503050406030204" pitchFamily="18" charset="0"/>
                                </a:rPr>
                                <m:t>𝑦</m:t>
                              </m:r>
                            </m:e>
                            <m:sup>
                              <m:r>
                                <a:rPr lang="en-US" sz="1300" b="0" i="1" smtClean="0">
                                  <a:solidFill>
                                    <a:schemeClr val="tx1"/>
                                  </a:solidFill>
                                  <a:latin typeface="Cambria Math" panose="02040503050406030204" pitchFamily="18" charset="0"/>
                                </a:rPr>
                                <m:t>(</m:t>
                              </m:r>
                              <m:r>
                                <a:rPr lang="en-US" sz="1300" b="0" i="1" smtClean="0">
                                  <a:solidFill>
                                    <a:schemeClr val="tx1"/>
                                  </a:solidFill>
                                  <a:latin typeface="Cambria Math" panose="02040503050406030204" pitchFamily="18" charset="0"/>
                                </a:rPr>
                                <m:t>𝑡</m:t>
                              </m:r>
                              <m:r>
                                <a:rPr lang="en-US" sz="1300" b="0" i="1" smtClean="0">
                                  <a:solidFill>
                                    <a:schemeClr val="tx1"/>
                                  </a:solidFill>
                                  <a:latin typeface="Cambria Math" panose="02040503050406030204" pitchFamily="18" charset="0"/>
                                </a:rPr>
                                <m:t>)</m:t>
                              </m:r>
                            </m:sup>
                          </m:sSup>
                          <m:r>
                            <a:rPr lang="en-US" sz="1300" i="1" smtClean="0">
                              <a:solidFill>
                                <a:schemeClr val="tx1"/>
                              </a:solidFill>
                              <a:latin typeface="Cambria Math" panose="02040503050406030204" pitchFamily="18" charset="0"/>
                            </a:rPr>
                            <m:t> </m:t>
                          </m:r>
                        </m:e>
                      </m:d>
                    </m:oMath>
                  </m:oMathPara>
                </a14:m>
                <a:endParaRPr lang="en-US" sz="1300" dirty="0">
                  <a:solidFill>
                    <a:schemeClr val="tx1"/>
                  </a:solidFill>
                  <a:latin typeface="Calibri Light" panose="020F0302020204030204" pitchFamily="34" charset="0"/>
                </a:endParaRPr>
              </a:p>
            </p:txBody>
          </p:sp>
        </mc:Choice>
        <mc:Fallback xmlns="">
          <p:sp>
            <p:nvSpPr>
              <p:cNvPr id="12" name="Rectangle: Rounded Corners 73">
                <a:extLst>
                  <a:ext uri="{FF2B5EF4-FFF2-40B4-BE49-F238E27FC236}">
                    <a16:creationId xmlns="" xmlns:a16="http://schemas.microsoft.com/office/drawing/2014/main" xmlns:a14="http://schemas.microsoft.com/office/drawing/2010/main" id="{6B61647D-B59E-4710-B7E3-9EF4521C7983}"/>
                  </a:ext>
                </a:extLst>
              </p:cNvPr>
              <p:cNvSpPr>
                <a:spLocks noRot="1" noChangeAspect="1" noMove="1" noResize="1" noEditPoints="1" noAdjustHandles="1" noChangeArrowheads="1" noChangeShapeType="1" noTextEdit="1"/>
              </p:cNvSpPr>
              <p:nvPr/>
            </p:nvSpPr>
            <p:spPr>
              <a:xfrm>
                <a:off x="10324514" y="3760176"/>
                <a:ext cx="1337689" cy="297180"/>
              </a:xfrm>
              <a:prstGeom prst="roundRect">
                <a:avLst/>
              </a:prstGeom>
              <a:blipFill rotWithShape="0">
                <a:blip r:embed="rId10"/>
                <a:stretch>
                  <a:fillRect b="-1961"/>
                </a:stretch>
              </a:blipFill>
              <a:ln>
                <a:solidFill>
                  <a:srgbClr val="00B0F0"/>
                </a:solidFill>
              </a:ln>
            </p:spPr>
            <p:txBody>
              <a:bodyPr/>
              <a:lstStyle/>
              <a:p>
                <a:r>
                  <a:rPr lang="en-US">
                    <a:noFill/>
                  </a:rPr>
                  <a:t> </a:t>
                </a:r>
              </a:p>
            </p:txBody>
          </p:sp>
        </mc:Fallback>
      </mc:AlternateContent>
      <p:cxnSp>
        <p:nvCxnSpPr>
          <p:cNvPr id="13" name="Curved Connector 12"/>
          <p:cNvCxnSpPr>
            <a:stCxn id="6" idx="2"/>
            <a:endCxn id="9" idx="3"/>
          </p:cNvCxnSpPr>
          <p:nvPr/>
        </p:nvCxnSpPr>
        <p:spPr>
          <a:xfrm rot="5400000">
            <a:off x="8605520" y="2479902"/>
            <a:ext cx="617403" cy="390224"/>
          </a:xfrm>
          <a:prstGeom prst="curved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6" idx="2"/>
            <a:endCxn id="10" idx="1"/>
          </p:cNvCxnSpPr>
          <p:nvPr/>
        </p:nvCxnSpPr>
        <p:spPr>
          <a:xfrm rot="16200000" flipH="1">
            <a:off x="8995744" y="2479902"/>
            <a:ext cx="617403" cy="390224"/>
          </a:xfrm>
          <a:prstGeom prst="curved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11" idx="0"/>
          </p:cNvCxnSpPr>
          <p:nvPr/>
        </p:nvCxnSpPr>
        <p:spPr>
          <a:xfrm>
            <a:off x="7203229" y="2366313"/>
            <a:ext cx="0" cy="139386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2" idx="0"/>
          </p:cNvCxnSpPr>
          <p:nvPr/>
        </p:nvCxnSpPr>
        <p:spPr>
          <a:xfrm flipH="1">
            <a:off x="10993359" y="2366313"/>
            <a:ext cx="22077" cy="139386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rot="10800000">
            <a:off x="7236577" y="2903368"/>
            <a:ext cx="451937" cy="160695"/>
          </a:xfrm>
          <a:prstGeom prst="rightArrow">
            <a:avLst>
              <a:gd name="adj1" fmla="val 50000"/>
              <a:gd name="adj2" fmla="val 1074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10541422" y="2903368"/>
            <a:ext cx="451937" cy="160695"/>
          </a:xfrm>
          <a:prstGeom prst="rightArrow">
            <a:avLst>
              <a:gd name="adj1" fmla="val 50000"/>
              <a:gd name="adj2" fmla="val 1074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p:cNvCxnSpPr>
            <a:stCxn id="11" idx="3"/>
            <a:endCxn id="10" idx="2"/>
          </p:cNvCxnSpPr>
          <p:nvPr/>
        </p:nvCxnSpPr>
        <p:spPr>
          <a:xfrm flipV="1">
            <a:off x="7847337" y="3169784"/>
            <a:ext cx="2153333" cy="738982"/>
          </a:xfrm>
          <a:prstGeom prst="curved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2" idx="1"/>
            <a:endCxn id="9" idx="2"/>
          </p:cNvCxnSpPr>
          <p:nvPr/>
        </p:nvCxnSpPr>
        <p:spPr>
          <a:xfrm rot="10800000">
            <a:off x="8217996" y="3169784"/>
            <a:ext cx="2106518" cy="738982"/>
          </a:xfrm>
          <a:prstGeom prst="curved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E28132-F06D-495E-8B73-AC5DEA75ACF6}"/>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908884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3646" y="1473121"/>
            <a:ext cx="4710403" cy="5195681"/>
          </a:xfrm>
          <a:prstGeom prst="rect">
            <a:avLst/>
          </a:prstGeom>
        </p:spPr>
      </p:pic>
      <p:sp>
        <p:nvSpPr>
          <p:cNvPr id="4" name="Rectangle 3">
            <a:extLst>
              <a:ext uri="{FF2B5EF4-FFF2-40B4-BE49-F238E27FC236}">
                <a16:creationId xmlns:a16="http://schemas.microsoft.com/office/drawing/2014/main" id="{9481FFDB-9B24-48F5-A9B0-3FE580DA8D98}"/>
              </a:ext>
            </a:extLst>
          </p:cNvPr>
          <p:cNvSpPr/>
          <p:nvPr/>
        </p:nvSpPr>
        <p:spPr>
          <a:xfrm>
            <a:off x="6853646" y="3053918"/>
            <a:ext cx="4710403" cy="3515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dirty="0"/>
              <a:t>Joint Training for S2T and T2S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87500"/>
                <a:ext cx="5710647" cy="4667250"/>
              </a:xfrm>
            </p:spPr>
            <p:txBody>
              <a:bodyPr vert="horz" lIns="91440" tIns="45720" rIns="91440" bIns="45720" rtlCol="0">
                <a:noAutofit/>
              </a:bodyPr>
              <a:lstStyle/>
              <a:p>
                <a:pPr algn="just"/>
                <a:r>
                  <a:rPr lang="en-US" sz="2200" b="1" dirty="0">
                    <a:latin typeface="+mj-lt"/>
                  </a:rPr>
                  <a:t>Iteration 0: </a:t>
                </a:r>
                <a:r>
                  <a:rPr lang="en-US" sz="2200" dirty="0">
                    <a:latin typeface="+mj-lt"/>
                  </a:rPr>
                  <a:t>Pre-train two direction models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x</m:t>
                        </m:r>
                        <m:r>
                          <a:rPr lang="en-US" sz="2200" b="0">
                            <a:latin typeface="Cambria Math" panose="02040503050406030204" pitchFamily="18" charset="0"/>
                          </a:rPr>
                          <m:t>→</m:t>
                        </m:r>
                        <m:r>
                          <m:rPr>
                            <m:sty m:val="p"/>
                          </m:rPr>
                          <a:rPr lang="en-US" sz="2200" b="0" i="1">
                            <a:latin typeface="Cambria Math" panose="02040503050406030204" pitchFamily="18" charset="0"/>
                          </a:rPr>
                          <m:t>y</m:t>
                        </m:r>
                      </m:sub>
                      <m:sup>
                        <m:r>
                          <a:rPr lang="en-US" sz="2200" b="0">
                            <a:latin typeface="Cambria Math" panose="02040503050406030204" pitchFamily="18" charset="0"/>
                          </a:rPr>
                          <m:t>0</m:t>
                        </m:r>
                      </m:sup>
                    </m:sSubSup>
                  </m:oMath>
                </a14:m>
                <a:r>
                  <a:rPr lang="en-US" sz="2200" dirty="0">
                    <a:latin typeface="+mj-lt"/>
                  </a:rPr>
                  <a:t> and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y</m:t>
                        </m:r>
                        <m:r>
                          <a:rPr lang="en-US" sz="2200" b="0">
                            <a:latin typeface="Cambria Math" panose="02040503050406030204" pitchFamily="18" charset="0"/>
                          </a:rPr>
                          <m:t>→</m:t>
                        </m:r>
                        <m:r>
                          <m:rPr>
                            <m:sty m:val="p"/>
                          </m:rPr>
                          <a:rPr lang="en-US" sz="2200" b="0" i="1">
                            <a:latin typeface="Cambria Math" panose="02040503050406030204" pitchFamily="18" charset="0"/>
                          </a:rPr>
                          <m:t>x</m:t>
                        </m:r>
                      </m:sub>
                      <m:sup>
                        <m:r>
                          <a:rPr lang="en-US" sz="2200" b="0">
                            <a:latin typeface="Cambria Math" panose="02040503050406030204" pitchFamily="18" charset="0"/>
                          </a:rPr>
                          <m:t>0</m:t>
                        </m:r>
                      </m:sup>
                    </m:sSubSup>
                  </m:oMath>
                </a14:m>
                <a:r>
                  <a:rPr lang="en-US" sz="2200" dirty="0">
                    <a:latin typeface="+mj-lt"/>
                  </a:rPr>
                  <a:t> with bilingual data </a:t>
                </a:r>
                <a14:m>
                  <m:oMath xmlns:m="http://schemas.openxmlformats.org/officeDocument/2006/math">
                    <m:r>
                      <m:rPr>
                        <m:sty m:val="p"/>
                      </m:rPr>
                      <a:rPr lang="en-US" sz="2200" b="0" i="1">
                        <a:latin typeface="Cambria Math" panose="02040503050406030204" pitchFamily="18" charset="0"/>
                      </a:rPr>
                      <m:t>D</m:t>
                    </m:r>
                    <m:r>
                      <a:rPr lang="en-US" sz="2200" b="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1">
                            <a:latin typeface="Cambria Math" panose="02040503050406030204" pitchFamily="18" charset="0"/>
                          </a:rPr>
                          <m:t>x</m:t>
                        </m:r>
                      </m:e>
                      <m:sup>
                        <m:d>
                          <m:dPr>
                            <m:ctrlPr>
                              <a:rPr lang="en-US" sz="2200" i="1">
                                <a:latin typeface="Cambria Math" panose="02040503050406030204" pitchFamily="18" charset="0"/>
                              </a:rPr>
                            </m:ctrlPr>
                          </m:dPr>
                          <m:e>
                            <m:r>
                              <m:rPr>
                                <m:sty m:val="p"/>
                              </m:rPr>
                              <a:rPr lang="en-US" sz="2200" b="0" i="1">
                                <a:latin typeface="Cambria Math" panose="02040503050406030204" pitchFamily="18" charset="0"/>
                              </a:rPr>
                              <m:t>n</m:t>
                            </m:r>
                          </m:e>
                        </m:d>
                      </m:sup>
                    </m:sSup>
                    <m:r>
                      <a:rPr lang="en-US" sz="2200" b="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1">
                            <a:latin typeface="Cambria Math" panose="02040503050406030204" pitchFamily="18" charset="0"/>
                          </a:rPr>
                          <m:t>y</m:t>
                        </m:r>
                      </m:e>
                      <m:sup>
                        <m:r>
                          <a:rPr lang="en-US" sz="2200" b="0">
                            <a:latin typeface="Cambria Math" panose="02040503050406030204" pitchFamily="18" charset="0"/>
                          </a:rPr>
                          <m:t>(</m:t>
                        </m:r>
                        <m:r>
                          <m:rPr>
                            <m:sty m:val="p"/>
                          </m:rPr>
                          <a:rPr lang="en-US" sz="2200" b="0" i="1">
                            <a:latin typeface="Cambria Math" panose="02040503050406030204" pitchFamily="18" charset="0"/>
                          </a:rPr>
                          <m:t>n</m:t>
                        </m:r>
                        <m:r>
                          <a:rPr lang="en-US" sz="2200" b="0">
                            <a:latin typeface="Cambria Math" panose="02040503050406030204" pitchFamily="18" charset="0"/>
                          </a:rPr>
                          <m:t>)</m:t>
                        </m:r>
                      </m:sup>
                    </m:sSup>
                    <m:r>
                      <a:rPr lang="en-US" sz="2200" b="0">
                        <a:latin typeface="Cambria Math" panose="02040503050406030204" pitchFamily="18" charset="0"/>
                      </a:rPr>
                      <m:t>}</m:t>
                    </m:r>
                  </m:oMath>
                </a14:m>
                <a:endParaRPr lang="en-US" sz="2200" dirty="0">
                  <a:latin typeface="+mj-lt"/>
                </a:endParaRPr>
              </a:p>
              <a:p>
                <a:pPr algn="just"/>
                <a:endParaRPr lang="en-US" sz="1100" b="1" dirty="0">
                  <a:latin typeface="+mj-lt"/>
                </a:endParaRPr>
              </a:p>
              <a:p>
                <a:pPr algn="just"/>
                <a:r>
                  <a:rPr lang="en-US" sz="2200" b="1" dirty="0">
                    <a:latin typeface="+mj-lt"/>
                  </a:rPr>
                  <a:t>Iteration 1: </a:t>
                </a:r>
                <a:r>
                  <a:rPr lang="en-US" sz="2200" dirty="0">
                    <a:latin typeface="+mj-lt"/>
                  </a:rPr>
                  <a:t>Two NMT systems based on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x</m:t>
                        </m:r>
                        <m:r>
                          <a:rPr lang="en-US" sz="2200" b="0">
                            <a:latin typeface="Cambria Math" panose="02040503050406030204" pitchFamily="18" charset="0"/>
                          </a:rPr>
                          <m:t>→</m:t>
                        </m:r>
                        <m:r>
                          <m:rPr>
                            <m:sty m:val="p"/>
                          </m:rPr>
                          <a:rPr lang="en-US" sz="2200" b="0" i="1">
                            <a:latin typeface="Cambria Math" panose="02040503050406030204" pitchFamily="18" charset="0"/>
                          </a:rPr>
                          <m:t>y</m:t>
                        </m:r>
                      </m:sub>
                      <m:sup>
                        <m:r>
                          <a:rPr lang="en-US" sz="2200" b="0">
                            <a:latin typeface="Cambria Math" panose="02040503050406030204" pitchFamily="18" charset="0"/>
                          </a:rPr>
                          <m:t>0</m:t>
                        </m:r>
                      </m:sup>
                    </m:sSubSup>
                  </m:oMath>
                </a14:m>
                <a:r>
                  <a:rPr lang="en-US" sz="2200" dirty="0">
                    <a:latin typeface="+mj-lt"/>
                  </a:rPr>
                  <a:t> and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y</m:t>
                        </m:r>
                        <m:r>
                          <a:rPr lang="en-US" sz="2200" b="0">
                            <a:latin typeface="Cambria Math" panose="02040503050406030204" pitchFamily="18" charset="0"/>
                          </a:rPr>
                          <m:t>→</m:t>
                        </m:r>
                        <m:r>
                          <m:rPr>
                            <m:sty m:val="p"/>
                          </m:rPr>
                          <a:rPr lang="en-US" sz="2200" b="0" i="1">
                            <a:latin typeface="Cambria Math" panose="02040503050406030204" pitchFamily="18" charset="0"/>
                          </a:rPr>
                          <m:t>x</m:t>
                        </m:r>
                      </m:sub>
                      <m:sup>
                        <m:r>
                          <a:rPr lang="en-US" sz="2200" b="0">
                            <a:latin typeface="Cambria Math" panose="02040503050406030204" pitchFamily="18" charset="0"/>
                          </a:rPr>
                          <m:t>0</m:t>
                        </m:r>
                      </m:sup>
                    </m:sSubSup>
                  </m:oMath>
                </a14:m>
                <a:r>
                  <a:rPr lang="en-US" sz="2200" dirty="0">
                    <a:latin typeface="+mj-lt"/>
                  </a:rPr>
                  <a:t> are used to translate monolingual data </a:t>
                </a:r>
                <a14:m>
                  <m:oMath xmlns:m="http://schemas.openxmlformats.org/officeDocument/2006/math">
                    <m:r>
                      <m:rPr>
                        <m:sty m:val="p"/>
                      </m:rPr>
                      <a:rPr lang="en-US" sz="2200" b="0">
                        <a:latin typeface="Cambria Math" panose="02040503050406030204" pitchFamily="18" charset="0"/>
                      </a:rPr>
                      <m:t>X</m:t>
                    </m:r>
                    <m:r>
                      <a:rPr lang="en-US" sz="2200" b="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1">
                            <a:latin typeface="Cambria Math" panose="02040503050406030204" pitchFamily="18" charset="0"/>
                          </a:rPr>
                          <m:t>x</m:t>
                        </m:r>
                      </m:e>
                      <m:sup>
                        <m:r>
                          <a:rPr lang="en-US" sz="2200" b="0">
                            <a:latin typeface="Cambria Math" panose="02040503050406030204" pitchFamily="18" charset="0"/>
                          </a:rPr>
                          <m:t>(</m:t>
                        </m:r>
                        <m:r>
                          <m:rPr>
                            <m:sty m:val="p"/>
                          </m:rPr>
                          <a:rPr lang="en-US" sz="2200" b="0" i="1">
                            <a:latin typeface="Cambria Math" panose="02040503050406030204" pitchFamily="18" charset="0"/>
                          </a:rPr>
                          <m:t>s</m:t>
                        </m:r>
                        <m:r>
                          <a:rPr lang="en-US" sz="2200" b="0">
                            <a:latin typeface="Cambria Math" panose="02040503050406030204" pitchFamily="18" charset="0"/>
                          </a:rPr>
                          <m:t>)</m:t>
                        </m:r>
                      </m:sup>
                    </m:sSup>
                    <m:r>
                      <a:rPr lang="en-US" sz="2200" b="0">
                        <a:latin typeface="Cambria Math" panose="02040503050406030204" pitchFamily="18" charset="0"/>
                      </a:rPr>
                      <m:t>}</m:t>
                    </m:r>
                  </m:oMath>
                </a14:m>
                <a:r>
                  <a:rPr lang="en-US" sz="2200" dirty="0">
                    <a:latin typeface="+mj-lt"/>
                  </a:rPr>
                  <a:t> and </a:t>
                </a:r>
                <a14:m>
                  <m:oMath xmlns:m="http://schemas.openxmlformats.org/officeDocument/2006/math">
                    <m:r>
                      <m:rPr>
                        <m:sty m:val="p"/>
                      </m:rPr>
                      <a:rPr lang="en-US" sz="2200" b="0" dirty="0">
                        <a:latin typeface="Cambria Math" panose="02040503050406030204" pitchFamily="18" charset="0"/>
                      </a:rPr>
                      <m:t>Y</m:t>
                    </m:r>
                    <m:r>
                      <a:rPr lang="en-US" sz="2200" b="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1">
                            <a:latin typeface="Cambria Math" panose="02040503050406030204" pitchFamily="18" charset="0"/>
                          </a:rPr>
                          <m:t>y</m:t>
                        </m:r>
                      </m:e>
                      <m:sup>
                        <m:r>
                          <a:rPr lang="en-US" sz="2200" b="0">
                            <a:latin typeface="Cambria Math" panose="02040503050406030204" pitchFamily="18" charset="0"/>
                          </a:rPr>
                          <m:t>(</m:t>
                        </m:r>
                        <m:r>
                          <m:rPr>
                            <m:sty m:val="p"/>
                          </m:rPr>
                          <a:rPr lang="en-US" sz="2200" b="0" i="1">
                            <a:latin typeface="Cambria Math" panose="02040503050406030204" pitchFamily="18" charset="0"/>
                          </a:rPr>
                          <m:t>t</m:t>
                        </m:r>
                        <m:r>
                          <a:rPr lang="en-US" sz="2200" b="0">
                            <a:latin typeface="Cambria Math" panose="02040503050406030204" pitchFamily="18" charset="0"/>
                          </a:rPr>
                          <m:t>)</m:t>
                        </m:r>
                      </m:sup>
                    </m:sSup>
                    <m:r>
                      <a:rPr lang="en-US" sz="2200" b="0">
                        <a:latin typeface="Cambria Math" panose="02040503050406030204" pitchFamily="18" charset="0"/>
                      </a:rPr>
                      <m:t>}</m:t>
                    </m:r>
                  </m:oMath>
                </a14:m>
                <a:r>
                  <a:rPr lang="en-US" sz="2200" dirty="0">
                    <a:latin typeface="+mj-lt"/>
                  </a:rPr>
                  <a:t>; two synthetic training data sets </a:t>
                </a:r>
                <a14:m>
                  <m:oMath xmlns:m="http://schemas.openxmlformats.org/officeDocument/2006/math">
                    <m:sSup>
                      <m:sSupPr>
                        <m:ctrlPr>
                          <a:rPr lang="en-US" sz="2200" i="1">
                            <a:latin typeface="Cambria Math" panose="02040503050406030204" pitchFamily="18" charset="0"/>
                          </a:rPr>
                        </m:ctrlPr>
                      </m:sSupPr>
                      <m:e>
                        <m:r>
                          <m:rPr>
                            <m:sty m:val="p"/>
                          </m:rPr>
                          <a:rPr lang="en-US" sz="2200" b="0">
                            <a:latin typeface="Cambria Math" panose="02040503050406030204" pitchFamily="18" charset="0"/>
                          </a:rPr>
                          <m:t>X</m:t>
                        </m:r>
                      </m:e>
                      <m:sup>
                        <m:r>
                          <a:rPr lang="en-US" sz="2200" b="0">
                            <a:latin typeface="Cambria Math" panose="02040503050406030204" pitchFamily="18" charset="0"/>
                          </a:rPr>
                          <m:t>′</m:t>
                        </m:r>
                      </m:sup>
                    </m:sSup>
                  </m:oMath>
                </a14:m>
                <a:r>
                  <a:rPr lang="en-US" sz="2200" dirty="0">
                    <a:latin typeface="+mj-lt"/>
                  </a:rPr>
                  <a:t> and </a:t>
                </a:r>
                <a14:m>
                  <m:oMath xmlns:m="http://schemas.openxmlformats.org/officeDocument/2006/math">
                    <m:r>
                      <m:rPr>
                        <m:sty m:val="p"/>
                      </m:rPr>
                      <a:rPr lang="en-US" sz="2200" b="0" dirty="0">
                        <a:latin typeface="Cambria Math" panose="02040503050406030204" pitchFamily="18" charset="0"/>
                      </a:rPr>
                      <m:t>Y</m:t>
                    </m:r>
                    <m:r>
                      <a:rPr lang="en-US" sz="2200" b="0" dirty="0">
                        <a:latin typeface="Cambria Math" panose="02040503050406030204" pitchFamily="18" charset="0"/>
                      </a:rPr>
                      <m:t>′</m:t>
                    </m:r>
                  </m:oMath>
                </a14:m>
                <a:r>
                  <a:rPr lang="en-US" sz="2200" dirty="0">
                    <a:latin typeface="+mj-lt"/>
                  </a:rPr>
                  <a:t> combined with bilingual data </a:t>
                </a:r>
                <a14:m>
                  <m:oMath xmlns:m="http://schemas.openxmlformats.org/officeDocument/2006/math">
                    <m:r>
                      <m:rPr>
                        <m:sty m:val="p"/>
                      </m:rPr>
                      <a:rPr lang="en-US" sz="2200" b="0" i="1">
                        <a:latin typeface="Cambria Math" panose="02040503050406030204" pitchFamily="18" charset="0"/>
                      </a:rPr>
                      <m:t>D</m:t>
                    </m:r>
                  </m:oMath>
                </a14:m>
                <a:r>
                  <a:rPr lang="en-US" sz="2200" dirty="0">
                    <a:latin typeface="+mj-lt"/>
                  </a:rPr>
                  <a:t> are used to train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x</m:t>
                        </m:r>
                        <m:r>
                          <a:rPr lang="en-US" sz="2200" b="0">
                            <a:latin typeface="Cambria Math" panose="02040503050406030204" pitchFamily="18" charset="0"/>
                          </a:rPr>
                          <m:t>→</m:t>
                        </m:r>
                        <m:r>
                          <m:rPr>
                            <m:sty m:val="p"/>
                          </m:rPr>
                          <a:rPr lang="en-US" sz="2200" b="0" i="1">
                            <a:latin typeface="Cambria Math" panose="02040503050406030204" pitchFamily="18" charset="0"/>
                          </a:rPr>
                          <m:t>y</m:t>
                        </m:r>
                      </m:sub>
                      <m:sup>
                        <m:r>
                          <a:rPr lang="en-US" sz="2200" b="0">
                            <a:latin typeface="Cambria Math" panose="02040503050406030204" pitchFamily="18" charset="0"/>
                          </a:rPr>
                          <m:t>1</m:t>
                        </m:r>
                      </m:sup>
                    </m:sSubSup>
                  </m:oMath>
                </a14:m>
                <a:r>
                  <a:rPr lang="en-US" sz="2200" dirty="0">
                    <a:latin typeface="+mj-lt"/>
                  </a:rPr>
                  <a:t> and </a:t>
                </a:r>
                <a14:m>
                  <m:oMath xmlns:m="http://schemas.openxmlformats.org/officeDocument/2006/math">
                    <m:sSubSup>
                      <m:sSubSupPr>
                        <m:ctrlPr>
                          <a:rPr lang="en-US" sz="2200" i="1">
                            <a:latin typeface="Cambria Math" panose="02040503050406030204" pitchFamily="18" charset="0"/>
                          </a:rPr>
                        </m:ctrlPr>
                      </m:sSubSupPr>
                      <m:e>
                        <m:r>
                          <m:rPr>
                            <m:sty m:val="p"/>
                          </m:rPr>
                          <a:rPr lang="en-US" sz="2200" b="0">
                            <a:latin typeface="Cambria Math" panose="02040503050406030204" pitchFamily="18" charset="0"/>
                          </a:rPr>
                          <m:t>M</m:t>
                        </m:r>
                      </m:e>
                      <m:sub>
                        <m:r>
                          <m:rPr>
                            <m:sty m:val="p"/>
                          </m:rPr>
                          <a:rPr lang="en-US" sz="2200" b="0" i="1">
                            <a:latin typeface="Cambria Math" panose="02040503050406030204" pitchFamily="18" charset="0"/>
                          </a:rPr>
                          <m:t>y</m:t>
                        </m:r>
                        <m:r>
                          <a:rPr lang="en-US" sz="2200" b="0">
                            <a:latin typeface="Cambria Math" panose="02040503050406030204" pitchFamily="18" charset="0"/>
                          </a:rPr>
                          <m:t>→</m:t>
                        </m:r>
                        <m:r>
                          <m:rPr>
                            <m:sty m:val="p"/>
                          </m:rPr>
                          <a:rPr lang="en-US" sz="2200" b="0" i="1">
                            <a:latin typeface="Cambria Math" panose="02040503050406030204" pitchFamily="18" charset="0"/>
                          </a:rPr>
                          <m:t>x</m:t>
                        </m:r>
                      </m:sub>
                      <m:sup>
                        <m:r>
                          <a:rPr lang="en-US" sz="2200" b="0">
                            <a:latin typeface="Cambria Math" panose="02040503050406030204" pitchFamily="18" charset="0"/>
                          </a:rPr>
                          <m:t>1</m:t>
                        </m:r>
                      </m:sup>
                    </m:sSubSup>
                  </m:oMath>
                </a14:m>
                <a:r>
                  <a:rPr lang="en-US" sz="2200" dirty="0">
                    <a:latin typeface="+mj-lt"/>
                  </a:rPr>
                  <a:t> respectively.</a:t>
                </a:r>
              </a:p>
              <a:p>
                <a:pPr algn="just"/>
                <a:endParaRPr lang="en-US" sz="1000" b="1" dirty="0">
                  <a:latin typeface="+mj-lt"/>
                </a:endParaRPr>
              </a:p>
              <a:p>
                <a:pPr algn="just"/>
                <a:r>
                  <a:rPr lang="en-US" sz="2200" b="1" dirty="0">
                    <a:latin typeface="+mj-lt"/>
                  </a:rPr>
                  <a:t>Iteration 2: </a:t>
                </a:r>
                <a:r>
                  <a:rPr lang="en-US" sz="2200" dirty="0">
                    <a:latin typeface="+mj-lt"/>
                  </a:rPr>
                  <a:t>Repeat the above process</a:t>
                </a:r>
              </a:p>
              <a:p>
                <a:pPr algn="just"/>
                <a:endParaRPr lang="en-US" sz="1050" b="1" dirty="0">
                  <a:latin typeface="+mj-lt"/>
                </a:endParaRPr>
              </a:p>
              <a:p>
                <a:pPr algn="just"/>
                <a:r>
                  <a:rPr lang="en-US" sz="2200" b="1" dirty="0">
                    <a:latin typeface="+mj-lt"/>
                  </a:rPr>
                  <a:t>….</a:t>
                </a:r>
              </a:p>
              <a:p>
                <a:pPr algn="just"/>
                <a:endParaRPr lang="en-US" sz="2200" b="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87500"/>
                <a:ext cx="5710647" cy="4667250"/>
              </a:xfrm>
              <a:blipFill>
                <a:blip r:embed="rId4"/>
                <a:stretch>
                  <a:fillRect l="-1282" t="-1567" r="-1389" b="-705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26850C2-FD0F-4E04-81CF-43DB9DBE5734}"/>
              </a:ext>
            </a:extLst>
          </p:cNvPr>
          <p:cNvSpPr/>
          <p:nvPr/>
        </p:nvSpPr>
        <p:spPr>
          <a:xfrm>
            <a:off x="6853645" y="4847208"/>
            <a:ext cx="4710403" cy="172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1E4C5E-A29F-48D9-A8A0-AB5B07992B78}"/>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264792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zh-CN" altLang="en-US" sz="4000" dirty="0"/>
              <a:t>人类的梦想</a:t>
            </a:r>
            <a:endParaRPr lang="en-US" sz="4000" dirty="0"/>
          </a:p>
        </p:txBody>
      </p:sp>
      <p:sp>
        <p:nvSpPr>
          <p:cNvPr id="3" name="Content Placeholder 2"/>
          <p:cNvSpPr>
            <a:spLocks noGrp="1"/>
          </p:cNvSpPr>
          <p:nvPr>
            <p:ph idx="1"/>
          </p:nvPr>
        </p:nvSpPr>
        <p:spPr>
          <a:xfrm>
            <a:off x="1004047" y="1600201"/>
            <a:ext cx="10237694" cy="4800599"/>
          </a:xfrm>
        </p:spPr>
        <p:txBody>
          <a:bodyPr>
            <a:normAutofit/>
          </a:bodyPr>
          <a:lstStyle/>
          <a:p>
            <a:r>
              <a:rPr lang="en-US" altLang="zh-CN" dirty="0"/>
              <a:t>《</a:t>
            </a:r>
            <a:r>
              <a:rPr lang="zh-CN" altLang="en-US" dirty="0"/>
              <a:t>星球大战</a:t>
            </a:r>
            <a:r>
              <a:rPr lang="en-US" altLang="zh-CN" dirty="0"/>
              <a:t>》</a:t>
            </a:r>
            <a:r>
              <a:rPr lang="zh-CN" altLang="en-US" dirty="0"/>
              <a:t>中的</a:t>
            </a:r>
            <a:r>
              <a:rPr lang="zh-CN" altLang="en-US" b="1" dirty="0">
                <a:solidFill>
                  <a:srgbClr val="FF0000"/>
                </a:solidFill>
              </a:rPr>
              <a:t>斯瑞皮欧</a:t>
            </a:r>
            <a:endParaRPr lang="en-US" altLang="zh-CN" b="1" dirty="0">
              <a:solidFill>
                <a:srgbClr val="FF0000"/>
              </a:solidFill>
            </a:endParaRPr>
          </a:p>
          <a:p>
            <a:pPr lvl="1"/>
            <a:r>
              <a:rPr lang="zh-CN" altLang="en-US" sz="1800" dirty="0"/>
              <a:t>作为一个神经质的、多愁善感的礼仪机器人，</a:t>
            </a:r>
            <a:r>
              <a:rPr lang="en-US" altLang="zh-CN" sz="1800" dirty="0"/>
              <a:t>C-3PO</a:t>
            </a:r>
            <a:r>
              <a:rPr lang="zh-CN" altLang="en-US" sz="1800" dirty="0"/>
              <a:t>经过多次的改造，他更成为一部精通六百万种沟通方式、懂得各地风俗的金色机器人。他不单只是像其他翻译机器人只是翻译，他也有人类的思想。</a:t>
            </a:r>
          </a:p>
          <a:p>
            <a:pPr lvl="1"/>
            <a:endParaRPr lang="en-US" sz="1800" dirty="0"/>
          </a:p>
        </p:txBody>
      </p:sp>
      <p:pic>
        <p:nvPicPr>
          <p:cNvPr id="9218" name="Picture 2" descr="C:\Users\v-shuliu\Desktop\MachineTranslation\Resource\3_C3PONak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567336"/>
            <a:ext cx="34544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v-shuliu\Desktop\MachineTranslation\Resource\3p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3048000"/>
            <a:ext cx="2895600" cy="362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411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E485-5972-4A2D-8391-994C8E10F8A2}"/>
              </a:ext>
            </a:extLst>
          </p:cNvPr>
          <p:cNvSpPr>
            <a:spLocks noGrp="1"/>
          </p:cNvSpPr>
          <p:nvPr>
            <p:ph type="title"/>
          </p:nvPr>
        </p:nvSpPr>
        <p:spPr/>
        <p:txBody>
          <a:bodyPr/>
          <a:lstStyle/>
          <a:p>
            <a:pPr algn="ctr"/>
            <a:r>
              <a:rPr lang="en-US" dirty="0"/>
              <a:t>Joint Training for S2T and T2S Models</a:t>
            </a:r>
          </a:p>
        </p:txBody>
      </p:sp>
      <p:pic>
        <p:nvPicPr>
          <p:cNvPr id="6" name="Picture 5">
            <a:extLst>
              <a:ext uri="{FF2B5EF4-FFF2-40B4-BE49-F238E27FC236}">
                <a16:creationId xmlns:a16="http://schemas.microsoft.com/office/drawing/2014/main" id="{D2F8B259-59E4-46B6-8919-AC5789C149C0}"/>
              </a:ext>
            </a:extLst>
          </p:cNvPr>
          <p:cNvPicPr>
            <a:picLocks noChangeAspect="1"/>
          </p:cNvPicPr>
          <p:nvPr/>
        </p:nvPicPr>
        <p:blipFill>
          <a:blip r:embed="rId3"/>
          <a:stretch>
            <a:fillRect/>
          </a:stretch>
        </p:blipFill>
        <p:spPr>
          <a:xfrm>
            <a:off x="785524" y="2020533"/>
            <a:ext cx="10620951" cy="3094412"/>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40CE1107-7B8C-430F-8BEF-CF9963FFD91B}"/>
              </a:ext>
            </a:extLst>
          </p:cNvPr>
          <p:cNvSpPr txBox="1"/>
          <p:nvPr/>
        </p:nvSpPr>
        <p:spPr>
          <a:xfrm>
            <a:off x="3173239" y="6666242"/>
            <a:ext cx="8256761"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Zhang et al., </a:t>
            </a:r>
            <a:r>
              <a:rPr lang="en-US" b="1" dirty="0"/>
              <a:t>Joint Training for Neural Machine Translation Models with Monolingual Data</a:t>
            </a:r>
            <a:r>
              <a:rPr lang="en-US" dirty="0"/>
              <a:t>. AAAI, 2018.</a:t>
            </a:r>
          </a:p>
        </p:txBody>
      </p:sp>
    </p:spTree>
    <p:extLst>
      <p:ext uri="{BB962C8B-B14F-4D97-AF65-F5344CB8AC3E}">
        <p14:creationId xmlns:p14="http://schemas.microsoft.com/office/powerpoint/2010/main" val="3881993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FC4C-A2E1-4BCD-B52B-DBC34F7532D7}"/>
              </a:ext>
            </a:extLst>
          </p:cNvPr>
          <p:cNvSpPr>
            <a:spLocks noGrp="1"/>
          </p:cNvSpPr>
          <p:nvPr>
            <p:ph type="title"/>
          </p:nvPr>
        </p:nvSpPr>
        <p:spPr/>
        <p:txBody>
          <a:bodyPr/>
          <a:lstStyle/>
          <a:p>
            <a:r>
              <a:rPr lang="en-US" dirty="0"/>
              <a:t>Low Resource NMT</a:t>
            </a:r>
          </a:p>
        </p:txBody>
      </p:sp>
      <p:sp>
        <p:nvSpPr>
          <p:cNvPr id="13" name="Freeform: Shape 12">
            <a:extLst>
              <a:ext uri="{FF2B5EF4-FFF2-40B4-BE49-F238E27FC236}">
                <a16:creationId xmlns:a16="http://schemas.microsoft.com/office/drawing/2014/main" id="{3275833D-41AC-486C-B790-DD34B5613CBA}"/>
              </a:ext>
            </a:extLst>
          </p:cNvPr>
          <p:cNvSpPr/>
          <p:nvPr/>
        </p:nvSpPr>
        <p:spPr>
          <a:xfrm>
            <a:off x="6303646" y="4692046"/>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algn="ctr" defTabSz="622300">
              <a:lnSpc>
                <a:spcPct val="90000"/>
              </a:lnSpc>
              <a:spcBef>
                <a:spcPct val="0"/>
              </a:spcBef>
              <a:spcAft>
                <a:spcPct val="35000"/>
              </a:spcAft>
            </a:pPr>
            <a:r>
              <a:rPr lang="en-US" sz="1400" dirty="0"/>
              <a:t>Multi-Task Multilingual</a:t>
            </a:r>
          </a:p>
        </p:txBody>
      </p:sp>
      <p:sp>
        <p:nvSpPr>
          <p:cNvPr id="21" name="Freeform: Shape 20">
            <a:extLst>
              <a:ext uri="{FF2B5EF4-FFF2-40B4-BE49-F238E27FC236}">
                <a16:creationId xmlns:a16="http://schemas.microsoft.com/office/drawing/2014/main" id="{EC926650-EA11-4240-B38D-80B18C444E21}"/>
              </a:ext>
            </a:extLst>
          </p:cNvPr>
          <p:cNvSpPr/>
          <p:nvPr/>
        </p:nvSpPr>
        <p:spPr>
          <a:xfrm>
            <a:off x="3946311" y="4684193"/>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Pre-trained Model</a:t>
            </a:r>
          </a:p>
        </p:txBody>
      </p:sp>
      <p:grpSp>
        <p:nvGrpSpPr>
          <p:cNvPr id="17" name="Group 16">
            <a:extLst>
              <a:ext uri="{FF2B5EF4-FFF2-40B4-BE49-F238E27FC236}">
                <a16:creationId xmlns:a16="http://schemas.microsoft.com/office/drawing/2014/main" id="{EFF05C0F-B05F-4331-AF7A-1A85AC1F550C}"/>
              </a:ext>
            </a:extLst>
          </p:cNvPr>
          <p:cNvGrpSpPr/>
          <p:nvPr/>
        </p:nvGrpSpPr>
        <p:grpSpPr>
          <a:xfrm>
            <a:off x="4701204" y="2487372"/>
            <a:ext cx="2245558" cy="2142886"/>
            <a:chOff x="4701204" y="2487372"/>
            <a:chExt cx="2245558" cy="2142886"/>
          </a:xfrm>
        </p:grpSpPr>
        <p:sp>
          <p:nvSpPr>
            <p:cNvPr id="4" name="Freeform: Shape 3">
              <a:extLst>
                <a:ext uri="{FF2B5EF4-FFF2-40B4-BE49-F238E27FC236}">
                  <a16:creationId xmlns:a16="http://schemas.microsoft.com/office/drawing/2014/main" id="{E554AB11-26CB-477E-9CA9-34996C315942}"/>
                </a:ext>
              </a:extLst>
            </p:cNvPr>
            <p:cNvSpPr/>
            <p:nvPr/>
          </p:nvSpPr>
          <p:spPr>
            <a:xfrm>
              <a:off x="4970292" y="2779935"/>
              <a:ext cx="1700875" cy="1700875"/>
            </a:xfrm>
            <a:custGeom>
              <a:avLst/>
              <a:gdLst>
                <a:gd name="connsiteX0" fmla="*/ 0 w 1700875"/>
                <a:gd name="connsiteY0" fmla="*/ 850438 h 1700875"/>
                <a:gd name="connsiteX1" fmla="*/ 850438 w 1700875"/>
                <a:gd name="connsiteY1" fmla="*/ 0 h 1700875"/>
                <a:gd name="connsiteX2" fmla="*/ 1700876 w 1700875"/>
                <a:gd name="connsiteY2" fmla="*/ 850438 h 1700875"/>
                <a:gd name="connsiteX3" fmla="*/ 850438 w 1700875"/>
                <a:gd name="connsiteY3" fmla="*/ 1700876 h 1700875"/>
                <a:gd name="connsiteX4" fmla="*/ 0 w 1700875"/>
                <a:gd name="connsiteY4" fmla="*/ 850438 h 170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875" h="1700875">
                  <a:moveTo>
                    <a:pt x="0" y="850438"/>
                  </a:moveTo>
                  <a:cubicBezTo>
                    <a:pt x="0" y="380754"/>
                    <a:pt x="380754" y="0"/>
                    <a:pt x="850438" y="0"/>
                  </a:cubicBezTo>
                  <a:cubicBezTo>
                    <a:pt x="1320122" y="0"/>
                    <a:pt x="1700876" y="380754"/>
                    <a:pt x="1700876" y="850438"/>
                  </a:cubicBezTo>
                  <a:cubicBezTo>
                    <a:pt x="1700876" y="1320122"/>
                    <a:pt x="1320122" y="1700876"/>
                    <a:pt x="850438" y="1700876"/>
                  </a:cubicBezTo>
                  <a:cubicBezTo>
                    <a:pt x="380754" y="1700876"/>
                    <a:pt x="0" y="1320122"/>
                    <a:pt x="0" y="850438"/>
                  </a:cubicBezTo>
                  <a:close/>
                </a:path>
              </a:pathLst>
            </a:custGeom>
            <a:solidFill>
              <a:srgbClr val="C0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8297" tIns="278297" rIns="278297" bIns="278297" numCol="1" spcCol="1270" anchor="ctr" anchorCtr="0">
              <a:noAutofit/>
            </a:bodyPr>
            <a:lstStyle/>
            <a:p>
              <a:pPr marL="0" lvl="0" indent="0" algn="ctr" defTabSz="1022350">
                <a:lnSpc>
                  <a:spcPct val="90000"/>
                </a:lnSpc>
                <a:spcBef>
                  <a:spcPct val="0"/>
                </a:spcBef>
                <a:spcAft>
                  <a:spcPct val="35000"/>
                </a:spcAft>
                <a:buNone/>
              </a:pPr>
              <a:r>
                <a:rPr lang="en-US" sz="2300" kern="1200" dirty="0"/>
                <a:t>Low Resource NMT</a:t>
              </a:r>
            </a:p>
          </p:txBody>
        </p:sp>
        <p:sp>
          <p:nvSpPr>
            <p:cNvPr id="5" name="Freeform: Shape 4">
              <a:extLst>
                <a:ext uri="{FF2B5EF4-FFF2-40B4-BE49-F238E27FC236}">
                  <a16:creationId xmlns:a16="http://schemas.microsoft.com/office/drawing/2014/main" id="{1E296D00-92C7-4D4C-BF9B-4262EB8506B8}"/>
                </a:ext>
              </a:extLst>
            </p:cNvPr>
            <p:cNvSpPr/>
            <p:nvPr/>
          </p:nvSpPr>
          <p:spPr>
            <a:xfrm rot="16200000">
              <a:off x="5673549" y="2390433"/>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Shape 7">
              <a:extLst>
                <a:ext uri="{FF2B5EF4-FFF2-40B4-BE49-F238E27FC236}">
                  <a16:creationId xmlns:a16="http://schemas.microsoft.com/office/drawing/2014/main" id="{FF71BFAA-3273-43B3-8D99-E04C673D842A}"/>
                </a:ext>
              </a:extLst>
            </p:cNvPr>
            <p:cNvSpPr/>
            <p:nvPr/>
          </p:nvSpPr>
          <p:spPr>
            <a:xfrm rot="20738226">
              <a:off x="6656214" y="3159072"/>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87164"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Shape 9">
              <a:extLst>
                <a:ext uri="{FF2B5EF4-FFF2-40B4-BE49-F238E27FC236}">
                  <a16:creationId xmlns:a16="http://schemas.microsoft.com/office/drawing/2014/main" id="{59DA0169-9E84-4E4F-983B-2208DA42722E}"/>
                </a:ext>
              </a:extLst>
            </p:cNvPr>
            <p:cNvSpPr/>
            <p:nvPr/>
          </p:nvSpPr>
          <p:spPr>
            <a:xfrm rot="3269915">
              <a:off x="6232275" y="4238597"/>
              <a:ext cx="290548" cy="484425"/>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0" y="96885"/>
                  </a:moveTo>
                  <a:lnTo>
                    <a:pt x="145274" y="96885"/>
                  </a:lnTo>
                  <a:lnTo>
                    <a:pt x="145274" y="0"/>
                  </a:lnTo>
                  <a:lnTo>
                    <a:pt x="290548" y="242213"/>
                  </a:lnTo>
                  <a:lnTo>
                    <a:pt x="145274" y="484425"/>
                  </a:lnTo>
                  <a:lnTo>
                    <a:pt x="145274"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87163"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0" name="Freeform: Shape 19">
              <a:extLst>
                <a:ext uri="{FF2B5EF4-FFF2-40B4-BE49-F238E27FC236}">
                  <a16:creationId xmlns:a16="http://schemas.microsoft.com/office/drawing/2014/main" id="{CD0FDF59-5113-4C24-9990-1CA6E4B7937C}"/>
                </a:ext>
              </a:extLst>
            </p:cNvPr>
            <p:cNvSpPr/>
            <p:nvPr/>
          </p:nvSpPr>
          <p:spPr>
            <a:xfrm rot="18207849">
              <a:off x="5149167" y="4242771"/>
              <a:ext cx="290549" cy="484426"/>
            </a:xfrm>
            <a:custGeom>
              <a:avLst/>
              <a:gdLst>
                <a:gd name="connsiteX0" fmla="*/ 0 w 290548"/>
                <a:gd name="connsiteY0" fmla="*/ 96885 h 484425"/>
                <a:gd name="connsiteX1" fmla="*/ 145274 w 290548"/>
                <a:gd name="connsiteY1" fmla="*/ 96885 h 484425"/>
                <a:gd name="connsiteX2" fmla="*/ 145274 w 290548"/>
                <a:gd name="connsiteY2" fmla="*/ 0 h 484425"/>
                <a:gd name="connsiteX3" fmla="*/ 290548 w 290548"/>
                <a:gd name="connsiteY3" fmla="*/ 242213 h 484425"/>
                <a:gd name="connsiteX4" fmla="*/ 145274 w 290548"/>
                <a:gd name="connsiteY4" fmla="*/ 484425 h 484425"/>
                <a:gd name="connsiteX5" fmla="*/ 145274 w 290548"/>
                <a:gd name="connsiteY5" fmla="*/ 387540 h 484425"/>
                <a:gd name="connsiteX6" fmla="*/ 0 w 290548"/>
                <a:gd name="connsiteY6" fmla="*/ 387540 h 484425"/>
                <a:gd name="connsiteX7" fmla="*/ 0 w 290548"/>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548" h="484425">
                  <a:moveTo>
                    <a:pt x="290548" y="387540"/>
                  </a:moveTo>
                  <a:lnTo>
                    <a:pt x="145274" y="387540"/>
                  </a:lnTo>
                  <a:lnTo>
                    <a:pt x="145274" y="484425"/>
                  </a:lnTo>
                  <a:lnTo>
                    <a:pt x="0" y="242212"/>
                  </a:lnTo>
                  <a:lnTo>
                    <a:pt x="145274" y="0"/>
                  </a:lnTo>
                  <a:lnTo>
                    <a:pt x="145274" y="96885"/>
                  </a:lnTo>
                  <a:lnTo>
                    <a:pt x="290548" y="96885"/>
                  </a:lnTo>
                  <a:lnTo>
                    <a:pt x="290548"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163" tIns="96885" rIns="1" bIns="9688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2" name="Freeform: Shape 21">
              <a:extLst>
                <a:ext uri="{FF2B5EF4-FFF2-40B4-BE49-F238E27FC236}">
                  <a16:creationId xmlns:a16="http://schemas.microsoft.com/office/drawing/2014/main" id="{E2863B88-1095-4BF9-9B1A-BB3E7CA7DFAD}"/>
                </a:ext>
              </a:extLst>
            </p:cNvPr>
            <p:cNvSpPr/>
            <p:nvPr/>
          </p:nvSpPr>
          <p:spPr>
            <a:xfrm rot="976574">
              <a:off x="4701204" y="3156460"/>
              <a:ext cx="291051" cy="484426"/>
            </a:xfrm>
            <a:custGeom>
              <a:avLst/>
              <a:gdLst>
                <a:gd name="connsiteX0" fmla="*/ 0 w 291050"/>
                <a:gd name="connsiteY0" fmla="*/ 96885 h 484425"/>
                <a:gd name="connsiteX1" fmla="*/ 145525 w 291050"/>
                <a:gd name="connsiteY1" fmla="*/ 96885 h 484425"/>
                <a:gd name="connsiteX2" fmla="*/ 145525 w 291050"/>
                <a:gd name="connsiteY2" fmla="*/ 0 h 484425"/>
                <a:gd name="connsiteX3" fmla="*/ 291050 w 291050"/>
                <a:gd name="connsiteY3" fmla="*/ 242213 h 484425"/>
                <a:gd name="connsiteX4" fmla="*/ 145525 w 291050"/>
                <a:gd name="connsiteY4" fmla="*/ 484425 h 484425"/>
                <a:gd name="connsiteX5" fmla="*/ 145525 w 291050"/>
                <a:gd name="connsiteY5" fmla="*/ 387540 h 484425"/>
                <a:gd name="connsiteX6" fmla="*/ 0 w 291050"/>
                <a:gd name="connsiteY6" fmla="*/ 387540 h 484425"/>
                <a:gd name="connsiteX7" fmla="*/ 0 w 29105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050" h="484425">
                  <a:moveTo>
                    <a:pt x="291050" y="387540"/>
                  </a:moveTo>
                  <a:lnTo>
                    <a:pt x="145525" y="387540"/>
                  </a:lnTo>
                  <a:lnTo>
                    <a:pt x="145525" y="484425"/>
                  </a:lnTo>
                  <a:lnTo>
                    <a:pt x="0" y="242212"/>
                  </a:lnTo>
                  <a:lnTo>
                    <a:pt x="145525" y="0"/>
                  </a:lnTo>
                  <a:lnTo>
                    <a:pt x="145525" y="96885"/>
                  </a:lnTo>
                  <a:lnTo>
                    <a:pt x="291050" y="96885"/>
                  </a:lnTo>
                  <a:lnTo>
                    <a:pt x="29105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7315" tIns="96886" rIns="0" bIns="96884"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
        <p:nvSpPr>
          <p:cNvPr id="9" name="Freeform: Shape 8">
            <a:extLst>
              <a:ext uri="{FF2B5EF4-FFF2-40B4-BE49-F238E27FC236}">
                <a16:creationId xmlns:a16="http://schemas.microsoft.com/office/drawing/2014/main" id="{33A40890-0183-40D0-8188-08CB5FBD6057}"/>
              </a:ext>
            </a:extLst>
          </p:cNvPr>
          <p:cNvSpPr/>
          <p:nvPr/>
        </p:nvSpPr>
        <p:spPr>
          <a:xfrm>
            <a:off x="7040880" y="2349895"/>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chemeClr val="accent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Another Language</a:t>
            </a:r>
          </a:p>
        </p:txBody>
      </p:sp>
      <p:sp>
        <p:nvSpPr>
          <p:cNvPr id="23" name="Freeform: Shape 22">
            <a:extLst>
              <a:ext uri="{FF2B5EF4-FFF2-40B4-BE49-F238E27FC236}">
                <a16:creationId xmlns:a16="http://schemas.microsoft.com/office/drawing/2014/main" id="{7D44C2AC-981A-4253-9D4B-C5B7B2E1E6F7}"/>
              </a:ext>
            </a:extLst>
          </p:cNvPr>
          <p:cNvSpPr/>
          <p:nvPr/>
        </p:nvSpPr>
        <p:spPr>
          <a:xfrm>
            <a:off x="3204034" y="2349895"/>
            <a:ext cx="1371600" cy="1371600"/>
          </a:xfrm>
          <a:custGeom>
            <a:avLst/>
            <a:gdLst>
              <a:gd name="connsiteX0" fmla="*/ 0 w 1188723"/>
              <a:gd name="connsiteY0" fmla="*/ 594362 h 1188723"/>
              <a:gd name="connsiteX1" fmla="*/ 594362 w 1188723"/>
              <a:gd name="connsiteY1" fmla="*/ 0 h 1188723"/>
              <a:gd name="connsiteX2" fmla="*/ 1188724 w 1188723"/>
              <a:gd name="connsiteY2" fmla="*/ 594362 h 1188723"/>
              <a:gd name="connsiteX3" fmla="*/ 594362 w 1188723"/>
              <a:gd name="connsiteY3" fmla="*/ 1188724 h 1188723"/>
              <a:gd name="connsiteX4" fmla="*/ 0 w 1188723"/>
              <a:gd name="connsiteY4" fmla="*/ 594362 h 118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3" h="1188723">
                <a:moveTo>
                  <a:pt x="0" y="594362"/>
                </a:moveTo>
                <a:cubicBezTo>
                  <a:pt x="0" y="266105"/>
                  <a:pt x="266105" y="0"/>
                  <a:pt x="594362" y="0"/>
                </a:cubicBezTo>
                <a:cubicBezTo>
                  <a:pt x="922619" y="0"/>
                  <a:pt x="1188724" y="266105"/>
                  <a:pt x="1188724" y="594362"/>
                </a:cubicBezTo>
                <a:cubicBezTo>
                  <a:pt x="1188724" y="922619"/>
                  <a:pt x="922619" y="1188724"/>
                  <a:pt x="594362" y="1188724"/>
                </a:cubicBezTo>
                <a:cubicBezTo>
                  <a:pt x="266105" y="1188724"/>
                  <a:pt x="0" y="922619"/>
                  <a:pt x="0" y="594362"/>
                </a:cubicBezTo>
                <a:close/>
              </a:path>
            </a:pathLst>
          </a:custGeom>
          <a:solidFill>
            <a:schemeClr val="bg2">
              <a:lumMod val="2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1864" tIns="191864" rIns="191864" bIns="191864" numCol="1" spcCol="1270" anchor="ctr" anchorCtr="0">
            <a:noAutofit/>
          </a:bodyPr>
          <a:lstStyle/>
          <a:p>
            <a:pPr marL="0" lvl="0" indent="0" algn="ctr" defTabSz="622300">
              <a:lnSpc>
                <a:spcPct val="90000"/>
              </a:lnSpc>
              <a:spcBef>
                <a:spcPct val="0"/>
              </a:spcBef>
              <a:spcAft>
                <a:spcPct val="35000"/>
              </a:spcAft>
              <a:buNone/>
            </a:pPr>
            <a:r>
              <a:rPr lang="en-US" sz="1400" kern="1200" dirty="0"/>
              <a:t>Human Labeling</a:t>
            </a:r>
          </a:p>
        </p:txBody>
      </p:sp>
      <p:sp>
        <p:nvSpPr>
          <p:cNvPr id="7" name="Freeform: Shape 6">
            <a:extLst>
              <a:ext uri="{FF2B5EF4-FFF2-40B4-BE49-F238E27FC236}">
                <a16:creationId xmlns:a16="http://schemas.microsoft.com/office/drawing/2014/main" id="{D0D05809-E54B-4D06-8FAF-9FCA4BAA5F5D}"/>
              </a:ext>
            </a:extLst>
          </p:cNvPr>
          <p:cNvSpPr/>
          <p:nvPr/>
        </p:nvSpPr>
        <p:spPr>
          <a:xfrm>
            <a:off x="5134929" y="1026282"/>
            <a:ext cx="1371600" cy="1371600"/>
          </a:xfrm>
          <a:custGeom>
            <a:avLst/>
            <a:gdLst>
              <a:gd name="connsiteX0" fmla="*/ 0 w 1190618"/>
              <a:gd name="connsiteY0" fmla="*/ 595309 h 1190618"/>
              <a:gd name="connsiteX1" fmla="*/ 595309 w 1190618"/>
              <a:gd name="connsiteY1" fmla="*/ 0 h 1190618"/>
              <a:gd name="connsiteX2" fmla="*/ 1190618 w 1190618"/>
              <a:gd name="connsiteY2" fmla="*/ 595309 h 1190618"/>
              <a:gd name="connsiteX3" fmla="*/ 595309 w 1190618"/>
              <a:gd name="connsiteY3" fmla="*/ 1190618 h 1190618"/>
              <a:gd name="connsiteX4" fmla="*/ 0 w 1190618"/>
              <a:gd name="connsiteY4" fmla="*/ 595309 h 119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18" h="1190618">
                <a:moveTo>
                  <a:pt x="0" y="595309"/>
                </a:moveTo>
                <a:cubicBezTo>
                  <a:pt x="0" y="266529"/>
                  <a:pt x="266529" y="0"/>
                  <a:pt x="595309" y="0"/>
                </a:cubicBezTo>
                <a:cubicBezTo>
                  <a:pt x="924089" y="0"/>
                  <a:pt x="1190618" y="266529"/>
                  <a:pt x="1190618" y="595309"/>
                </a:cubicBezTo>
                <a:cubicBezTo>
                  <a:pt x="1190618" y="924089"/>
                  <a:pt x="924089" y="1190618"/>
                  <a:pt x="595309" y="1190618"/>
                </a:cubicBezTo>
                <a:cubicBezTo>
                  <a:pt x="266529" y="1190618"/>
                  <a:pt x="0" y="924089"/>
                  <a:pt x="0" y="595309"/>
                </a:cubicBez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2142" tIns="192142" rIns="192142" bIns="192142" numCol="1" spcCol="1270" anchor="ctr" anchorCtr="0">
            <a:noAutofit/>
          </a:bodyPr>
          <a:lstStyle/>
          <a:p>
            <a:pPr lvl="0" algn="ctr" defTabSz="622300">
              <a:lnSpc>
                <a:spcPct val="90000"/>
              </a:lnSpc>
              <a:spcBef>
                <a:spcPct val="0"/>
              </a:spcBef>
              <a:spcAft>
                <a:spcPct val="35000"/>
              </a:spcAft>
            </a:pPr>
            <a:r>
              <a:rPr lang="en-US" sz="1400" dirty="0"/>
              <a:t>Monolingual Data</a:t>
            </a:r>
          </a:p>
        </p:txBody>
      </p:sp>
    </p:spTree>
    <p:extLst>
      <p:ext uri="{BB962C8B-B14F-4D97-AF65-F5344CB8AC3E}">
        <p14:creationId xmlns:p14="http://schemas.microsoft.com/office/powerpoint/2010/main" val="175042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B0B5-6671-4FAE-90D1-C91D3B3BBC18}"/>
              </a:ext>
            </a:extLst>
          </p:cNvPr>
          <p:cNvSpPr>
            <a:spLocks noGrp="1"/>
          </p:cNvSpPr>
          <p:nvPr>
            <p:ph type="title"/>
          </p:nvPr>
        </p:nvSpPr>
        <p:spPr/>
        <p:txBody>
          <a:bodyPr/>
          <a:lstStyle/>
          <a:p>
            <a:pPr algn="ctr"/>
            <a:r>
              <a:rPr lang="en-US" dirty="0"/>
              <a:t>Tri-Language Learning for Low Resource NMT</a:t>
            </a:r>
          </a:p>
        </p:txBody>
      </p:sp>
      <p:sp>
        <p:nvSpPr>
          <p:cNvPr id="3" name="Content Placeholder 2">
            <a:extLst>
              <a:ext uri="{FF2B5EF4-FFF2-40B4-BE49-F238E27FC236}">
                <a16:creationId xmlns:a16="http://schemas.microsoft.com/office/drawing/2014/main" id="{EF9A99B1-E289-47A5-A852-C108BADE65FC}"/>
              </a:ext>
            </a:extLst>
          </p:cNvPr>
          <p:cNvSpPr>
            <a:spLocks noGrp="1"/>
          </p:cNvSpPr>
          <p:nvPr>
            <p:ph idx="1"/>
          </p:nvPr>
        </p:nvSpPr>
        <p:spPr/>
        <p:txBody>
          <a:bodyPr/>
          <a:lstStyle/>
          <a:p>
            <a:r>
              <a:rPr lang="en-US" b="1" dirty="0">
                <a:latin typeface="+mj-lt"/>
              </a:rPr>
              <a:t>Teacher-Student Framework for Zero-Resource NMT</a:t>
            </a:r>
          </a:p>
          <a:p>
            <a:r>
              <a:rPr lang="en-US" dirty="0">
                <a:latin typeface="+mj-lt"/>
              </a:rPr>
              <a:t>Triangular Architecture for Rare Language NMT</a:t>
            </a:r>
          </a:p>
          <a:p>
            <a:r>
              <a:rPr lang="en-US" dirty="0">
                <a:latin typeface="+mj-lt"/>
              </a:rPr>
              <a:t>Consistency by Agreement in Zero-shot NMT</a:t>
            </a:r>
          </a:p>
          <a:p>
            <a:r>
              <a:rPr lang="en-US" dirty="0">
                <a:latin typeface="+mj-lt"/>
              </a:rPr>
              <a:t>Generalized Data Augmentation for Low-Resource Translation</a:t>
            </a:r>
          </a:p>
          <a:p>
            <a:endParaRPr lang="en-US" b="1" dirty="0">
              <a:latin typeface="+mj-lt"/>
            </a:endParaRPr>
          </a:p>
        </p:txBody>
      </p:sp>
    </p:spTree>
    <p:extLst>
      <p:ext uri="{BB962C8B-B14F-4D97-AF65-F5344CB8AC3E}">
        <p14:creationId xmlns:p14="http://schemas.microsoft.com/office/powerpoint/2010/main" val="4287755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1DC-7536-4E2E-9AB9-B0332FA50AD1}"/>
              </a:ext>
            </a:extLst>
          </p:cNvPr>
          <p:cNvSpPr>
            <a:spLocks noGrp="1"/>
          </p:cNvSpPr>
          <p:nvPr>
            <p:ph type="title"/>
          </p:nvPr>
        </p:nvSpPr>
        <p:spPr>
          <a:xfrm>
            <a:off x="325821" y="365125"/>
            <a:ext cx="11734799" cy="1325563"/>
          </a:xfrm>
        </p:spPr>
        <p:txBody>
          <a:bodyPr>
            <a:normAutofit/>
          </a:bodyPr>
          <a:lstStyle/>
          <a:p>
            <a:pPr algn="ctr"/>
            <a:r>
              <a:rPr lang="en-US" sz="4000" dirty="0"/>
              <a:t>Teacher-Student Framework for Zero-Resource NMT</a:t>
            </a:r>
          </a:p>
        </p:txBody>
      </p:sp>
      <p:sp>
        <p:nvSpPr>
          <p:cNvPr id="3" name="Content Placeholder 2">
            <a:extLst>
              <a:ext uri="{FF2B5EF4-FFF2-40B4-BE49-F238E27FC236}">
                <a16:creationId xmlns:a16="http://schemas.microsoft.com/office/drawing/2014/main" id="{74C708C8-AD65-43E1-94CF-9B5C471A575F}"/>
              </a:ext>
            </a:extLst>
          </p:cNvPr>
          <p:cNvSpPr>
            <a:spLocks noGrp="1"/>
          </p:cNvSpPr>
          <p:nvPr>
            <p:ph idx="1"/>
          </p:nvPr>
        </p:nvSpPr>
        <p:spPr/>
        <p:txBody>
          <a:bodyPr/>
          <a:lstStyle/>
          <a:p>
            <a:pPr marL="0" indent="0">
              <a:buNone/>
            </a:pPr>
            <a:endParaRPr lang="en-US" dirty="0"/>
          </a:p>
        </p:txBody>
      </p:sp>
      <p:sp>
        <p:nvSpPr>
          <p:cNvPr id="4" name="TextBox 3">
            <a:extLst>
              <a:ext uri="{FF2B5EF4-FFF2-40B4-BE49-F238E27FC236}">
                <a16:creationId xmlns:a16="http://schemas.microsoft.com/office/drawing/2014/main" id="{4FA95EB9-AA1A-4176-AEB7-8546F7F947BF}"/>
              </a:ext>
            </a:extLst>
          </p:cNvPr>
          <p:cNvSpPr txBox="1"/>
          <p:nvPr/>
        </p:nvSpPr>
        <p:spPr>
          <a:xfrm>
            <a:off x="3173239" y="6666242"/>
            <a:ext cx="777611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a:t>
            </a:r>
            <a:r>
              <a:rPr lang="en-US" altLang="zh-CN" dirty="0"/>
              <a:t>hen</a:t>
            </a:r>
            <a:r>
              <a:rPr lang="en-US" dirty="0"/>
              <a:t> et al., </a:t>
            </a:r>
            <a:r>
              <a:rPr lang="en-US" b="1" dirty="0"/>
              <a:t>A Teacher-Student Framework for Zero-Resource Neural Machine Translation</a:t>
            </a:r>
            <a:r>
              <a:rPr lang="en-US" dirty="0"/>
              <a:t>. ACL, 2017.</a:t>
            </a:r>
          </a:p>
        </p:txBody>
      </p:sp>
      <p:pic>
        <p:nvPicPr>
          <p:cNvPr id="5" name="Picture 4">
            <a:extLst>
              <a:ext uri="{FF2B5EF4-FFF2-40B4-BE49-F238E27FC236}">
                <a16:creationId xmlns:a16="http://schemas.microsoft.com/office/drawing/2014/main" id="{1AB514B2-657B-4CCF-8E19-346935DEFB40}"/>
              </a:ext>
            </a:extLst>
          </p:cNvPr>
          <p:cNvPicPr>
            <a:picLocks noChangeAspect="1"/>
          </p:cNvPicPr>
          <p:nvPr/>
        </p:nvPicPr>
        <p:blipFill>
          <a:blip r:embed="rId2"/>
          <a:stretch>
            <a:fillRect/>
          </a:stretch>
        </p:blipFill>
        <p:spPr>
          <a:xfrm>
            <a:off x="1345888" y="2588896"/>
            <a:ext cx="8757446" cy="2983576"/>
          </a:xfrm>
          <a:prstGeom prst="rect">
            <a:avLst/>
          </a:prstGeom>
        </p:spPr>
      </p:pic>
      <p:sp>
        <p:nvSpPr>
          <p:cNvPr id="6" name="TextBox 5">
            <a:extLst>
              <a:ext uri="{FF2B5EF4-FFF2-40B4-BE49-F238E27FC236}">
                <a16:creationId xmlns:a16="http://schemas.microsoft.com/office/drawing/2014/main" id="{DCB53FAF-D301-44EA-AE73-AE066A07FBFA}"/>
              </a:ext>
            </a:extLst>
          </p:cNvPr>
          <p:cNvSpPr txBox="1"/>
          <p:nvPr/>
        </p:nvSpPr>
        <p:spPr>
          <a:xfrm>
            <a:off x="2674883" y="5512676"/>
            <a:ext cx="2093715" cy="369332"/>
          </a:xfrm>
          <a:prstGeom prst="rect">
            <a:avLst/>
          </a:prstGeom>
          <a:noFill/>
        </p:spPr>
        <p:txBody>
          <a:bodyPr wrap="none" rtlCol="0">
            <a:spAutoFit/>
          </a:bodyPr>
          <a:lstStyle/>
          <a:p>
            <a:r>
              <a:rPr lang="en-US" dirty="0"/>
              <a:t>Pivot-based Method</a:t>
            </a:r>
          </a:p>
        </p:txBody>
      </p:sp>
      <p:sp>
        <p:nvSpPr>
          <p:cNvPr id="7" name="TextBox 6">
            <a:extLst>
              <a:ext uri="{FF2B5EF4-FFF2-40B4-BE49-F238E27FC236}">
                <a16:creationId xmlns:a16="http://schemas.microsoft.com/office/drawing/2014/main" id="{1501981D-5490-42A9-9E04-0EE704CAD93F}"/>
              </a:ext>
            </a:extLst>
          </p:cNvPr>
          <p:cNvSpPr txBox="1"/>
          <p:nvPr/>
        </p:nvSpPr>
        <p:spPr>
          <a:xfrm>
            <a:off x="7587995" y="5567952"/>
            <a:ext cx="2515625" cy="369332"/>
          </a:xfrm>
          <a:prstGeom prst="rect">
            <a:avLst/>
          </a:prstGeom>
          <a:noFill/>
        </p:spPr>
        <p:txBody>
          <a:bodyPr wrap="none" rtlCol="0">
            <a:spAutoFit/>
          </a:bodyPr>
          <a:lstStyle/>
          <a:p>
            <a:r>
              <a:rPr lang="en-US" dirty="0"/>
              <a:t>Teacher Student Method</a:t>
            </a:r>
          </a:p>
        </p:txBody>
      </p:sp>
    </p:spTree>
    <p:extLst>
      <p:ext uri="{BB962C8B-B14F-4D97-AF65-F5344CB8AC3E}">
        <p14:creationId xmlns:p14="http://schemas.microsoft.com/office/powerpoint/2010/main" val="2355514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1DC-7536-4E2E-9AB9-B0332FA50AD1}"/>
              </a:ext>
            </a:extLst>
          </p:cNvPr>
          <p:cNvSpPr>
            <a:spLocks noGrp="1"/>
          </p:cNvSpPr>
          <p:nvPr>
            <p:ph type="title"/>
          </p:nvPr>
        </p:nvSpPr>
        <p:spPr>
          <a:xfrm>
            <a:off x="325821" y="365125"/>
            <a:ext cx="11734799" cy="1325563"/>
          </a:xfrm>
        </p:spPr>
        <p:txBody>
          <a:bodyPr>
            <a:normAutofit/>
          </a:bodyPr>
          <a:lstStyle/>
          <a:p>
            <a:pPr algn="ctr"/>
            <a:r>
              <a:rPr lang="en-US" sz="4000" dirty="0"/>
              <a:t>Teacher-Student Framework for Zero-Resource NMT</a:t>
            </a:r>
          </a:p>
        </p:txBody>
      </p:sp>
      <p:grpSp>
        <p:nvGrpSpPr>
          <p:cNvPr id="9" name="Group 8">
            <a:extLst>
              <a:ext uri="{FF2B5EF4-FFF2-40B4-BE49-F238E27FC236}">
                <a16:creationId xmlns:a16="http://schemas.microsoft.com/office/drawing/2014/main" id="{6AE7CFE0-DA66-4583-9321-532A114240DD}"/>
              </a:ext>
            </a:extLst>
          </p:cNvPr>
          <p:cNvGrpSpPr/>
          <p:nvPr/>
        </p:nvGrpSpPr>
        <p:grpSpPr>
          <a:xfrm>
            <a:off x="888124" y="3797484"/>
            <a:ext cx="5098338" cy="1715192"/>
            <a:chOff x="975545" y="1985763"/>
            <a:chExt cx="9275902" cy="3496160"/>
          </a:xfrm>
        </p:grpSpPr>
        <p:pic>
          <p:nvPicPr>
            <p:cNvPr id="10" name="Content Placeholder 5">
              <a:extLst>
                <a:ext uri="{FF2B5EF4-FFF2-40B4-BE49-F238E27FC236}">
                  <a16:creationId xmlns:a16="http://schemas.microsoft.com/office/drawing/2014/main" id="{63033AB3-20EF-48DB-A5E4-BE062F8D8670}"/>
                </a:ext>
              </a:extLst>
            </p:cNvPr>
            <p:cNvPicPr>
              <a:picLocks noChangeAspect="1"/>
            </p:cNvPicPr>
            <p:nvPr/>
          </p:nvPicPr>
          <p:blipFill rotWithShape="1">
            <a:blip r:embed="rId2"/>
            <a:srcRect l="2006"/>
            <a:stretch/>
          </p:blipFill>
          <p:spPr>
            <a:xfrm>
              <a:off x="975545" y="1985763"/>
              <a:ext cx="9275902" cy="2124320"/>
            </a:xfrm>
            <a:prstGeom prst="rect">
              <a:avLst/>
            </a:prstGeom>
          </p:spPr>
        </p:pic>
        <p:pic>
          <p:nvPicPr>
            <p:cNvPr id="11" name="Picture 10">
              <a:extLst>
                <a:ext uri="{FF2B5EF4-FFF2-40B4-BE49-F238E27FC236}">
                  <a16:creationId xmlns:a16="http://schemas.microsoft.com/office/drawing/2014/main" id="{5F463BD1-F2AA-4455-AACE-A819017DDC99}"/>
                </a:ext>
              </a:extLst>
            </p:cNvPr>
            <p:cNvPicPr>
              <a:picLocks noChangeAspect="1"/>
            </p:cNvPicPr>
            <p:nvPr/>
          </p:nvPicPr>
          <p:blipFill rotWithShape="1">
            <a:blip r:embed="rId3"/>
            <a:srcRect t="11291"/>
            <a:stretch/>
          </p:blipFill>
          <p:spPr>
            <a:xfrm>
              <a:off x="975545" y="4156360"/>
              <a:ext cx="8342118" cy="1325563"/>
            </a:xfrm>
            <a:prstGeom prst="rect">
              <a:avLst/>
            </a:prstGeom>
          </p:spPr>
        </p:pic>
      </p:grpSp>
      <p:pic>
        <p:nvPicPr>
          <p:cNvPr id="7" name="Picture 6">
            <a:extLst>
              <a:ext uri="{FF2B5EF4-FFF2-40B4-BE49-F238E27FC236}">
                <a16:creationId xmlns:a16="http://schemas.microsoft.com/office/drawing/2014/main" id="{FDF0E59F-598F-413D-BDC5-B62D2F9026DB}"/>
              </a:ext>
            </a:extLst>
          </p:cNvPr>
          <p:cNvPicPr>
            <a:picLocks noChangeAspect="1"/>
          </p:cNvPicPr>
          <p:nvPr/>
        </p:nvPicPr>
        <p:blipFill>
          <a:blip r:embed="rId4"/>
          <a:stretch>
            <a:fillRect/>
          </a:stretch>
        </p:blipFill>
        <p:spPr>
          <a:xfrm>
            <a:off x="7744400" y="2500424"/>
            <a:ext cx="3435096" cy="2008168"/>
          </a:xfrm>
          <a:prstGeom prst="rect">
            <a:avLst/>
          </a:prstGeom>
        </p:spPr>
      </p:pic>
      <p:pic>
        <p:nvPicPr>
          <p:cNvPr id="12" name="Picture 11">
            <a:extLst>
              <a:ext uri="{FF2B5EF4-FFF2-40B4-BE49-F238E27FC236}">
                <a16:creationId xmlns:a16="http://schemas.microsoft.com/office/drawing/2014/main" id="{F1B94F87-7217-4C9C-9E00-37DC77846481}"/>
              </a:ext>
            </a:extLst>
          </p:cNvPr>
          <p:cNvPicPr>
            <a:picLocks noChangeAspect="1"/>
          </p:cNvPicPr>
          <p:nvPr/>
        </p:nvPicPr>
        <p:blipFill>
          <a:blip r:embed="rId5"/>
          <a:stretch>
            <a:fillRect/>
          </a:stretch>
        </p:blipFill>
        <p:spPr>
          <a:xfrm>
            <a:off x="888124" y="1967779"/>
            <a:ext cx="5398842" cy="1325564"/>
          </a:xfrm>
          <a:prstGeom prst="rect">
            <a:avLst/>
          </a:prstGeom>
        </p:spPr>
      </p:pic>
      <p:sp>
        <p:nvSpPr>
          <p:cNvPr id="13" name="TextBox 12">
            <a:extLst>
              <a:ext uri="{FF2B5EF4-FFF2-40B4-BE49-F238E27FC236}">
                <a16:creationId xmlns:a16="http://schemas.microsoft.com/office/drawing/2014/main" id="{10837688-E0F0-438E-87FF-A623854A124B}"/>
              </a:ext>
            </a:extLst>
          </p:cNvPr>
          <p:cNvSpPr txBox="1"/>
          <p:nvPr/>
        </p:nvSpPr>
        <p:spPr>
          <a:xfrm>
            <a:off x="3173239" y="6666242"/>
            <a:ext cx="777611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a:t>
            </a:r>
            <a:r>
              <a:rPr lang="en-US" altLang="zh-CN" dirty="0"/>
              <a:t>hen</a:t>
            </a:r>
            <a:r>
              <a:rPr lang="en-US" dirty="0"/>
              <a:t> et al., </a:t>
            </a:r>
            <a:r>
              <a:rPr lang="en-US" b="1" dirty="0"/>
              <a:t>A Teacher-Student Framework for Zero-Resource Neural Machine Translation</a:t>
            </a:r>
            <a:r>
              <a:rPr lang="en-US" dirty="0"/>
              <a:t>. ACL, 2017.</a:t>
            </a:r>
          </a:p>
        </p:txBody>
      </p:sp>
    </p:spTree>
    <p:extLst>
      <p:ext uri="{BB962C8B-B14F-4D97-AF65-F5344CB8AC3E}">
        <p14:creationId xmlns:p14="http://schemas.microsoft.com/office/powerpoint/2010/main" val="3034569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066983-8608-49F6-BBCC-F3BA0D3A7C50}"/>
              </a:ext>
            </a:extLst>
          </p:cNvPr>
          <p:cNvPicPr>
            <a:picLocks noChangeAspect="1"/>
          </p:cNvPicPr>
          <p:nvPr/>
        </p:nvPicPr>
        <p:blipFill>
          <a:blip r:embed="rId3"/>
          <a:stretch>
            <a:fillRect/>
          </a:stretch>
        </p:blipFill>
        <p:spPr>
          <a:xfrm>
            <a:off x="7744400" y="2500424"/>
            <a:ext cx="3435096" cy="200816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F3F7FF6-D466-4D80-8B26-AEED2A911D44}"/>
              </a:ext>
            </a:extLst>
          </p:cNvPr>
          <p:cNvPicPr>
            <a:picLocks noChangeAspect="1"/>
          </p:cNvPicPr>
          <p:nvPr/>
        </p:nvPicPr>
        <p:blipFill>
          <a:blip r:embed="rId4"/>
          <a:stretch>
            <a:fillRect/>
          </a:stretch>
        </p:blipFill>
        <p:spPr>
          <a:xfrm>
            <a:off x="969545" y="1956509"/>
            <a:ext cx="5325686" cy="1670406"/>
          </a:xfrm>
          <a:prstGeom prst="rect">
            <a:avLst/>
          </a:prstGeom>
        </p:spPr>
      </p:pic>
      <p:sp>
        <p:nvSpPr>
          <p:cNvPr id="7" name="Title 1">
            <a:extLst>
              <a:ext uri="{FF2B5EF4-FFF2-40B4-BE49-F238E27FC236}">
                <a16:creationId xmlns:a16="http://schemas.microsoft.com/office/drawing/2014/main" id="{198FCB6A-B86D-46FA-B681-7AB49C07D28D}"/>
              </a:ext>
            </a:extLst>
          </p:cNvPr>
          <p:cNvSpPr>
            <a:spLocks noGrp="1"/>
          </p:cNvSpPr>
          <p:nvPr>
            <p:ph type="title"/>
          </p:nvPr>
        </p:nvSpPr>
        <p:spPr>
          <a:xfrm>
            <a:off x="325821" y="365125"/>
            <a:ext cx="11734799" cy="1325563"/>
          </a:xfrm>
        </p:spPr>
        <p:txBody>
          <a:bodyPr>
            <a:normAutofit/>
          </a:bodyPr>
          <a:lstStyle/>
          <a:p>
            <a:pPr algn="ctr"/>
            <a:r>
              <a:rPr lang="en-US" sz="4000" dirty="0"/>
              <a:t>Teacher-Student Framework for Zero-Resource NMT</a:t>
            </a:r>
          </a:p>
        </p:txBody>
      </p:sp>
      <p:pic>
        <p:nvPicPr>
          <p:cNvPr id="11" name="Picture 10">
            <a:extLst>
              <a:ext uri="{FF2B5EF4-FFF2-40B4-BE49-F238E27FC236}">
                <a16:creationId xmlns:a16="http://schemas.microsoft.com/office/drawing/2014/main" id="{EEB7D8DF-7AB0-4063-82E2-BD7DAB3D2A42}"/>
              </a:ext>
            </a:extLst>
          </p:cNvPr>
          <p:cNvPicPr>
            <a:picLocks noChangeAspect="1"/>
          </p:cNvPicPr>
          <p:nvPr/>
        </p:nvPicPr>
        <p:blipFill>
          <a:blip r:embed="rId5"/>
          <a:stretch>
            <a:fillRect/>
          </a:stretch>
        </p:blipFill>
        <p:spPr>
          <a:xfrm>
            <a:off x="900113" y="4000971"/>
            <a:ext cx="6467475" cy="1801936"/>
          </a:xfrm>
          <a:prstGeom prst="rect">
            <a:avLst/>
          </a:prstGeom>
        </p:spPr>
      </p:pic>
      <p:sp>
        <p:nvSpPr>
          <p:cNvPr id="8" name="TextBox 7">
            <a:extLst>
              <a:ext uri="{FF2B5EF4-FFF2-40B4-BE49-F238E27FC236}">
                <a16:creationId xmlns:a16="http://schemas.microsoft.com/office/drawing/2014/main" id="{37F83E9C-65EC-43A3-B7D2-B4822EADEA73}"/>
              </a:ext>
            </a:extLst>
          </p:cNvPr>
          <p:cNvSpPr txBox="1"/>
          <p:nvPr/>
        </p:nvSpPr>
        <p:spPr>
          <a:xfrm>
            <a:off x="3173239" y="6666242"/>
            <a:ext cx="777611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a:t>
            </a:r>
            <a:r>
              <a:rPr lang="en-US" altLang="zh-CN" dirty="0"/>
              <a:t>hen</a:t>
            </a:r>
            <a:r>
              <a:rPr lang="en-US" dirty="0"/>
              <a:t> et al., </a:t>
            </a:r>
            <a:r>
              <a:rPr lang="en-US" b="1" dirty="0"/>
              <a:t>A Teacher-Student Framework for Zero-Resource Neural Machine Translation</a:t>
            </a:r>
            <a:r>
              <a:rPr lang="en-US" dirty="0"/>
              <a:t>. ACL, 2017.</a:t>
            </a:r>
          </a:p>
        </p:txBody>
      </p:sp>
    </p:spTree>
    <p:extLst>
      <p:ext uri="{BB962C8B-B14F-4D97-AF65-F5344CB8AC3E}">
        <p14:creationId xmlns:p14="http://schemas.microsoft.com/office/powerpoint/2010/main" val="1665007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DF3CE-F970-45E7-A727-84D9364BEA3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7F3A71A-A7C5-4603-8DF7-0B2FDF0637B2}"/>
              </a:ext>
            </a:extLst>
          </p:cNvPr>
          <p:cNvPicPr>
            <a:picLocks noChangeAspect="1"/>
          </p:cNvPicPr>
          <p:nvPr/>
        </p:nvPicPr>
        <p:blipFill>
          <a:blip r:embed="rId2"/>
          <a:stretch>
            <a:fillRect/>
          </a:stretch>
        </p:blipFill>
        <p:spPr>
          <a:xfrm>
            <a:off x="3444853" y="2771648"/>
            <a:ext cx="5302293" cy="1851858"/>
          </a:xfrm>
          <a:prstGeom prst="rect">
            <a:avLst/>
          </a:prstGeom>
          <a:effectLst>
            <a:outerShdw blurRad="50800" dist="38100" dir="5400000" algn="t" rotWithShape="0">
              <a:prstClr val="black">
                <a:alpha val="40000"/>
              </a:prstClr>
            </a:outerShdw>
          </a:effectLst>
        </p:spPr>
      </p:pic>
      <p:sp>
        <p:nvSpPr>
          <p:cNvPr id="8" name="Title 1">
            <a:extLst>
              <a:ext uri="{FF2B5EF4-FFF2-40B4-BE49-F238E27FC236}">
                <a16:creationId xmlns:a16="http://schemas.microsoft.com/office/drawing/2014/main" id="{7B89F58B-EC6A-4D06-B3F4-A77F93682FCF}"/>
              </a:ext>
            </a:extLst>
          </p:cNvPr>
          <p:cNvSpPr>
            <a:spLocks noGrp="1"/>
          </p:cNvSpPr>
          <p:nvPr>
            <p:ph type="title"/>
          </p:nvPr>
        </p:nvSpPr>
        <p:spPr>
          <a:xfrm>
            <a:off x="325821" y="365125"/>
            <a:ext cx="11734799" cy="1325563"/>
          </a:xfrm>
        </p:spPr>
        <p:txBody>
          <a:bodyPr>
            <a:normAutofit/>
          </a:bodyPr>
          <a:lstStyle/>
          <a:p>
            <a:pPr algn="ctr"/>
            <a:r>
              <a:rPr lang="en-US" sz="4000" dirty="0"/>
              <a:t>Teacher-Student Framework for Zero-Resource NMT</a:t>
            </a:r>
          </a:p>
        </p:txBody>
      </p:sp>
      <p:sp>
        <p:nvSpPr>
          <p:cNvPr id="6" name="TextBox 5">
            <a:extLst>
              <a:ext uri="{FF2B5EF4-FFF2-40B4-BE49-F238E27FC236}">
                <a16:creationId xmlns:a16="http://schemas.microsoft.com/office/drawing/2014/main" id="{CD0A26E1-3144-4991-98B4-6F20DADF0117}"/>
              </a:ext>
            </a:extLst>
          </p:cNvPr>
          <p:cNvSpPr txBox="1"/>
          <p:nvPr/>
        </p:nvSpPr>
        <p:spPr>
          <a:xfrm>
            <a:off x="3173239" y="6666242"/>
            <a:ext cx="7776115"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C</a:t>
            </a:r>
            <a:r>
              <a:rPr lang="en-US" altLang="zh-CN" dirty="0"/>
              <a:t>hen</a:t>
            </a:r>
            <a:r>
              <a:rPr lang="en-US" dirty="0"/>
              <a:t> et al., </a:t>
            </a:r>
            <a:r>
              <a:rPr lang="en-US" b="1" dirty="0"/>
              <a:t>A Teacher-Student Framework for Zero-Resource Neural Machine Translation</a:t>
            </a:r>
            <a:r>
              <a:rPr lang="en-US" dirty="0"/>
              <a:t>. ACL, 2017.</a:t>
            </a:r>
          </a:p>
        </p:txBody>
      </p:sp>
    </p:spTree>
    <p:extLst>
      <p:ext uri="{BB962C8B-B14F-4D97-AF65-F5344CB8AC3E}">
        <p14:creationId xmlns:p14="http://schemas.microsoft.com/office/powerpoint/2010/main" val="2016805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B0B5-6671-4FAE-90D1-C91D3B3BBC18}"/>
              </a:ext>
            </a:extLst>
          </p:cNvPr>
          <p:cNvSpPr>
            <a:spLocks noGrp="1"/>
          </p:cNvSpPr>
          <p:nvPr>
            <p:ph type="title"/>
          </p:nvPr>
        </p:nvSpPr>
        <p:spPr/>
        <p:txBody>
          <a:bodyPr/>
          <a:lstStyle/>
          <a:p>
            <a:pPr algn="ctr"/>
            <a:r>
              <a:rPr lang="en-US" dirty="0"/>
              <a:t>Tri-Language Learning for Low Resource NMT</a:t>
            </a:r>
          </a:p>
        </p:txBody>
      </p:sp>
      <p:sp>
        <p:nvSpPr>
          <p:cNvPr id="3" name="Content Placeholder 2">
            <a:extLst>
              <a:ext uri="{FF2B5EF4-FFF2-40B4-BE49-F238E27FC236}">
                <a16:creationId xmlns:a16="http://schemas.microsoft.com/office/drawing/2014/main" id="{EF9A99B1-E289-47A5-A852-C108BADE65FC}"/>
              </a:ext>
            </a:extLst>
          </p:cNvPr>
          <p:cNvSpPr>
            <a:spLocks noGrp="1"/>
          </p:cNvSpPr>
          <p:nvPr>
            <p:ph idx="1"/>
          </p:nvPr>
        </p:nvSpPr>
        <p:spPr/>
        <p:txBody>
          <a:bodyPr/>
          <a:lstStyle/>
          <a:p>
            <a:r>
              <a:rPr lang="en-US" dirty="0">
                <a:latin typeface="+mj-lt"/>
              </a:rPr>
              <a:t>Teacher-Student Framework for Zero-Resource NMT</a:t>
            </a:r>
          </a:p>
          <a:p>
            <a:r>
              <a:rPr lang="en-US" b="1" dirty="0">
                <a:latin typeface="+mj-lt"/>
              </a:rPr>
              <a:t>Triangular Architecture for Rare Language NMT</a:t>
            </a:r>
          </a:p>
          <a:p>
            <a:r>
              <a:rPr lang="en-US" dirty="0">
                <a:latin typeface="+mj-lt"/>
              </a:rPr>
              <a:t>Consistency by Agreement in Zero-shot NMT</a:t>
            </a:r>
          </a:p>
          <a:p>
            <a:r>
              <a:rPr lang="en-US" dirty="0">
                <a:latin typeface="+mj-lt"/>
              </a:rPr>
              <a:t>Generalized Data Augmentation for Low-Resource Translation</a:t>
            </a:r>
          </a:p>
          <a:p>
            <a:endParaRPr lang="en-US" b="1" dirty="0">
              <a:latin typeface="+mj-lt"/>
            </a:endParaRPr>
          </a:p>
        </p:txBody>
      </p:sp>
    </p:spTree>
    <p:extLst>
      <p:ext uri="{BB962C8B-B14F-4D97-AF65-F5344CB8AC3E}">
        <p14:creationId xmlns:p14="http://schemas.microsoft.com/office/powerpoint/2010/main" val="868630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C263-ADF1-4810-8B8A-605099197CC5}"/>
              </a:ext>
            </a:extLst>
          </p:cNvPr>
          <p:cNvSpPr>
            <a:spLocks noGrp="1"/>
          </p:cNvSpPr>
          <p:nvPr>
            <p:ph type="title"/>
          </p:nvPr>
        </p:nvSpPr>
        <p:spPr>
          <a:xfrm>
            <a:off x="400692" y="365125"/>
            <a:ext cx="11630346" cy="1325563"/>
          </a:xfrm>
        </p:spPr>
        <p:txBody>
          <a:bodyPr>
            <a:normAutofit/>
          </a:bodyPr>
          <a:lstStyle/>
          <a:p>
            <a:pPr algn="ctr"/>
            <a:r>
              <a:rPr lang="en-US" dirty="0"/>
              <a:t>Triangular Architecture for Rare Language NMT</a:t>
            </a:r>
          </a:p>
        </p:txBody>
      </p:sp>
      <p:grpSp>
        <p:nvGrpSpPr>
          <p:cNvPr id="3" name="Group 2">
            <a:extLst>
              <a:ext uri="{FF2B5EF4-FFF2-40B4-BE49-F238E27FC236}">
                <a16:creationId xmlns:a16="http://schemas.microsoft.com/office/drawing/2014/main" id="{FD150BD5-AA22-440B-B3C6-8608872E1251}"/>
              </a:ext>
            </a:extLst>
          </p:cNvPr>
          <p:cNvGrpSpPr/>
          <p:nvPr/>
        </p:nvGrpSpPr>
        <p:grpSpPr>
          <a:xfrm>
            <a:off x="6130168" y="1531943"/>
            <a:ext cx="5302767" cy="5212168"/>
            <a:chOff x="6099769" y="1589376"/>
            <a:chExt cx="5303520" cy="4460441"/>
          </a:xfrm>
        </p:grpSpPr>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1A047CF-D07C-4586-BBBB-46D2591C4D2F}"/>
                    </a:ext>
                  </a:extLst>
                </p:cNvPr>
                <p:cNvSpPr txBox="1">
                  <a:spLocks/>
                </p:cNvSpPr>
                <p:nvPr/>
              </p:nvSpPr>
              <p:spPr>
                <a:xfrm>
                  <a:off x="6099769" y="1589376"/>
                  <a:ext cx="5303520" cy="4460441"/>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M</a:t>
                  </a:r>
                  <a:r>
                    <a:rPr lang="en-US" altLang="zh-CN" sz="2400" dirty="0"/>
                    <a:t>ethod</a:t>
                  </a:r>
                  <a:endParaRPr lang="en-US" sz="2400" dirty="0"/>
                </a:p>
                <a:p>
                  <a:pPr marL="0" indent="0" algn="ctr">
                    <a:buNone/>
                  </a:pPr>
                  <a:endParaRPr lang="en-US" sz="1050" dirty="0"/>
                </a:p>
                <a:p>
                  <a:pPr lvl="1"/>
                  <a:r>
                    <a:rPr lang="en-US" sz="2000" dirty="0">
                      <a:latin typeface="+mj-lt"/>
                    </a:rPr>
                    <a:t>Language </a:t>
                  </a:r>
                  <a14:m>
                    <m:oMath xmlns:m="http://schemas.openxmlformats.org/officeDocument/2006/math">
                      <m:r>
                        <a:rPr lang="en-US" sz="2000" i="1">
                          <a:latin typeface="Cambria Math" panose="02040503050406030204" pitchFamily="18" charset="0"/>
                        </a:rPr>
                        <m:t>𝑍</m:t>
                      </m:r>
                    </m:oMath>
                  </a14:m>
                  <a:r>
                    <a:rPr lang="en-US" sz="2000" dirty="0">
                      <a:latin typeface="+mj-lt"/>
                    </a:rPr>
                    <a:t> is used as a hidden space to translate a sentence from language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 </m:t>
                      </m:r>
                    </m:oMath>
                  </a14:m>
                  <a:r>
                    <a:rPr lang="en-US" sz="2000" dirty="0">
                      <a:latin typeface="+mj-lt"/>
                    </a:rPr>
                    <a:t> to language </a:t>
                  </a:r>
                  <a14:m>
                    <m:oMath xmlns:m="http://schemas.openxmlformats.org/officeDocument/2006/math">
                      <m:r>
                        <a:rPr lang="en-US" sz="2000" i="1">
                          <a:latin typeface="Cambria Math" panose="02040503050406030204" pitchFamily="18" charset="0"/>
                        </a:rPr>
                        <m:t>𝑌</m:t>
                      </m:r>
                    </m:oMath>
                  </a14:m>
                  <a:r>
                    <a:rPr lang="en-US" sz="2000" dirty="0">
                      <a:latin typeface="+mj-lt"/>
                    </a:rPr>
                    <a:t>, and from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 </m:t>
                      </m:r>
                    </m:oMath>
                  </a14:m>
                  <a:r>
                    <a:rPr lang="en-US" sz="2000" dirty="0">
                      <a:latin typeface="+mj-lt"/>
                    </a:rPr>
                    <a:t>to </a:t>
                  </a:r>
                  <a14:m>
                    <m:oMath xmlns:m="http://schemas.openxmlformats.org/officeDocument/2006/math">
                      <m:r>
                        <a:rPr lang="en-US" sz="2000" i="1">
                          <a:latin typeface="Cambria Math" panose="02040503050406030204" pitchFamily="18" charset="0"/>
                        </a:rPr>
                        <m:t>𝑋</m:t>
                      </m:r>
                    </m:oMath>
                  </a14:m>
                  <a:r>
                    <a:rPr lang="en-US" sz="2000" dirty="0">
                      <a:latin typeface="+mj-lt"/>
                    </a:rPr>
                    <a:t>.</a:t>
                  </a:r>
                </a:p>
                <a:p>
                  <a:pPr lvl="1"/>
                  <a:endParaRPr lang="en-US" sz="2000" dirty="0">
                    <a:latin typeface="+mj-lt"/>
                  </a:endParaRPr>
                </a:p>
                <a:p>
                  <a:pPr lvl="1"/>
                  <a:endParaRPr lang="en-US" sz="2000" dirty="0">
                    <a:latin typeface="+mj-lt"/>
                  </a:endParaRPr>
                </a:p>
                <a:p>
                  <a:pPr lvl="1"/>
                  <a:endParaRPr lang="en-US" sz="2000" dirty="0">
                    <a:latin typeface="+mj-lt"/>
                  </a:endParaRPr>
                </a:p>
                <a:p>
                  <a:pPr lvl="1"/>
                  <a:endParaRPr lang="en-US" sz="2000" dirty="0">
                    <a:latin typeface="+mj-lt"/>
                  </a:endParaRPr>
                </a:p>
                <a:p>
                  <a:pPr marL="448193" lvl="1" indent="0">
                    <a:buNone/>
                  </a:pPr>
                  <a:endParaRPr lang="en-US" sz="1176" dirty="0">
                    <a:latin typeface="+mj-lt"/>
                  </a:endParaRPr>
                </a:p>
                <a:p>
                  <a:pPr lvl="1"/>
                  <a:r>
                    <a:rPr lang="en-US" sz="2000" dirty="0">
                      <a:latin typeface="+mj-lt"/>
                    </a:rPr>
                    <a:t>Small bilingual corpora are used to initialize</a:t>
                  </a:r>
                  <a14:m>
                    <m:oMath xmlns:m="http://schemas.openxmlformats.org/officeDocument/2006/math">
                      <m:r>
                        <a:rPr lang="en-US" sz="1961">
                          <a:latin typeface="Cambria Math" panose="02040503050406030204" pitchFamily="18" charset="0"/>
                        </a:rPr>
                        <m:t>  </m:t>
                      </m:r>
                      <m:r>
                        <a:rPr lang="en-US" sz="1961" i="1">
                          <a:latin typeface="Cambria Math" panose="02040503050406030204" pitchFamily="18" charset="0"/>
                        </a:rPr>
                        <m:t>𝑝</m:t>
                      </m:r>
                      <m:d>
                        <m:dPr>
                          <m:ctrlPr>
                            <a:rPr lang="en-US" sz="1961" i="1">
                              <a:latin typeface="Cambria Math" panose="02040503050406030204" pitchFamily="18" charset="0"/>
                            </a:rPr>
                          </m:ctrlPr>
                        </m:dPr>
                        <m:e>
                          <m:r>
                            <a:rPr lang="en-US" sz="1961" i="1">
                              <a:latin typeface="Cambria Math" panose="02040503050406030204" pitchFamily="18" charset="0"/>
                            </a:rPr>
                            <m:t>𝑧</m:t>
                          </m:r>
                        </m:e>
                        <m:e>
                          <m:r>
                            <a:rPr lang="en-US" sz="1961" i="1">
                              <a:latin typeface="Cambria Math" panose="02040503050406030204" pitchFamily="18" charset="0"/>
                            </a:rPr>
                            <m:t>𝑥</m:t>
                          </m:r>
                        </m:e>
                      </m:d>
                      <m:r>
                        <a:rPr lang="en-US" sz="1961">
                          <a:latin typeface="Cambria Math" panose="02040503050406030204" pitchFamily="18" charset="0"/>
                        </a:rPr>
                        <m:t>,</m:t>
                      </m:r>
                      <m:r>
                        <a:rPr lang="en-US" sz="1961" i="1">
                          <a:latin typeface="Cambria Math" panose="02040503050406030204" pitchFamily="18" charset="0"/>
                        </a:rPr>
                        <m:t>𝑝</m:t>
                      </m:r>
                      <m:d>
                        <m:dPr>
                          <m:ctrlPr>
                            <a:rPr lang="en-US" sz="1961" i="1">
                              <a:latin typeface="Cambria Math" panose="02040503050406030204" pitchFamily="18" charset="0"/>
                            </a:rPr>
                          </m:ctrlPr>
                        </m:dPr>
                        <m:e>
                          <m:r>
                            <a:rPr lang="en-US" sz="1961" i="1">
                              <a:latin typeface="Cambria Math" panose="02040503050406030204" pitchFamily="18" charset="0"/>
                            </a:rPr>
                            <m:t>𝑦</m:t>
                          </m:r>
                        </m:e>
                        <m:e>
                          <m:r>
                            <a:rPr lang="en-US" sz="1961" i="1">
                              <a:latin typeface="Cambria Math" panose="02040503050406030204" pitchFamily="18" charset="0"/>
                            </a:rPr>
                            <m:t>𝑧</m:t>
                          </m:r>
                        </m:e>
                      </m:d>
                      <m:r>
                        <a:rPr lang="en-US" sz="1961" i="1">
                          <a:latin typeface="Cambria Math" panose="02040503050406030204" pitchFamily="18" charset="0"/>
                        </a:rPr>
                        <m:t>,</m:t>
                      </m:r>
                      <m:r>
                        <a:rPr lang="en-US" sz="1961" i="1">
                          <a:latin typeface="Cambria Math" panose="02040503050406030204" pitchFamily="18" charset="0"/>
                        </a:rPr>
                        <m:t>𝑝</m:t>
                      </m:r>
                      <m:d>
                        <m:dPr>
                          <m:ctrlPr>
                            <a:rPr lang="en-US" sz="1961" i="1">
                              <a:latin typeface="Cambria Math" panose="02040503050406030204" pitchFamily="18" charset="0"/>
                            </a:rPr>
                          </m:ctrlPr>
                        </m:dPr>
                        <m:e>
                          <m:r>
                            <a:rPr lang="en-US" sz="1961" i="1">
                              <a:latin typeface="Cambria Math" panose="02040503050406030204" pitchFamily="18" charset="0"/>
                            </a:rPr>
                            <m:t>𝑧</m:t>
                          </m:r>
                        </m:e>
                        <m:e>
                          <m:r>
                            <a:rPr lang="en-US" sz="1961" i="1">
                              <a:latin typeface="Cambria Math" panose="02040503050406030204" pitchFamily="18" charset="0"/>
                            </a:rPr>
                            <m:t>𝑦</m:t>
                          </m:r>
                        </m:e>
                      </m:d>
                    </m:oMath>
                  </a14:m>
                  <a:r>
                    <a:rPr lang="en-US" sz="1961" dirty="0"/>
                    <a:t> </a:t>
                  </a:r>
                  <a:r>
                    <a:rPr lang="en-US" sz="2000" dirty="0">
                      <a:latin typeface="+mj-lt"/>
                    </a:rPr>
                    <a:t>and </a:t>
                  </a:r>
                  <a14:m>
                    <m:oMath xmlns:m="http://schemas.openxmlformats.org/officeDocument/2006/math">
                      <m:r>
                        <a:rPr lang="en-US" sz="1961" i="1">
                          <a:latin typeface="Cambria Math" panose="02040503050406030204" pitchFamily="18" charset="0"/>
                        </a:rPr>
                        <m:t>𝑝</m:t>
                      </m:r>
                      <m:d>
                        <m:dPr>
                          <m:ctrlPr>
                            <a:rPr lang="en-US" sz="1961" i="1">
                              <a:latin typeface="Cambria Math" panose="02040503050406030204" pitchFamily="18" charset="0"/>
                            </a:rPr>
                          </m:ctrlPr>
                        </m:dPr>
                        <m:e>
                          <m:r>
                            <a:rPr lang="en-US" sz="1961" i="1">
                              <a:latin typeface="Cambria Math" panose="02040503050406030204" pitchFamily="18" charset="0"/>
                            </a:rPr>
                            <m:t>𝑥</m:t>
                          </m:r>
                        </m:e>
                        <m:e>
                          <m:r>
                            <a:rPr lang="en-US" sz="1961" i="1">
                              <a:latin typeface="Cambria Math" panose="02040503050406030204" pitchFamily="18" charset="0"/>
                            </a:rPr>
                            <m:t>𝑧</m:t>
                          </m:r>
                        </m:e>
                      </m:d>
                    </m:oMath>
                  </a14:m>
                  <a:r>
                    <a:rPr lang="en-US" sz="2000" dirty="0">
                      <a:latin typeface="+mj-lt"/>
                    </a:rPr>
                    <a:t>.</a:t>
                  </a:r>
                </a:p>
                <a:p>
                  <a:pPr lvl="1"/>
                  <a:endParaRPr lang="en-US" sz="1961" dirty="0">
                    <a:latin typeface="+mj-lt"/>
                  </a:endParaRPr>
                </a:p>
                <a:p>
                  <a:pPr lvl="1"/>
                  <a:r>
                    <a:rPr lang="en-US" sz="2000" dirty="0">
                      <a:latin typeface="+mj-lt"/>
                    </a:rPr>
                    <a:t>EM training is leveraged for fine tuning.</a:t>
                  </a:r>
                </a:p>
                <a:p>
                  <a:pPr lvl="1"/>
                  <a:endParaRPr lang="en-US" sz="2000" dirty="0"/>
                </a:p>
              </p:txBody>
            </p:sp>
          </mc:Choice>
          <mc:Fallback xmlns="">
            <p:sp>
              <p:nvSpPr>
                <p:cNvPr id="15" name="Content Placeholder 2">
                  <a:extLst>
                    <a:ext uri="{FF2B5EF4-FFF2-40B4-BE49-F238E27FC236}">
                      <a16:creationId xmlns:a16="http://schemas.microsoft.com/office/drawing/2014/main" id="{A1A047CF-D07C-4586-BBBB-46D2591C4D2F}"/>
                    </a:ext>
                  </a:extLst>
                </p:cNvPr>
                <p:cNvSpPr txBox="1">
                  <a:spLocks noRot="1" noChangeAspect="1" noMove="1" noResize="1" noEditPoints="1" noAdjustHandles="1" noChangeArrowheads="1" noChangeShapeType="1" noTextEdit="1"/>
                </p:cNvSpPr>
                <p:nvPr/>
              </p:nvSpPr>
              <p:spPr>
                <a:xfrm>
                  <a:off x="6099769" y="1589376"/>
                  <a:ext cx="5303520" cy="4460441"/>
                </a:xfrm>
                <a:prstGeom prst="rect">
                  <a:avLst/>
                </a:prstGeom>
                <a:blipFill>
                  <a:blip r:embed="rId4"/>
                  <a:stretch>
                    <a:fillRect t="-16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965F77-BFBD-460B-A0DE-F85E7A0A5788}"/>
                    </a:ext>
                  </a:extLst>
                </p:cNvPr>
                <p:cNvSpPr txBox="1"/>
                <p:nvPr/>
              </p:nvSpPr>
              <p:spPr>
                <a:xfrm>
                  <a:off x="6854322" y="2981845"/>
                  <a:ext cx="3975100" cy="573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nary>
                      </m:oMath>
                    </m:oMathPara>
                  </a14:m>
                  <a:endParaRPr lang="en-US" dirty="0"/>
                </a:p>
              </p:txBody>
            </p:sp>
          </mc:Choice>
          <mc:Fallback xmlns="">
            <p:sp>
              <p:nvSpPr>
                <p:cNvPr id="16" name="TextBox 15">
                  <a:extLst>
                    <a:ext uri="{FF2B5EF4-FFF2-40B4-BE49-F238E27FC236}">
                      <a16:creationId xmlns:a16="http://schemas.microsoft.com/office/drawing/2014/main" id="{F5965F77-BFBD-460B-A0DE-F85E7A0A5788}"/>
                    </a:ext>
                  </a:extLst>
                </p:cNvPr>
                <p:cNvSpPr txBox="1">
                  <a:spLocks noRot="1" noChangeAspect="1" noMove="1" noResize="1" noEditPoints="1" noAdjustHandles="1" noChangeArrowheads="1" noChangeShapeType="1" noTextEdit="1"/>
                </p:cNvSpPr>
                <p:nvPr/>
              </p:nvSpPr>
              <p:spPr>
                <a:xfrm>
                  <a:off x="6854322" y="2981845"/>
                  <a:ext cx="3975100" cy="5739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8EB7E69-8790-47C5-A1A9-5561CBFBD60B}"/>
                    </a:ext>
                  </a:extLst>
                </p:cNvPr>
                <p:cNvSpPr txBox="1"/>
                <p:nvPr/>
              </p:nvSpPr>
              <p:spPr>
                <a:xfrm>
                  <a:off x="6854322" y="3555811"/>
                  <a:ext cx="3975100" cy="573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𝑦</m:t>
                                </m:r>
                              </m:e>
                            </m:d>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e>
                        </m:nary>
                      </m:oMath>
                    </m:oMathPara>
                  </a14:m>
                  <a:endParaRPr lang="en-US" dirty="0"/>
                </a:p>
              </p:txBody>
            </p:sp>
          </mc:Choice>
          <mc:Fallback xmlns="">
            <p:sp>
              <p:nvSpPr>
                <p:cNvPr id="26" name="TextBox 25">
                  <a:extLst>
                    <a:ext uri="{FF2B5EF4-FFF2-40B4-BE49-F238E27FC236}">
                      <a16:creationId xmlns:a16="http://schemas.microsoft.com/office/drawing/2014/main" id="{88EB7E69-8790-47C5-A1A9-5561CBFBD60B}"/>
                    </a:ext>
                  </a:extLst>
                </p:cNvPr>
                <p:cNvSpPr txBox="1">
                  <a:spLocks noRot="1" noChangeAspect="1" noMove="1" noResize="1" noEditPoints="1" noAdjustHandles="1" noChangeArrowheads="1" noChangeShapeType="1" noTextEdit="1"/>
                </p:cNvSpPr>
                <p:nvPr/>
              </p:nvSpPr>
              <p:spPr>
                <a:xfrm>
                  <a:off x="6854322" y="3555811"/>
                  <a:ext cx="3975100" cy="57396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2FDDCB2B-2135-47A0-9B5B-A14A11BA62A0}"/>
                  </a:ext>
                </a:extLst>
              </p:cNvPr>
              <p:cNvSpPr txBox="1">
                <a:spLocks/>
              </p:cNvSpPr>
              <p:nvPr/>
            </p:nvSpPr>
            <p:spPr>
              <a:xfrm>
                <a:off x="494437" y="1531943"/>
                <a:ext cx="5302767" cy="4063415"/>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Problem</a:t>
                </a:r>
              </a:p>
              <a:p>
                <a:pPr marL="0" indent="0" algn="ctr">
                  <a:buNone/>
                </a:pPr>
                <a:endParaRPr lang="en-US" sz="1050" dirty="0"/>
              </a:p>
              <a:p>
                <a:pPr lvl="1"/>
                <a:r>
                  <a:rPr lang="en-US" sz="2000" dirty="0">
                    <a:latin typeface="+mj-lt"/>
                  </a:rPr>
                  <a:t>Large bilingual corpus </a:t>
                </a:r>
                <a14:m>
                  <m:oMath xmlns:m="http://schemas.openxmlformats.org/officeDocument/2006/math">
                    <m:r>
                      <a:rPr lang="en-US" sz="2000">
                        <a:latin typeface="Cambria Math" panose="02040503050406030204" pitchFamily="18" charset="0"/>
                      </a:rPr>
                      <m:t>(</m:t>
                    </m:r>
                    <m:r>
                      <a:rPr lang="en-US" sz="2000">
                        <a:latin typeface="Cambria Math" panose="02040503050406030204" pitchFamily="18" charset="0"/>
                      </a:rPr>
                      <m:t>𝑋</m:t>
                    </m:r>
                    <m:r>
                      <a:rPr lang="en-US" sz="2000">
                        <a:latin typeface="Cambria Math" panose="02040503050406030204" pitchFamily="18" charset="0"/>
                      </a:rPr>
                      <m:t>,</m:t>
                    </m:r>
                    <m:r>
                      <a:rPr lang="en-US" sz="2000">
                        <a:latin typeface="Cambria Math" panose="02040503050406030204" pitchFamily="18" charset="0"/>
                      </a:rPr>
                      <m:t>𝑌</m:t>
                    </m:r>
                    <m:r>
                      <a:rPr lang="en-US" sz="2000">
                        <a:latin typeface="Cambria Math" panose="02040503050406030204" pitchFamily="18" charset="0"/>
                      </a:rPr>
                      <m:t>)</m:t>
                    </m:r>
                  </m:oMath>
                </a14:m>
                <a:r>
                  <a:rPr lang="en-US" sz="2000" dirty="0">
                    <a:latin typeface="+mj-lt"/>
                  </a:rPr>
                  <a:t> between rich languages </a:t>
                </a:r>
                <a14:m>
                  <m:oMath xmlns:m="http://schemas.openxmlformats.org/officeDocument/2006/math">
                    <m:r>
                      <a:rPr lang="en-US" sz="2000">
                        <a:latin typeface="Cambria Math" panose="02040503050406030204" pitchFamily="18" charset="0"/>
                      </a:rPr>
                      <m:t>𝑋</m:t>
                    </m:r>
                  </m:oMath>
                </a14:m>
                <a:r>
                  <a:rPr lang="en-US" sz="2000" dirty="0">
                    <a:latin typeface="+mj-lt"/>
                  </a:rPr>
                  <a:t> and </a:t>
                </a:r>
                <a14:m>
                  <m:oMath xmlns:m="http://schemas.openxmlformats.org/officeDocument/2006/math">
                    <m:r>
                      <a:rPr lang="en-US" sz="2000">
                        <a:latin typeface="Cambria Math" panose="02040503050406030204" pitchFamily="18" charset="0"/>
                      </a:rPr>
                      <m:t>𝑌</m:t>
                    </m:r>
                  </m:oMath>
                </a14:m>
                <a:r>
                  <a:rPr lang="en-US" sz="2000" dirty="0">
                    <a:latin typeface="+mj-lt"/>
                  </a:rPr>
                  <a:t>.</a:t>
                </a:r>
              </a:p>
              <a:p>
                <a:pPr marL="457112" lvl="1" indent="0">
                  <a:buNone/>
                </a:pPr>
                <a:endParaRPr lang="en-US" sz="2000" dirty="0">
                  <a:latin typeface="+mj-lt"/>
                </a:endParaRPr>
              </a:p>
              <a:p>
                <a:pPr lvl="1"/>
                <a:r>
                  <a:rPr lang="en-US" sz="2000" dirty="0">
                    <a:latin typeface="+mj-lt"/>
                  </a:rPr>
                  <a:t>Small bilingual corpus </a:t>
                </a:r>
                <a14:m>
                  <m:oMath xmlns:m="http://schemas.openxmlformats.org/officeDocument/2006/math">
                    <m:r>
                      <a:rPr lang="en-US" sz="2000">
                        <a:latin typeface="Cambria Math" panose="02040503050406030204" pitchFamily="18" charset="0"/>
                      </a:rPr>
                      <m:t>(</m:t>
                    </m:r>
                    <m:r>
                      <a:rPr lang="en-US" sz="2000">
                        <a:latin typeface="Cambria Math" panose="02040503050406030204" pitchFamily="18" charset="0"/>
                      </a:rPr>
                      <m:t>𝑋</m:t>
                    </m:r>
                    <m:r>
                      <a:rPr lang="en-US" sz="2000">
                        <a:latin typeface="Cambria Math" panose="02040503050406030204" pitchFamily="18" charset="0"/>
                      </a:rPr>
                      <m:t>,</m:t>
                    </m:r>
                    <m:r>
                      <a:rPr lang="en-US" sz="2000">
                        <a:latin typeface="Cambria Math" panose="02040503050406030204" pitchFamily="18" charset="0"/>
                      </a:rPr>
                      <m:t>𝑍</m:t>
                    </m:r>
                    <m:r>
                      <a:rPr lang="en-US" sz="2000">
                        <a:latin typeface="Cambria Math" panose="02040503050406030204" pitchFamily="18" charset="0"/>
                      </a:rPr>
                      <m:t>)</m:t>
                    </m:r>
                  </m:oMath>
                </a14:m>
                <a:r>
                  <a:rPr lang="en-US" sz="2000" dirty="0">
                    <a:latin typeface="+mj-lt"/>
                  </a:rPr>
                  <a:t> and </a:t>
                </a:r>
                <a14:m>
                  <m:oMath xmlns:m="http://schemas.openxmlformats.org/officeDocument/2006/math">
                    <m:r>
                      <a:rPr lang="en-US" sz="2000">
                        <a:latin typeface="Cambria Math" panose="02040503050406030204" pitchFamily="18" charset="0"/>
                      </a:rPr>
                      <m:t>(</m:t>
                    </m:r>
                    <m:r>
                      <a:rPr lang="en-US" sz="2000">
                        <a:latin typeface="Cambria Math" panose="02040503050406030204" pitchFamily="18" charset="0"/>
                      </a:rPr>
                      <m:t>𝑍</m:t>
                    </m:r>
                    <m:r>
                      <a:rPr lang="en-US" sz="2000">
                        <a:latin typeface="Cambria Math" panose="02040503050406030204" pitchFamily="18" charset="0"/>
                      </a:rPr>
                      <m:t>,</m:t>
                    </m:r>
                    <m:r>
                      <a:rPr lang="en-US" sz="2000">
                        <a:latin typeface="Cambria Math" panose="02040503050406030204" pitchFamily="18" charset="0"/>
                      </a:rPr>
                      <m:t>𝑌</m:t>
                    </m:r>
                    <m:r>
                      <a:rPr lang="en-US" sz="2000">
                        <a:latin typeface="Cambria Math" panose="02040503050406030204" pitchFamily="18" charset="0"/>
                      </a:rPr>
                      <m:t>)</m:t>
                    </m:r>
                  </m:oMath>
                </a14:m>
                <a:r>
                  <a:rPr lang="en-US" sz="2000" dirty="0">
                    <a:latin typeface="+mj-lt"/>
                  </a:rPr>
                  <a:t> between rare language </a:t>
                </a:r>
                <a14:m>
                  <m:oMath xmlns:m="http://schemas.openxmlformats.org/officeDocument/2006/math">
                    <m:r>
                      <a:rPr lang="en-US" sz="2000">
                        <a:latin typeface="Cambria Math" panose="02040503050406030204" pitchFamily="18" charset="0"/>
                      </a:rPr>
                      <m:t>𝑍</m:t>
                    </m:r>
                  </m:oMath>
                </a14:m>
                <a:r>
                  <a:rPr lang="en-US" sz="2000" dirty="0">
                    <a:latin typeface="+mj-lt"/>
                  </a:rPr>
                  <a:t> and rich languages </a:t>
                </a:r>
                <a14:m>
                  <m:oMath xmlns:m="http://schemas.openxmlformats.org/officeDocument/2006/math">
                    <m:r>
                      <a:rPr lang="en-US" sz="2000">
                        <a:latin typeface="Cambria Math" panose="02040503050406030204" pitchFamily="18" charset="0"/>
                      </a:rPr>
                      <m:t>𝑋</m:t>
                    </m:r>
                  </m:oMath>
                </a14:m>
                <a:r>
                  <a:rPr lang="en-US" sz="2000" dirty="0">
                    <a:latin typeface="+mj-lt"/>
                  </a:rPr>
                  <a:t> and </a:t>
                </a:r>
                <a14:m>
                  <m:oMath xmlns:m="http://schemas.openxmlformats.org/officeDocument/2006/math">
                    <m:r>
                      <a:rPr lang="en-US" sz="2000">
                        <a:latin typeface="Cambria Math" panose="02040503050406030204" pitchFamily="18" charset="0"/>
                      </a:rPr>
                      <m:t>𝑌</m:t>
                    </m:r>
                  </m:oMath>
                </a14:m>
                <a:r>
                  <a:rPr lang="en-US" sz="2000" dirty="0">
                    <a:latin typeface="+mj-lt"/>
                  </a:rPr>
                  <a:t>.</a:t>
                </a:r>
              </a:p>
            </p:txBody>
          </p:sp>
        </mc:Choice>
        <mc:Fallback xmlns="">
          <p:sp>
            <p:nvSpPr>
              <p:cNvPr id="30" name="Content Placeholder 2">
                <a:extLst>
                  <a:ext uri="{FF2B5EF4-FFF2-40B4-BE49-F238E27FC236}">
                    <a16:creationId xmlns:a16="http://schemas.microsoft.com/office/drawing/2014/main" id="{2FDDCB2B-2135-47A0-9B5B-A14A11BA62A0}"/>
                  </a:ext>
                </a:extLst>
              </p:cNvPr>
              <p:cNvSpPr txBox="1">
                <a:spLocks noRot="1" noChangeAspect="1" noMove="1" noResize="1" noEditPoints="1" noAdjustHandles="1" noChangeArrowheads="1" noChangeShapeType="1" noTextEdit="1"/>
              </p:cNvSpPr>
              <p:nvPr/>
            </p:nvSpPr>
            <p:spPr>
              <a:xfrm>
                <a:off x="494437" y="1531943"/>
                <a:ext cx="5302767" cy="4063415"/>
              </a:xfrm>
              <a:prstGeom prst="rect">
                <a:avLst/>
              </a:prstGeom>
              <a:blipFill>
                <a:blip r:embed="rId7"/>
                <a:stretch>
                  <a:fillRect t="-2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3EA5582-5ED7-4090-B2AF-E313360B8B4F}"/>
                  </a:ext>
                </a:extLst>
              </p:cNvPr>
              <p:cNvSpPr txBox="1"/>
              <p:nvPr/>
            </p:nvSpPr>
            <p:spPr>
              <a:xfrm>
                <a:off x="4432856" y="5231276"/>
                <a:ext cx="1257445" cy="974765"/>
              </a:xfrm>
              <a:prstGeom prst="rect">
                <a:avLst/>
              </a:prstGeom>
              <a:noFill/>
            </p:spPr>
            <p:txBody>
              <a:bodyPr wrap="none" rtlCol="0">
                <a:spAutoFit/>
              </a:bodyPr>
              <a:lstStyle/>
              <a:p>
                <a14:m>
                  <m:oMath xmlns:m="http://schemas.openxmlformats.org/officeDocument/2006/math">
                    <m:r>
                      <a:rPr lang="en-US" sz="1961" i="1">
                        <a:solidFill>
                          <a:schemeClr val="dk1"/>
                        </a:solidFill>
                        <a:latin typeface="Cambria Math" panose="02040503050406030204" pitchFamily="18" charset="0"/>
                      </a:rPr>
                      <m:t>𝑋</m:t>
                    </m:r>
                  </m:oMath>
                </a14:m>
                <a:r>
                  <a:rPr lang="en-US" dirty="0">
                    <a:latin typeface="+mj-lt"/>
                  </a:rPr>
                  <a:t>:  English</a:t>
                </a:r>
              </a:p>
              <a:p>
                <a14:m>
                  <m:oMath xmlns:m="http://schemas.openxmlformats.org/officeDocument/2006/math">
                    <m:r>
                      <a:rPr lang="en-US" sz="1961" i="1">
                        <a:solidFill>
                          <a:schemeClr val="dk1"/>
                        </a:solidFill>
                        <a:latin typeface="Cambria Math" panose="02040503050406030204" pitchFamily="18" charset="0"/>
                      </a:rPr>
                      <m:t>𝑌</m:t>
                    </m:r>
                  </m:oMath>
                </a14:m>
                <a:r>
                  <a:rPr lang="en-US" altLang="zh-CN" dirty="0">
                    <a:latin typeface="+mj-lt"/>
                  </a:rPr>
                  <a:t>:  French</a:t>
                </a:r>
              </a:p>
              <a:p>
                <a14:m>
                  <m:oMath xmlns:m="http://schemas.openxmlformats.org/officeDocument/2006/math">
                    <m:r>
                      <a:rPr lang="en-US" sz="1961" i="1">
                        <a:latin typeface="Cambria Math" panose="02040503050406030204" pitchFamily="18" charset="0"/>
                      </a:rPr>
                      <m:t>𝑍</m:t>
                    </m:r>
                  </m:oMath>
                </a14:m>
                <a:r>
                  <a:rPr lang="en-US" dirty="0">
                    <a:latin typeface="+mj-lt"/>
                  </a:rPr>
                  <a:t>:  Hebrew</a:t>
                </a:r>
              </a:p>
            </p:txBody>
          </p:sp>
        </mc:Choice>
        <mc:Fallback xmlns="">
          <p:sp>
            <p:nvSpPr>
              <p:cNvPr id="38" name="TextBox 37">
                <a:extLst>
                  <a:ext uri="{FF2B5EF4-FFF2-40B4-BE49-F238E27FC236}">
                    <a16:creationId xmlns:a16="http://schemas.microsoft.com/office/drawing/2014/main" id="{C3EA5582-5ED7-4090-B2AF-E313360B8B4F}"/>
                  </a:ext>
                </a:extLst>
              </p:cNvPr>
              <p:cNvSpPr txBox="1">
                <a:spLocks noRot="1" noChangeAspect="1" noMove="1" noResize="1" noEditPoints="1" noAdjustHandles="1" noChangeArrowheads="1" noChangeShapeType="1" noTextEdit="1"/>
              </p:cNvSpPr>
              <p:nvPr/>
            </p:nvSpPr>
            <p:spPr>
              <a:xfrm>
                <a:off x="4432856" y="5231276"/>
                <a:ext cx="1257445" cy="974765"/>
              </a:xfrm>
              <a:prstGeom prst="rect">
                <a:avLst/>
              </a:prstGeom>
              <a:blipFill>
                <a:blip r:embed="rId8"/>
                <a:stretch>
                  <a:fillRect t="-1250" r="-2913" b="-9375"/>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745C4A2-68A5-4112-A648-9EADC4BE04DD}"/>
              </a:ext>
            </a:extLst>
          </p:cNvPr>
          <p:cNvGrpSpPr/>
          <p:nvPr/>
        </p:nvGrpSpPr>
        <p:grpSpPr>
          <a:xfrm>
            <a:off x="1921487" y="4331332"/>
            <a:ext cx="2455006" cy="1697029"/>
            <a:chOff x="1542693" y="2772458"/>
            <a:chExt cx="1449326" cy="1002098"/>
          </a:xfrm>
          <a:effectLst>
            <a:outerShdw blurRad="50800" dist="38100" dir="16200000" rotWithShape="0">
              <a:prstClr val="black">
                <a:alpha val="40000"/>
              </a:prstClr>
            </a:outerShdw>
          </a:effectLst>
        </p:grpSpPr>
        <p:cxnSp>
          <p:nvCxnSpPr>
            <p:cNvPr id="34" name="Straight Arrow Connector 33">
              <a:extLst>
                <a:ext uri="{FF2B5EF4-FFF2-40B4-BE49-F238E27FC236}">
                  <a16:creationId xmlns:a16="http://schemas.microsoft.com/office/drawing/2014/main" id="{4171C1AB-955E-449A-A613-DAD2440B6DE3}"/>
                </a:ext>
              </a:extLst>
            </p:cNvPr>
            <p:cNvCxnSpPr>
              <a:cxnSpLocks/>
              <a:stCxn id="44" idx="6"/>
              <a:endCxn id="43" idx="2"/>
            </p:cNvCxnSpPr>
            <p:nvPr/>
          </p:nvCxnSpPr>
          <p:spPr>
            <a:xfrm>
              <a:off x="1908453" y="2955338"/>
              <a:ext cx="717806"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4CA4BA-5B79-4AFF-9D87-F483BFAF6280}"/>
                </a:ext>
              </a:extLst>
            </p:cNvPr>
            <p:cNvCxnSpPr>
              <a:cxnSpLocks/>
              <a:stCxn id="44" idx="5"/>
              <a:endCxn id="45" idx="1"/>
            </p:cNvCxnSpPr>
            <p:nvPr/>
          </p:nvCxnSpPr>
          <p:spPr>
            <a:xfrm>
              <a:off x="1854889" y="3084654"/>
              <a:ext cx="283151" cy="377706"/>
            </a:xfrm>
            <a:prstGeom prst="straightConnector1">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42B6E3-1AC4-4BFE-BC7C-C0D41D65B67F}"/>
                </a:ext>
              </a:extLst>
            </p:cNvPr>
            <p:cNvCxnSpPr>
              <a:cxnSpLocks/>
              <a:stCxn id="45" idx="7"/>
              <a:endCxn id="43" idx="3"/>
            </p:cNvCxnSpPr>
            <p:nvPr/>
          </p:nvCxnSpPr>
          <p:spPr>
            <a:xfrm flipV="1">
              <a:off x="2396672" y="3084654"/>
              <a:ext cx="283151" cy="377706"/>
            </a:xfrm>
            <a:prstGeom prst="straightConnector1">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080FFDA8-C250-4839-AF25-215F55E1E46D}"/>
                    </a:ext>
                  </a:extLst>
                </p:cNvPr>
                <p:cNvSpPr/>
                <p:nvPr/>
              </p:nvSpPr>
              <p:spPr>
                <a:xfrm>
                  <a:off x="2626259" y="2772458"/>
                  <a:ext cx="365760" cy="365760"/>
                </a:xfrm>
                <a:prstGeom prst="ellipse">
                  <a:avLst/>
                </a:prstGeom>
                <a:solidFill>
                  <a:srgbClr val="BD8F9C"/>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765" i="1">
                            <a:latin typeface="Cambria Math" panose="02040503050406030204" pitchFamily="18" charset="0"/>
                          </a:rPr>
                          <m:t>𝑌</m:t>
                        </m:r>
                      </m:oMath>
                    </m:oMathPara>
                  </a14:m>
                  <a:endParaRPr lang="en-US" sz="1765" i="1" dirty="0">
                    <a:latin typeface="Cambria Math" panose="02040503050406030204" pitchFamily="18" charset="0"/>
                  </a:endParaRPr>
                </a:p>
              </p:txBody>
            </p:sp>
          </mc:Choice>
          <mc:Fallback xmlns="">
            <p:sp>
              <p:nvSpPr>
                <p:cNvPr id="43" name="Oval 42">
                  <a:extLst>
                    <a:ext uri="{FF2B5EF4-FFF2-40B4-BE49-F238E27FC236}">
                      <a16:creationId xmlns:a16="http://schemas.microsoft.com/office/drawing/2014/main" id="{080FFDA8-C250-4839-AF25-215F55E1E46D}"/>
                    </a:ext>
                  </a:extLst>
                </p:cNvPr>
                <p:cNvSpPr>
                  <a:spLocks noRot="1" noChangeAspect="1" noMove="1" noResize="1" noEditPoints="1" noAdjustHandles="1" noChangeArrowheads="1" noChangeShapeType="1" noTextEdit="1"/>
                </p:cNvSpPr>
                <p:nvPr/>
              </p:nvSpPr>
              <p:spPr>
                <a:xfrm>
                  <a:off x="2626259" y="2772458"/>
                  <a:ext cx="365760" cy="365760"/>
                </a:xfrm>
                <a:prstGeom prst="ellipse">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86EB6D84-FC8D-471D-BE13-A981045D1AB3}"/>
                    </a:ext>
                  </a:extLst>
                </p:cNvPr>
                <p:cNvSpPr/>
                <p:nvPr/>
              </p:nvSpPr>
              <p:spPr>
                <a:xfrm>
                  <a:off x="1542693" y="2772458"/>
                  <a:ext cx="365760" cy="365760"/>
                </a:xfrm>
                <a:prstGeom prst="ellipse">
                  <a:avLst/>
                </a:prstGeom>
                <a:solidFill>
                  <a:srgbClr val="699C9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765" i="1">
                            <a:latin typeface="Cambria Math" panose="02040503050406030204" pitchFamily="18" charset="0"/>
                          </a:rPr>
                          <m:t>𝑋</m:t>
                        </m:r>
                      </m:oMath>
                    </m:oMathPara>
                  </a14:m>
                  <a:endParaRPr lang="en-US" sz="1765" i="1" dirty="0">
                    <a:latin typeface="Cambria Math" panose="02040503050406030204" pitchFamily="18" charset="0"/>
                  </a:endParaRPr>
                </a:p>
              </p:txBody>
            </p:sp>
          </mc:Choice>
          <mc:Fallback xmlns="">
            <p:sp>
              <p:nvSpPr>
                <p:cNvPr id="44" name="Oval 43">
                  <a:extLst>
                    <a:ext uri="{FF2B5EF4-FFF2-40B4-BE49-F238E27FC236}">
                      <a16:creationId xmlns:a16="http://schemas.microsoft.com/office/drawing/2014/main" id="{86EB6D84-FC8D-471D-BE13-A981045D1AB3}"/>
                    </a:ext>
                  </a:extLst>
                </p:cNvPr>
                <p:cNvSpPr>
                  <a:spLocks noRot="1" noChangeAspect="1" noMove="1" noResize="1" noEditPoints="1" noAdjustHandles="1" noChangeArrowheads="1" noChangeShapeType="1" noTextEdit="1"/>
                </p:cNvSpPr>
                <p:nvPr/>
              </p:nvSpPr>
              <p:spPr>
                <a:xfrm>
                  <a:off x="1542693" y="2772458"/>
                  <a:ext cx="365760" cy="365760"/>
                </a:xfrm>
                <a:prstGeom prst="ellipse">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14E1D1F5-CA97-450E-BC19-1C8D3E312FCE}"/>
                    </a:ext>
                  </a:extLst>
                </p:cNvPr>
                <p:cNvSpPr/>
                <p:nvPr/>
              </p:nvSpPr>
              <p:spPr>
                <a:xfrm>
                  <a:off x="2084476" y="3408796"/>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765" i="1">
                            <a:solidFill>
                              <a:schemeClr val="tx1"/>
                            </a:solidFill>
                            <a:latin typeface="Cambria Math" panose="02040503050406030204" pitchFamily="18" charset="0"/>
                          </a:rPr>
                          <m:t>𝑍</m:t>
                        </m:r>
                      </m:oMath>
                    </m:oMathPara>
                  </a14:m>
                  <a:endParaRPr lang="en-US" sz="1765" dirty="0">
                    <a:solidFill>
                      <a:schemeClr val="tx1"/>
                    </a:solidFill>
                  </a:endParaRPr>
                </a:p>
              </p:txBody>
            </p:sp>
          </mc:Choice>
          <mc:Fallback xmlns="">
            <p:sp>
              <p:nvSpPr>
                <p:cNvPr id="45" name="Oval 44">
                  <a:extLst>
                    <a:ext uri="{FF2B5EF4-FFF2-40B4-BE49-F238E27FC236}">
                      <a16:creationId xmlns:a16="http://schemas.microsoft.com/office/drawing/2014/main" id="{14E1D1F5-CA97-450E-BC19-1C8D3E312FCE}"/>
                    </a:ext>
                  </a:extLst>
                </p:cNvPr>
                <p:cNvSpPr>
                  <a:spLocks noRot="1" noChangeAspect="1" noMove="1" noResize="1" noEditPoints="1" noAdjustHandles="1" noChangeArrowheads="1" noChangeShapeType="1" noTextEdit="1"/>
                </p:cNvSpPr>
                <p:nvPr/>
              </p:nvSpPr>
              <p:spPr>
                <a:xfrm>
                  <a:off x="2084476" y="3408796"/>
                  <a:ext cx="365760" cy="365760"/>
                </a:xfrm>
                <a:prstGeom prst="ellipse">
                  <a:avLst/>
                </a:prstGeom>
                <a:blipFill>
                  <a:blip r:embed="rId11"/>
                  <a:stretch>
                    <a:fillRect/>
                  </a:stretch>
                </a:blipFill>
                <a:ln>
                  <a:noFill/>
                </a:ln>
              </p:spPr>
              <p:txBody>
                <a:bodyPr/>
                <a:lstStyle/>
                <a:p>
                  <a:r>
                    <a:rPr lang="en-US">
                      <a:noFill/>
                    </a:rPr>
                    <a:t> </a:t>
                  </a:r>
                </a:p>
              </p:txBody>
            </p:sp>
          </mc:Fallback>
        </mc:AlternateContent>
      </p:grpSp>
      <p:sp>
        <p:nvSpPr>
          <p:cNvPr id="17" name="TextBox 16">
            <a:extLst>
              <a:ext uri="{FF2B5EF4-FFF2-40B4-BE49-F238E27FC236}">
                <a16:creationId xmlns:a16="http://schemas.microsoft.com/office/drawing/2014/main" id="{66E355DA-41CE-49D4-99B6-58EB35555091}"/>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Ren et al., </a:t>
            </a:r>
            <a:r>
              <a:rPr lang="en-US" b="1" dirty="0"/>
              <a:t>Triangular Architecture for Rare Language Translation</a:t>
            </a:r>
            <a:r>
              <a:rPr lang="en-US" dirty="0"/>
              <a:t>. ACL, 2018.</a:t>
            </a:r>
          </a:p>
        </p:txBody>
      </p:sp>
    </p:spTree>
    <p:custDataLst>
      <p:tags r:id="rId1"/>
    </p:custDataLst>
    <p:extLst>
      <p:ext uri="{BB962C8B-B14F-4D97-AF65-F5344CB8AC3E}">
        <p14:creationId xmlns:p14="http://schemas.microsoft.com/office/powerpoint/2010/main" val="1143069484"/>
      </p:ext>
    </p:extLst>
  </p:cSld>
  <p:clrMapOvr>
    <a:masterClrMapping/>
  </p:clrMapOvr>
  <mc:AlternateContent xmlns:mc="http://schemas.openxmlformats.org/markup-compatibility/2006" xmlns:p14="http://schemas.microsoft.com/office/powerpoint/2010/main">
    <mc:Choice Requires="p14">
      <p:transition spd="slow" p14:dur="2000" advTm="68184"/>
    </mc:Choice>
    <mc:Fallback xmlns="">
      <p:transition spd="slow" advTm="68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0D35D5C-E387-465C-AFF7-8A06CA881319}"/>
              </a:ext>
            </a:extLst>
          </p:cNvPr>
          <p:cNvGrpSpPr/>
          <p:nvPr/>
        </p:nvGrpSpPr>
        <p:grpSpPr>
          <a:xfrm>
            <a:off x="2090727" y="1964180"/>
            <a:ext cx="2329516" cy="1649529"/>
            <a:chOff x="2119415" y="1752812"/>
            <a:chExt cx="2376228" cy="1682605"/>
          </a:xfrm>
        </p:grpSpPr>
        <p:pic>
          <p:nvPicPr>
            <p:cNvPr id="42" name="Picture 41">
              <a:extLst>
                <a:ext uri="{FF2B5EF4-FFF2-40B4-BE49-F238E27FC236}">
                  <a16:creationId xmlns:a16="http://schemas.microsoft.com/office/drawing/2014/main" id="{9FC76775-7EFE-4271-AD82-25E4203BE3E8}"/>
                </a:ext>
              </a:extLst>
            </p:cNvPr>
            <p:cNvPicPr>
              <a:picLocks noChangeAspect="1"/>
            </p:cNvPicPr>
            <p:nvPr/>
          </p:nvPicPr>
          <p:blipFill>
            <a:blip r:embed="rId4"/>
            <a:stretch>
              <a:fillRect/>
            </a:stretch>
          </p:blipFill>
          <p:spPr>
            <a:xfrm>
              <a:off x="2340045" y="2063817"/>
              <a:ext cx="1982037" cy="1371600"/>
            </a:xfrm>
            <a:prstGeom prst="rect">
              <a:avLst/>
            </a:prstGeom>
          </p:spPr>
        </p:pic>
        <p:grpSp>
          <p:nvGrpSpPr>
            <p:cNvPr id="43" name="Group 42">
              <a:extLst>
                <a:ext uri="{FF2B5EF4-FFF2-40B4-BE49-F238E27FC236}">
                  <a16:creationId xmlns:a16="http://schemas.microsoft.com/office/drawing/2014/main" id="{AF092A40-5E93-44B3-8D05-727846198A77}"/>
                </a:ext>
              </a:extLst>
            </p:cNvPr>
            <p:cNvGrpSpPr/>
            <p:nvPr/>
          </p:nvGrpSpPr>
          <p:grpSpPr>
            <a:xfrm>
              <a:off x="2119415" y="1752812"/>
              <a:ext cx="2376228" cy="1294538"/>
              <a:chOff x="2119415" y="1752812"/>
              <a:chExt cx="2376228" cy="1294538"/>
            </a:xfrm>
          </p:grpSpPr>
          <p:sp>
            <p:nvSpPr>
              <p:cNvPr id="44" name="Rectangle: Rounded Corners 43">
                <a:extLst>
                  <a:ext uri="{FF2B5EF4-FFF2-40B4-BE49-F238E27FC236}">
                    <a16:creationId xmlns:a16="http://schemas.microsoft.com/office/drawing/2014/main" id="{702B9247-8948-4E69-BE88-6E03AFCEF08C}"/>
                  </a:ext>
                </a:extLst>
              </p:cNvPr>
              <p:cNvSpPr/>
              <p:nvPr/>
            </p:nvSpPr>
            <p:spPr>
              <a:xfrm rot="3254194">
                <a:off x="2564898" y="2706908"/>
                <a:ext cx="514350" cy="166533"/>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TextBox 44">
                <a:extLst>
                  <a:ext uri="{FF2B5EF4-FFF2-40B4-BE49-F238E27FC236}">
                    <a16:creationId xmlns:a16="http://schemas.microsoft.com/office/drawing/2014/main" id="{1DC6E5E2-0AD2-4C01-BC57-CF691DA2389B}"/>
                  </a:ext>
                </a:extLst>
              </p:cNvPr>
              <p:cNvSpPr txBox="1"/>
              <p:nvPr/>
            </p:nvSpPr>
            <p:spPr>
              <a:xfrm>
                <a:off x="2119415" y="1752812"/>
                <a:ext cx="2376228" cy="369332"/>
              </a:xfrm>
              <a:prstGeom prst="rect">
                <a:avLst/>
              </a:prstGeom>
              <a:noFill/>
            </p:spPr>
            <p:txBody>
              <a:bodyPr wrap="none" rtlCol="0">
                <a:spAutoFit/>
              </a:bodyPr>
              <a:lstStyle/>
              <a:p>
                <a:r>
                  <a:rPr lang="en-US" sz="1765" b="1" dirty="0">
                    <a:solidFill>
                      <a:srgbClr val="C00000"/>
                    </a:solidFill>
                    <a:latin typeface="+mj-lt"/>
                  </a:rPr>
                  <a:t>E</a:t>
                </a:r>
                <a:r>
                  <a:rPr lang="en-US" sz="1765" dirty="0">
                    <a:latin typeface="+mj-lt"/>
                  </a:rPr>
                  <a:t>:Find the lower bound</a:t>
                </a:r>
              </a:p>
            </p:txBody>
          </p:sp>
        </p:grpSp>
      </p:grpSp>
      <p:grpSp>
        <p:nvGrpSpPr>
          <p:cNvPr id="4" name="Group 3">
            <a:extLst>
              <a:ext uri="{FF2B5EF4-FFF2-40B4-BE49-F238E27FC236}">
                <a16:creationId xmlns:a16="http://schemas.microsoft.com/office/drawing/2014/main" id="{116345E6-3140-47A7-AB27-193FD5E0CBF5}"/>
              </a:ext>
            </a:extLst>
          </p:cNvPr>
          <p:cNvGrpSpPr/>
          <p:nvPr/>
        </p:nvGrpSpPr>
        <p:grpSpPr>
          <a:xfrm>
            <a:off x="4615033" y="1954068"/>
            <a:ext cx="3263941" cy="1667040"/>
            <a:chOff x="4694338" y="1742497"/>
            <a:chExt cx="3329390" cy="1700468"/>
          </a:xfrm>
        </p:grpSpPr>
        <p:pic>
          <p:nvPicPr>
            <p:cNvPr id="41" name="Picture 40">
              <a:extLst>
                <a:ext uri="{FF2B5EF4-FFF2-40B4-BE49-F238E27FC236}">
                  <a16:creationId xmlns:a16="http://schemas.microsoft.com/office/drawing/2014/main" id="{8AEA7B9E-19BC-4558-B324-8765F014335E}"/>
                </a:ext>
              </a:extLst>
            </p:cNvPr>
            <p:cNvPicPr>
              <a:picLocks noChangeAspect="1"/>
            </p:cNvPicPr>
            <p:nvPr/>
          </p:nvPicPr>
          <p:blipFill>
            <a:blip r:embed="rId5"/>
            <a:stretch>
              <a:fillRect/>
            </a:stretch>
          </p:blipFill>
          <p:spPr>
            <a:xfrm>
              <a:off x="5402077" y="2071365"/>
              <a:ext cx="1982037" cy="1371600"/>
            </a:xfrm>
            <a:prstGeom prst="rect">
              <a:avLst/>
            </a:prstGeom>
          </p:spPr>
        </p:pic>
        <p:grpSp>
          <p:nvGrpSpPr>
            <p:cNvPr id="46" name="Group 45">
              <a:extLst>
                <a:ext uri="{FF2B5EF4-FFF2-40B4-BE49-F238E27FC236}">
                  <a16:creationId xmlns:a16="http://schemas.microsoft.com/office/drawing/2014/main" id="{C2BDBC9A-CBA0-494D-92F0-D18285B88ED7}"/>
                </a:ext>
              </a:extLst>
            </p:cNvPr>
            <p:cNvGrpSpPr/>
            <p:nvPr/>
          </p:nvGrpSpPr>
          <p:grpSpPr>
            <a:xfrm>
              <a:off x="4694338" y="1742497"/>
              <a:ext cx="3329390" cy="1361138"/>
              <a:chOff x="4694338" y="1742497"/>
              <a:chExt cx="3329390" cy="1361138"/>
            </a:xfrm>
          </p:grpSpPr>
          <p:sp>
            <p:nvSpPr>
              <p:cNvPr id="47" name="Arrow: Right 46">
                <a:extLst>
                  <a:ext uri="{FF2B5EF4-FFF2-40B4-BE49-F238E27FC236}">
                    <a16:creationId xmlns:a16="http://schemas.microsoft.com/office/drawing/2014/main" id="{3686C0E5-E281-4293-8ED8-6AB7ADFC7EC0}"/>
                  </a:ext>
                </a:extLst>
              </p:cNvPr>
              <p:cNvSpPr/>
              <p:nvPr/>
            </p:nvSpPr>
            <p:spPr>
              <a:xfrm>
                <a:off x="4694338" y="2551558"/>
                <a:ext cx="345233" cy="4747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1" name="Rectangle: Rounded Corners 50">
                <a:extLst>
                  <a:ext uri="{FF2B5EF4-FFF2-40B4-BE49-F238E27FC236}">
                    <a16:creationId xmlns:a16="http://schemas.microsoft.com/office/drawing/2014/main" id="{F0420FB9-FD77-40CE-9AD1-17722EB631B7}"/>
                  </a:ext>
                </a:extLst>
              </p:cNvPr>
              <p:cNvSpPr/>
              <p:nvPr/>
            </p:nvSpPr>
            <p:spPr>
              <a:xfrm rot="7597522">
                <a:off x="6596481" y="2763193"/>
                <a:ext cx="514350" cy="166533"/>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TextBox 51">
                <a:extLst>
                  <a:ext uri="{FF2B5EF4-FFF2-40B4-BE49-F238E27FC236}">
                    <a16:creationId xmlns:a16="http://schemas.microsoft.com/office/drawing/2014/main" id="{253C65CE-1AD7-47C2-A917-95E18524182C}"/>
                  </a:ext>
                </a:extLst>
              </p:cNvPr>
              <p:cNvSpPr txBox="1"/>
              <p:nvPr/>
            </p:nvSpPr>
            <p:spPr>
              <a:xfrm>
                <a:off x="4858149" y="1742497"/>
                <a:ext cx="3165579" cy="371244"/>
              </a:xfrm>
              <a:prstGeom prst="rect">
                <a:avLst/>
              </a:prstGeom>
              <a:noFill/>
            </p:spPr>
            <p:txBody>
              <a:bodyPr wrap="none" rtlCol="0">
                <a:spAutoFit/>
              </a:bodyPr>
              <a:lstStyle/>
              <a:p>
                <a:r>
                  <a:rPr lang="en-US" sz="1765" b="1" dirty="0">
                    <a:solidFill>
                      <a:srgbClr val="00B050"/>
                    </a:solidFill>
                    <a:latin typeface="+mj-lt"/>
                  </a:rPr>
                  <a:t>M</a:t>
                </a:r>
                <a:r>
                  <a:rPr lang="en-US" sz="1765" dirty="0">
                    <a:latin typeface="+mj-lt"/>
                  </a:rPr>
                  <a:t>:Maxmize the Expectation of y</a:t>
                </a:r>
              </a:p>
            </p:txBody>
          </p:sp>
        </p:grpSp>
      </p:grpSp>
      <p:cxnSp>
        <p:nvCxnSpPr>
          <p:cNvPr id="53" name="Straight Arrow Connector 52">
            <a:extLst>
              <a:ext uri="{FF2B5EF4-FFF2-40B4-BE49-F238E27FC236}">
                <a16:creationId xmlns:a16="http://schemas.microsoft.com/office/drawing/2014/main" id="{22E360FD-C077-41F9-93FB-6791FF6CAE03}"/>
              </a:ext>
            </a:extLst>
          </p:cNvPr>
          <p:cNvCxnSpPr/>
          <p:nvPr/>
        </p:nvCxnSpPr>
        <p:spPr>
          <a:xfrm>
            <a:off x="1863534" y="1808697"/>
            <a:ext cx="550139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6BEE8A2-AE4F-4378-A3E8-ED6256359D9D}"/>
              </a:ext>
            </a:extLst>
          </p:cNvPr>
          <p:cNvSpPr/>
          <p:nvPr/>
        </p:nvSpPr>
        <p:spPr>
          <a:xfrm>
            <a:off x="3818113" y="1316730"/>
            <a:ext cx="1592235" cy="573280"/>
          </a:xfrm>
          <a:prstGeom prst="rect">
            <a:avLst/>
          </a:prstGeom>
        </p:spPr>
        <p:txBody>
          <a:bodyPr wrap="none">
            <a:spAutoFit/>
          </a:bodyPr>
          <a:lstStyle/>
          <a:p>
            <a:r>
              <a:rPr lang="en-US" sz="3137" b="1" dirty="0"/>
              <a:t>X</a:t>
            </a:r>
            <a:r>
              <a:rPr lang="en-US" sz="3137" b="1" dirty="0">
                <a:sym typeface="Wingdings" panose="05000000000000000000" pitchFamily="2" charset="2"/>
              </a:rPr>
              <a:t>ZY</a:t>
            </a:r>
            <a:endParaRPr lang="en-US" sz="3137" b="1" dirty="0"/>
          </a:p>
        </p:txBody>
      </p:sp>
      <p:grpSp>
        <p:nvGrpSpPr>
          <p:cNvPr id="55" name="Group 54">
            <a:extLst>
              <a:ext uri="{FF2B5EF4-FFF2-40B4-BE49-F238E27FC236}">
                <a16:creationId xmlns:a16="http://schemas.microsoft.com/office/drawing/2014/main" id="{3E0965FD-D4D9-49D6-A3EC-1FD8F6A95E21}"/>
              </a:ext>
            </a:extLst>
          </p:cNvPr>
          <p:cNvGrpSpPr/>
          <p:nvPr/>
        </p:nvGrpSpPr>
        <p:grpSpPr>
          <a:xfrm rot="16200000">
            <a:off x="4281861" y="3259802"/>
            <a:ext cx="1119123" cy="1334558"/>
            <a:chOff x="331759" y="2271554"/>
            <a:chExt cx="1979061" cy="3553119"/>
          </a:xfrm>
        </p:grpSpPr>
        <p:sp>
          <p:nvSpPr>
            <p:cNvPr id="56" name="Arrow: Curved Up 55">
              <a:extLst>
                <a:ext uri="{FF2B5EF4-FFF2-40B4-BE49-F238E27FC236}">
                  <a16:creationId xmlns:a16="http://schemas.microsoft.com/office/drawing/2014/main" id="{314F8006-65C5-4240-8FB8-012274A9A896}"/>
                </a:ext>
              </a:extLst>
            </p:cNvPr>
            <p:cNvSpPr/>
            <p:nvPr/>
          </p:nvSpPr>
          <p:spPr>
            <a:xfrm rot="16200000" flipV="1">
              <a:off x="-902681" y="3505994"/>
              <a:ext cx="3383280" cy="914400"/>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57" name="Arrow: Curved Up 56">
              <a:extLst>
                <a:ext uri="{FF2B5EF4-FFF2-40B4-BE49-F238E27FC236}">
                  <a16:creationId xmlns:a16="http://schemas.microsoft.com/office/drawing/2014/main" id="{76886C13-CA9C-49D8-B778-28412CBCB5B3}"/>
                </a:ext>
              </a:extLst>
            </p:cNvPr>
            <p:cNvSpPr/>
            <p:nvPr/>
          </p:nvSpPr>
          <p:spPr>
            <a:xfrm rot="16200000" flipH="1">
              <a:off x="161980" y="3675834"/>
              <a:ext cx="3383279" cy="914400"/>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grpSp>
      <p:sp>
        <p:nvSpPr>
          <p:cNvPr id="58" name="Arrow: Right 57">
            <a:extLst>
              <a:ext uri="{FF2B5EF4-FFF2-40B4-BE49-F238E27FC236}">
                <a16:creationId xmlns:a16="http://schemas.microsoft.com/office/drawing/2014/main" id="{FF06854B-DFB7-4097-8C8F-117A02C42CC4}"/>
              </a:ext>
            </a:extLst>
          </p:cNvPr>
          <p:cNvSpPr/>
          <p:nvPr/>
        </p:nvSpPr>
        <p:spPr>
          <a:xfrm rot="16200000">
            <a:off x="3086263" y="3742977"/>
            <a:ext cx="338446" cy="46539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5" name="Group 4">
            <a:extLst>
              <a:ext uri="{FF2B5EF4-FFF2-40B4-BE49-F238E27FC236}">
                <a16:creationId xmlns:a16="http://schemas.microsoft.com/office/drawing/2014/main" id="{17303310-B148-475D-8395-24BF050229F5}"/>
              </a:ext>
            </a:extLst>
          </p:cNvPr>
          <p:cNvGrpSpPr/>
          <p:nvPr/>
        </p:nvGrpSpPr>
        <p:grpSpPr>
          <a:xfrm>
            <a:off x="5168810" y="3806450"/>
            <a:ext cx="2329516" cy="2245516"/>
            <a:chOff x="5259220" y="3632023"/>
            <a:chExt cx="2376228" cy="2290543"/>
          </a:xfrm>
        </p:grpSpPr>
        <p:pic>
          <p:nvPicPr>
            <p:cNvPr id="40" name="Picture 39">
              <a:extLst>
                <a:ext uri="{FF2B5EF4-FFF2-40B4-BE49-F238E27FC236}">
                  <a16:creationId xmlns:a16="http://schemas.microsoft.com/office/drawing/2014/main" id="{77AFB4CC-2BED-4C31-8E33-9AF15391B3E9}"/>
                </a:ext>
              </a:extLst>
            </p:cNvPr>
            <p:cNvPicPr>
              <a:picLocks noChangeAspect="1"/>
            </p:cNvPicPr>
            <p:nvPr/>
          </p:nvPicPr>
          <p:blipFill>
            <a:blip r:embed="rId4"/>
            <a:stretch>
              <a:fillRect/>
            </a:stretch>
          </p:blipFill>
          <p:spPr>
            <a:xfrm>
              <a:off x="5440986" y="4181918"/>
              <a:ext cx="1982037" cy="1371600"/>
            </a:xfrm>
            <a:prstGeom prst="rect">
              <a:avLst/>
            </a:prstGeom>
          </p:spPr>
        </p:pic>
        <p:grpSp>
          <p:nvGrpSpPr>
            <p:cNvPr id="61" name="Group 60">
              <a:extLst>
                <a:ext uri="{FF2B5EF4-FFF2-40B4-BE49-F238E27FC236}">
                  <a16:creationId xmlns:a16="http://schemas.microsoft.com/office/drawing/2014/main" id="{2BAD7892-F419-4E1B-90F8-40E08A824311}"/>
                </a:ext>
              </a:extLst>
            </p:cNvPr>
            <p:cNvGrpSpPr/>
            <p:nvPr/>
          </p:nvGrpSpPr>
          <p:grpSpPr>
            <a:xfrm>
              <a:off x="5259220" y="3632023"/>
              <a:ext cx="2376228" cy="2290543"/>
              <a:chOff x="6571260" y="3632023"/>
              <a:chExt cx="2376228" cy="2290543"/>
            </a:xfrm>
          </p:grpSpPr>
          <p:sp>
            <p:nvSpPr>
              <p:cNvPr id="62" name="Arrow: Right 61">
                <a:extLst>
                  <a:ext uri="{FF2B5EF4-FFF2-40B4-BE49-F238E27FC236}">
                    <a16:creationId xmlns:a16="http://schemas.microsoft.com/office/drawing/2014/main" id="{A8B643E2-E715-4B2C-B798-8B30784111D1}"/>
                  </a:ext>
                </a:extLst>
              </p:cNvPr>
              <p:cNvSpPr/>
              <p:nvPr/>
            </p:nvSpPr>
            <p:spPr>
              <a:xfrm rot="5232027">
                <a:off x="7586758" y="3567277"/>
                <a:ext cx="345233" cy="4747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1" name="Rectangle: Rounded Corners 70">
                <a:extLst>
                  <a:ext uri="{FF2B5EF4-FFF2-40B4-BE49-F238E27FC236}">
                    <a16:creationId xmlns:a16="http://schemas.microsoft.com/office/drawing/2014/main" id="{3B8833EE-73E7-48A5-BA7A-A8FB1CEE0FA5}"/>
                  </a:ext>
                </a:extLst>
              </p:cNvPr>
              <p:cNvSpPr/>
              <p:nvPr/>
            </p:nvSpPr>
            <p:spPr>
              <a:xfrm rot="7238656">
                <a:off x="8012154" y="4888893"/>
                <a:ext cx="514350" cy="166533"/>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2" name="TextBox 71">
                <a:extLst>
                  <a:ext uri="{FF2B5EF4-FFF2-40B4-BE49-F238E27FC236}">
                    <a16:creationId xmlns:a16="http://schemas.microsoft.com/office/drawing/2014/main" id="{C4C702AB-25E0-4D22-A920-3EE7DFF16B58}"/>
                  </a:ext>
                </a:extLst>
              </p:cNvPr>
              <p:cNvSpPr txBox="1"/>
              <p:nvPr/>
            </p:nvSpPr>
            <p:spPr>
              <a:xfrm>
                <a:off x="6571260" y="5553234"/>
                <a:ext cx="2376228" cy="369332"/>
              </a:xfrm>
              <a:prstGeom prst="rect">
                <a:avLst/>
              </a:prstGeom>
              <a:noFill/>
            </p:spPr>
            <p:txBody>
              <a:bodyPr wrap="none" rtlCol="0">
                <a:spAutoFit/>
              </a:bodyPr>
              <a:lstStyle/>
              <a:p>
                <a:r>
                  <a:rPr lang="en-US" sz="1765" b="1" dirty="0">
                    <a:solidFill>
                      <a:srgbClr val="C00000"/>
                    </a:solidFill>
                    <a:latin typeface="+mj-lt"/>
                  </a:rPr>
                  <a:t>E</a:t>
                </a:r>
                <a:r>
                  <a:rPr lang="en-US" sz="1765" dirty="0">
                    <a:latin typeface="+mj-lt"/>
                  </a:rPr>
                  <a:t>:Find the lower bound</a:t>
                </a:r>
              </a:p>
            </p:txBody>
          </p:sp>
        </p:grpSp>
      </p:grpSp>
      <p:grpSp>
        <p:nvGrpSpPr>
          <p:cNvPr id="6" name="Group 5">
            <a:extLst>
              <a:ext uri="{FF2B5EF4-FFF2-40B4-BE49-F238E27FC236}">
                <a16:creationId xmlns:a16="http://schemas.microsoft.com/office/drawing/2014/main" id="{4ACCD2B3-0065-4724-A97D-4469562FE64B}"/>
              </a:ext>
            </a:extLst>
          </p:cNvPr>
          <p:cNvGrpSpPr/>
          <p:nvPr/>
        </p:nvGrpSpPr>
        <p:grpSpPr>
          <a:xfrm>
            <a:off x="1694398" y="4295983"/>
            <a:ext cx="3259082" cy="1757859"/>
            <a:chOff x="1715138" y="4131371"/>
            <a:chExt cx="3324433" cy="1793107"/>
          </a:xfrm>
        </p:grpSpPr>
        <p:pic>
          <p:nvPicPr>
            <p:cNvPr id="39" name="Picture 38">
              <a:extLst>
                <a:ext uri="{FF2B5EF4-FFF2-40B4-BE49-F238E27FC236}">
                  <a16:creationId xmlns:a16="http://schemas.microsoft.com/office/drawing/2014/main" id="{A1E0ABAE-58F7-4150-B0B9-577A050CA1C4}"/>
                </a:ext>
              </a:extLst>
            </p:cNvPr>
            <p:cNvPicPr>
              <a:picLocks noChangeAspect="1"/>
            </p:cNvPicPr>
            <p:nvPr/>
          </p:nvPicPr>
          <p:blipFill>
            <a:blip r:embed="rId6"/>
            <a:stretch>
              <a:fillRect/>
            </a:stretch>
          </p:blipFill>
          <p:spPr>
            <a:xfrm>
              <a:off x="2362442" y="4131371"/>
              <a:ext cx="1982037" cy="1371600"/>
            </a:xfrm>
            <a:prstGeom prst="rect">
              <a:avLst/>
            </a:prstGeom>
          </p:spPr>
        </p:pic>
        <p:grpSp>
          <p:nvGrpSpPr>
            <p:cNvPr id="73" name="Group 72">
              <a:extLst>
                <a:ext uri="{FF2B5EF4-FFF2-40B4-BE49-F238E27FC236}">
                  <a16:creationId xmlns:a16="http://schemas.microsoft.com/office/drawing/2014/main" id="{EF1331B9-7A8F-4755-A09D-74EA7B14BBFE}"/>
                </a:ext>
              </a:extLst>
            </p:cNvPr>
            <p:cNvGrpSpPr/>
            <p:nvPr/>
          </p:nvGrpSpPr>
          <p:grpSpPr>
            <a:xfrm>
              <a:off x="1715138" y="4625528"/>
              <a:ext cx="3324433" cy="1298950"/>
              <a:chOff x="3027178" y="4625528"/>
              <a:chExt cx="3324433" cy="1298950"/>
            </a:xfrm>
          </p:grpSpPr>
          <p:sp>
            <p:nvSpPr>
              <p:cNvPr id="74" name="Arrow: Right 73">
                <a:extLst>
                  <a:ext uri="{FF2B5EF4-FFF2-40B4-BE49-F238E27FC236}">
                    <a16:creationId xmlns:a16="http://schemas.microsoft.com/office/drawing/2014/main" id="{F6927E7F-7E6B-416E-B75D-5AB392C917B5}"/>
                  </a:ext>
                </a:extLst>
              </p:cNvPr>
              <p:cNvSpPr/>
              <p:nvPr/>
            </p:nvSpPr>
            <p:spPr>
              <a:xfrm rot="10800000">
                <a:off x="6006378" y="4625528"/>
                <a:ext cx="345233" cy="4747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5" name="Rectangle: Rounded Corners 74">
                <a:extLst>
                  <a:ext uri="{FF2B5EF4-FFF2-40B4-BE49-F238E27FC236}">
                    <a16:creationId xmlns:a16="http://schemas.microsoft.com/office/drawing/2014/main" id="{B455FCF5-83B3-4D6C-AA52-14728CFB25AA}"/>
                  </a:ext>
                </a:extLst>
              </p:cNvPr>
              <p:cNvSpPr/>
              <p:nvPr/>
            </p:nvSpPr>
            <p:spPr>
              <a:xfrm rot="3072908">
                <a:off x="3935155" y="4805983"/>
                <a:ext cx="514350" cy="166533"/>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TextBox 75">
                <a:extLst>
                  <a:ext uri="{FF2B5EF4-FFF2-40B4-BE49-F238E27FC236}">
                    <a16:creationId xmlns:a16="http://schemas.microsoft.com/office/drawing/2014/main" id="{3B2F8B50-FB35-4F91-BAC1-BD83DD5265C5}"/>
                  </a:ext>
                </a:extLst>
              </p:cNvPr>
              <p:cNvSpPr txBox="1"/>
              <p:nvPr/>
            </p:nvSpPr>
            <p:spPr>
              <a:xfrm>
                <a:off x="3027178" y="5553234"/>
                <a:ext cx="3160673" cy="371244"/>
              </a:xfrm>
              <a:prstGeom prst="rect">
                <a:avLst/>
              </a:prstGeom>
              <a:noFill/>
            </p:spPr>
            <p:txBody>
              <a:bodyPr wrap="none" rtlCol="0">
                <a:spAutoFit/>
              </a:bodyPr>
              <a:lstStyle/>
              <a:p>
                <a:r>
                  <a:rPr lang="en-US" sz="1765" b="1" dirty="0">
                    <a:solidFill>
                      <a:srgbClr val="00B050"/>
                    </a:solidFill>
                    <a:latin typeface="+mj-lt"/>
                  </a:rPr>
                  <a:t>M</a:t>
                </a:r>
                <a:r>
                  <a:rPr lang="en-US" sz="1765" dirty="0">
                    <a:latin typeface="+mj-lt"/>
                  </a:rPr>
                  <a:t>:Maxmize the Expectation of x</a:t>
                </a:r>
              </a:p>
            </p:txBody>
          </p:sp>
        </p:grpSp>
      </p:grpSp>
      <p:cxnSp>
        <p:nvCxnSpPr>
          <p:cNvPr id="77" name="Straight Arrow Connector 76">
            <a:extLst>
              <a:ext uri="{FF2B5EF4-FFF2-40B4-BE49-F238E27FC236}">
                <a16:creationId xmlns:a16="http://schemas.microsoft.com/office/drawing/2014/main" id="{5ECD5269-127D-49C4-8988-E5ED21739790}"/>
              </a:ext>
            </a:extLst>
          </p:cNvPr>
          <p:cNvCxnSpPr>
            <a:cxnSpLocks/>
          </p:cNvCxnSpPr>
          <p:nvPr/>
        </p:nvCxnSpPr>
        <p:spPr>
          <a:xfrm flipH="1">
            <a:off x="1760444" y="6101241"/>
            <a:ext cx="5707574" cy="253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4C9C54C-DD56-4C5D-B7FC-5B04488101E6}"/>
              </a:ext>
            </a:extLst>
          </p:cNvPr>
          <p:cNvSpPr/>
          <p:nvPr/>
        </p:nvSpPr>
        <p:spPr>
          <a:xfrm>
            <a:off x="3818113" y="6132185"/>
            <a:ext cx="1592235" cy="573280"/>
          </a:xfrm>
          <a:prstGeom prst="rect">
            <a:avLst/>
          </a:prstGeom>
        </p:spPr>
        <p:txBody>
          <a:bodyPr wrap="none">
            <a:spAutoFit/>
          </a:bodyPr>
          <a:lstStyle/>
          <a:p>
            <a:r>
              <a:rPr lang="en-US" sz="3137" b="1" dirty="0">
                <a:sym typeface="Wingdings" panose="05000000000000000000" pitchFamily="2" charset="2"/>
              </a:rPr>
              <a:t>XZY</a:t>
            </a:r>
            <a:endParaRPr lang="en-US" sz="3137" b="1"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F1F03E7-8C33-4DF0-8256-B99923D805C0}"/>
                  </a:ext>
                </a:extLst>
              </p:cNvPr>
              <p:cNvSpPr txBox="1"/>
              <p:nvPr/>
            </p:nvSpPr>
            <p:spPr>
              <a:xfrm>
                <a:off x="8373888" y="2372009"/>
                <a:ext cx="2964722" cy="2536848"/>
              </a:xfrm>
              <a:prstGeom prst="rect">
                <a:avLst/>
              </a:prstGeom>
              <a:noFill/>
            </p:spPr>
            <p:txBody>
              <a:bodyPr wrap="none" rtlCol="0">
                <a:spAutoFit/>
              </a:bodyPr>
              <a:lstStyle/>
              <a:p>
                <a:r>
                  <a:rPr lang="en-US" sz="1765" b="1" dirty="0">
                    <a:solidFill>
                      <a:srgbClr val="C00000"/>
                    </a:solidFill>
                  </a:rPr>
                  <a:t>E-Step</a:t>
                </a:r>
                <a:r>
                  <a:rPr lang="en-US" sz="1765" dirty="0"/>
                  <a:t> </a:t>
                </a:r>
                <a:r>
                  <a:rPr lang="en-US" altLang="zh-CN" sz="1765" dirty="0"/>
                  <a:t>of X</a:t>
                </a:r>
                <a:r>
                  <a:rPr lang="en-US" altLang="zh-CN" sz="1765" dirty="0">
                    <a:sym typeface="Wingdings" panose="05000000000000000000" pitchFamily="2" charset="2"/>
                  </a:rPr>
                  <a:t>ZY: </a:t>
                </a:r>
              </a:p>
              <a:p>
                <a:r>
                  <a:rPr lang="en-US" altLang="zh-CN" sz="1765" dirty="0">
                    <a:sym typeface="Wingdings" panose="05000000000000000000" pitchFamily="2" charset="2"/>
                  </a:rPr>
                  <a:t>Update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𝑥</m:t>
                    </m:r>
                    <m:r>
                      <a:rPr lang="zh-CN" altLang="en-US" sz="1765" i="1">
                        <a:latin typeface="Cambria Math" panose="02040503050406030204" pitchFamily="18" charset="0"/>
                      </a:rPr>
                      <m:t>）</m:t>
                    </m:r>
                  </m:oMath>
                </a14:m>
                <a:r>
                  <a:rPr lang="en-US" altLang="zh-CN" sz="1765" dirty="0">
                    <a:sym typeface="Wingdings" panose="05000000000000000000" pitchFamily="2" charset="2"/>
                  </a:rPr>
                  <a:t>using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𝑦</m:t>
                    </m:r>
                    <m:r>
                      <a:rPr lang="zh-CN" altLang="en-US" sz="1765" i="1">
                        <a:latin typeface="Cambria Math" panose="02040503050406030204" pitchFamily="18" charset="0"/>
                      </a:rPr>
                      <m:t>）</m:t>
                    </m:r>
                  </m:oMath>
                </a14:m>
                <a:endParaRPr lang="en-US" sz="1765" dirty="0"/>
              </a:p>
              <a:p>
                <a:r>
                  <a:rPr lang="en-US" sz="1765" b="1" dirty="0">
                    <a:solidFill>
                      <a:srgbClr val="00B050"/>
                    </a:solidFill>
                    <a:latin typeface="+mj-lt"/>
                  </a:rPr>
                  <a:t>M</a:t>
                </a:r>
                <a:r>
                  <a:rPr lang="en-US" altLang="zh-CN" sz="1765" b="1" dirty="0">
                    <a:solidFill>
                      <a:srgbClr val="00B050"/>
                    </a:solidFill>
                    <a:latin typeface="+mj-lt"/>
                  </a:rPr>
                  <a:t>-Step</a:t>
                </a:r>
                <a:r>
                  <a:rPr lang="en-US" sz="1765" dirty="0"/>
                  <a:t> </a:t>
                </a:r>
                <a:r>
                  <a:rPr lang="en-US" altLang="zh-CN" sz="1765" dirty="0"/>
                  <a:t>of X</a:t>
                </a:r>
                <a:r>
                  <a:rPr lang="en-US" altLang="zh-CN" sz="1765" dirty="0">
                    <a:sym typeface="Wingdings" panose="05000000000000000000" pitchFamily="2" charset="2"/>
                  </a:rPr>
                  <a:t>ZY: </a:t>
                </a:r>
              </a:p>
              <a:p>
                <a:r>
                  <a:rPr lang="en-US" altLang="zh-CN" sz="1765" dirty="0">
                    <a:sym typeface="Wingdings" panose="05000000000000000000" pitchFamily="2" charset="2"/>
                  </a:rPr>
                  <a:t>Update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𝑦</m:t>
                    </m:r>
                    <m:r>
                      <a:rPr lang="en-US" sz="1765" i="1">
                        <a:latin typeface="Cambria Math" panose="02040503050406030204" pitchFamily="18" charset="0"/>
                      </a:rPr>
                      <m:t>|</m:t>
                    </m:r>
                    <m:r>
                      <a:rPr lang="en-US" sz="1765" i="1">
                        <a:latin typeface="Cambria Math" panose="02040503050406030204" pitchFamily="18" charset="0"/>
                      </a:rPr>
                      <m:t>𝑧</m:t>
                    </m:r>
                    <m:r>
                      <a:rPr lang="zh-CN" altLang="en-US" sz="1765" i="1">
                        <a:latin typeface="Cambria Math" panose="02040503050406030204" pitchFamily="18" charset="0"/>
                      </a:rPr>
                      <m:t>）</m:t>
                    </m:r>
                  </m:oMath>
                </a14:m>
                <a:r>
                  <a:rPr lang="en-US" altLang="zh-CN" sz="1765" dirty="0">
                    <a:sym typeface="Wingdings" panose="05000000000000000000" pitchFamily="2" charset="2"/>
                  </a:rPr>
                  <a:t>using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𝑥</m:t>
                    </m:r>
                    <m:r>
                      <a:rPr lang="zh-CN" altLang="en-US" sz="1765" i="1">
                        <a:latin typeface="Cambria Math" panose="02040503050406030204" pitchFamily="18" charset="0"/>
                      </a:rPr>
                      <m:t>）</m:t>
                    </m:r>
                  </m:oMath>
                </a14:m>
                <a:endParaRPr lang="en-US" sz="1765" dirty="0"/>
              </a:p>
              <a:p>
                <a:r>
                  <a:rPr lang="en-US" sz="1765" b="1" dirty="0">
                    <a:solidFill>
                      <a:srgbClr val="C00000"/>
                    </a:solidFill>
                  </a:rPr>
                  <a:t>E-Step</a:t>
                </a:r>
                <a:r>
                  <a:rPr lang="en-US" sz="1765" dirty="0"/>
                  <a:t> </a:t>
                </a:r>
                <a:r>
                  <a:rPr lang="en-US" altLang="zh-CN" sz="1765" dirty="0"/>
                  <a:t>of Y</a:t>
                </a:r>
                <a:r>
                  <a:rPr lang="en-US" altLang="zh-CN" sz="1765" dirty="0">
                    <a:sym typeface="Wingdings" panose="05000000000000000000" pitchFamily="2" charset="2"/>
                  </a:rPr>
                  <a:t>ZX: </a:t>
                </a:r>
              </a:p>
              <a:p>
                <a:r>
                  <a:rPr lang="en-US" altLang="zh-CN" sz="1765" dirty="0">
                    <a:sym typeface="Wingdings" panose="05000000000000000000" pitchFamily="2" charset="2"/>
                  </a:rPr>
                  <a:t>Update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𝑦</m:t>
                    </m:r>
                    <m:r>
                      <a:rPr lang="zh-CN" altLang="en-US" sz="1765" i="1">
                        <a:latin typeface="Cambria Math" panose="02040503050406030204" pitchFamily="18" charset="0"/>
                      </a:rPr>
                      <m:t>）</m:t>
                    </m:r>
                  </m:oMath>
                </a14:m>
                <a:r>
                  <a:rPr lang="en-US" altLang="zh-CN" sz="1765" dirty="0">
                    <a:sym typeface="Wingdings" panose="05000000000000000000" pitchFamily="2" charset="2"/>
                  </a:rPr>
                  <a:t>using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𝑥</m:t>
                    </m:r>
                    <m:r>
                      <a:rPr lang="zh-CN" altLang="en-US" sz="1765" i="1">
                        <a:latin typeface="Cambria Math" panose="02040503050406030204" pitchFamily="18" charset="0"/>
                      </a:rPr>
                      <m:t>）</m:t>
                    </m:r>
                  </m:oMath>
                </a14:m>
                <a:endParaRPr lang="en-US" sz="1765" dirty="0"/>
              </a:p>
              <a:p>
                <a:r>
                  <a:rPr lang="en-US" sz="1765" b="1" dirty="0">
                    <a:solidFill>
                      <a:srgbClr val="00B050"/>
                    </a:solidFill>
                    <a:latin typeface="+mj-lt"/>
                  </a:rPr>
                  <a:t>M</a:t>
                </a:r>
                <a:r>
                  <a:rPr lang="en-US" altLang="zh-CN" sz="1765" b="1" dirty="0">
                    <a:solidFill>
                      <a:srgbClr val="00B050"/>
                    </a:solidFill>
                    <a:latin typeface="+mj-lt"/>
                  </a:rPr>
                  <a:t>-Step</a:t>
                </a:r>
                <a:r>
                  <a:rPr lang="en-US" sz="1765" dirty="0"/>
                  <a:t> </a:t>
                </a:r>
                <a:r>
                  <a:rPr lang="en-US" altLang="zh-CN" sz="1765" dirty="0"/>
                  <a:t>of X</a:t>
                </a:r>
                <a:r>
                  <a:rPr lang="en-US" altLang="zh-CN" sz="1765" dirty="0">
                    <a:sym typeface="Wingdings" panose="05000000000000000000" pitchFamily="2" charset="2"/>
                  </a:rPr>
                  <a:t>ZY: </a:t>
                </a:r>
              </a:p>
              <a:p>
                <a:r>
                  <a:rPr lang="en-US" altLang="zh-CN" sz="1765" dirty="0">
                    <a:sym typeface="Wingdings" panose="05000000000000000000" pitchFamily="2" charset="2"/>
                  </a:rPr>
                  <a:t>Update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𝑥</m:t>
                    </m:r>
                    <m:r>
                      <a:rPr lang="en-US" sz="1765" i="1">
                        <a:latin typeface="Cambria Math" panose="02040503050406030204" pitchFamily="18" charset="0"/>
                      </a:rPr>
                      <m:t>|</m:t>
                    </m:r>
                    <m:r>
                      <a:rPr lang="en-US" sz="1765" i="1">
                        <a:latin typeface="Cambria Math" panose="02040503050406030204" pitchFamily="18" charset="0"/>
                      </a:rPr>
                      <m:t>𝑧</m:t>
                    </m:r>
                    <m:r>
                      <a:rPr lang="zh-CN" altLang="en-US" sz="1765" i="1">
                        <a:latin typeface="Cambria Math" panose="02040503050406030204" pitchFamily="18" charset="0"/>
                      </a:rPr>
                      <m:t>）</m:t>
                    </m:r>
                  </m:oMath>
                </a14:m>
                <a:r>
                  <a:rPr lang="en-US" altLang="zh-CN" sz="1765" dirty="0">
                    <a:sym typeface="Wingdings" panose="05000000000000000000" pitchFamily="2" charset="2"/>
                  </a:rPr>
                  <a:t>using </a:t>
                </a:r>
                <a14:m>
                  <m:oMath xmlns:m="http://schemas.openxmlformats.org/officeDocument/2006/math">
                    <m:r>
                      <a:rPr lang="en-US" sz="1765" i="1">
                        <a:latin typeface="Cambria Math" panose="02040503050406030204" pitchFamily="18" charset="0"/>
                      </a:rPr>
                      <m:t>𝑝</m:t>
                    </m:r>
                    <m:r>
                      <a:rPr lang="en-US" sz="1765" i="1">
                        <a:latin typeface="Cambria Math" panose="02040503050406030204" pitchFamily="18" charset="0"/>
                      </a:rPr>
                      <m:t>(</m:t>
                    </m:r>
                    <m:r>
                      <a:rPr lang="en-US" sz="1765" i="1">
                        <a:latin typeface="Cambria Math" panose="02040503050406030204" pitchFamily="18" charset="0"/>
                      </a:rPr>
                      <m:t>𝑧</m:t>
                    </m:r>
                    <m:r>
                      <a:rPr lang="en-US" sz="1765" i="1">
                        <a:latin typeface="Cambria Math" panose="02040503050406030204" pitchFamily="18" charset="0"/>
                      </a:rPr>
                      <m:t>|</m:t>
                    </m:r>
                    <m:r>
                      <a:rPr lang="en-US" sz="1765" i="1">
                        <a:latin typeface="Cambria Math" panose="02040503050406030204" pitchFamily="18" charset="0"/>
                      </a:rPr>
                      <m:t>𝑦</m:t>
                    </m:r>
                    <m:r>
                      <a:rPr lang="zh-CN" altLang="en-US" sz="1765" i="1">
                        <a:latin typeface="Cambria Math" panose="02040503050406030204" pitchFamily="18" charset="0"/>
                      </a:rPr>
                      <m:t>）</m:t>
                    </m:r>
                  </m:oMath>
                </a14:m>
                <a:endParaRPr lang="en-US" sz="1765" dirty="0"/>
              </a:p>
              <a:p>
                <a:r>
                  <a:rPr lang="en-US" altLang="zh-CN" sz="1765" dirty="0">
                    <a:sym typeface="Wingdings" panose="05000000000000000000" pitchFamily="2" charset="2"/>
                  </a:rPr>
                  <a:t> …….</a:t>
                </a:r>
                <a:endParaRPr lang="en-US" sz="1765" dirty="0"/>
              </a:p>
            </p:txBody>
          </p:sp>
        </mc:Choice>
        <mc:Fallback xmlns="">
          <p:sp>
            <p:nvSpPr>
              <p:cNvPr id="79" name="TextBox 78">
                <a:extLst>
                  <a:ext uri="{FF2B5EF4-FFF2-40B4-BE49-F238E27FC236}">
                    <a16:creationId xmlns:a16="http://schemas.microsoft.com/office/drawing/2014/main" id="{1F1F03E7-8C33-4DF0-8256-B99923D805C0}"/>
                  </a:ext>
                </a:extLst>
              </p:cNvPr>
              <p:cNvSpPr txBox="1">
                <a:spLocks noRot="1" noChangeAspect="1" noMove="1" noResize="1" noEditPoints="1" noAdjustHandles="1" noChangeArrowheads="1" noChangeShapeType="1" noTextEdit="1"/>
              </p:cNvSpPr>
              <p:nvPr/>
            </p:nvSpPr>
            <p:spPr>
              <a:xfrm>
                <a:off x="8373888" y="2372009"/>
                <a:ext cx="2964722" cy="2536848"/>
              </a:xfrm>
              <a:prstGeom prst="rect">
                <a:avLst/>
              </a:prstGeom>
              <a:blipFill>
                <a:blip r:embed="rId7"/>
                <a:stretch>
                  <a:fillRect l="-1646" t="-962" b="-2644"/>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AAE3C13D-9356-410A-B46F-5FEC067CF94D}"/>
              </a:ext>
            </a:extLst>
          </p:cNvPr>
          <p:cNvCxnSpPr>
            <a:cxnSpLocks/>
          </p:cNvCxnSpPr>
          <p:nvPr/>
        </p:nvCxnSpPr>
        <p:spPr>
          <a:xfrm>
            <a:off x="8478646" y="3495485"/>
            <a:ext cx="25711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2BCEE39-A014-4F46-86E8-A36D4ED224B6}"/>
              </a:ext>
            </a:extLst>
          </p:cNvPr>
          <p:cNvCxnSpPr>
            <a:cxnSpLocks/>
          </p:cNvCxnSpPr>
          <p:nvPr/>
        </p:nvCxnSpPr>
        <p:spPr>
          <a:xfrm>
            <a:off x="8478646" y="4577435"/>
            <a:ext cx="257119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DB3A71-BEEB-4D62-A586-CD5F309EDDA5}"/>
              </a:ext>
            </a:extLst>
          </p:cNvPr>
          <p:cNvSpPr txBox="1"/>
          <p:nvPr/>
        </p:nvSpPr>
        <p:spPr>
          <a:xfrm>
            <a:off x="3173239" y="6666242"/>
            <a:ext cx="7356799" cy="166199"/>
          </a:xfrm>
          <a:prstGeom prst="rect">
            <a:avLst/>
          </a:prstGeom>
        </p:spPr>
        <p:txBody>
          <a:bodyPr vert="horz" wrap="square" lIns="0" tIns="0" rIns="0" bIns="0" rtlCol="0">
            <a:spAutoFit/>
          </a:bodyPr>
          <a:lstStyle>
            <a:defPPr>
              <a:defRPr lang="en-US"/>
            </a:defPPr>
            <a:lvl1pPr algn="ctr" defTabSz="914367">
              <a:lnSpc>
                <a:spcPct val="90000"/>
              </a:lnSpc>
              <a:spcBef>
                <a:spcPct val="20000"/>
              </a:spcBef>
              <a:buSzPct val="90000"/>
              <a:defRPr sz="1200" spc="20">
                <a:solidFill>
                  <a:srgbClr val="002060"/>
                </a:solidFill>
                <a:latin typeface="Arial" panose="020B0604020202020204" pitchFamily="34" charset="0"/>
                <a:cs typeface="Arial" panose="020B0604020202020204"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r>
              <a:rPr lang="en-US" dirty="0"/>
              <a:t>Ren et al., </a:t>
            </a:r>
            <a:r>
              <a:rPr lang="en-US" b="1" dirty="0"/>
              <a:t>Triangular Architecture for Rare Language Translation</a:t>
            </a:r>
            <a:r>
              <a:rPr lang="en-US" dirty="0"/>
              <a:t>. ACL, 2018.</a:t>
            </a:r>
          </a:p>
        </p:txBody>
      </p:sp>
      <p:sp>
        <p:nvSpPr>
          <p:cNvPr id="48" name="Title 1">
            <a:extLst>
              <a:ext uri="{FF2B5EF4-FFF2-40B4-BE49-F238E27FC236}">
                <a16:creationId xmlns:a16="http://schemas.microsoft.com/office/drawing/2014/main" id="{04EA52EF-5187-49D3-A6E7-99DECEC3322C}"/>
              </a:ext>
            </a:extLst>
          </p:cNvPr>
          <p:cNvSpPr>
            <a:spLocks noGrp="1"/>
          </p:cNvSpPr>
          <p:nvPr>
            <p:ph type="title"/>
          </p:nvPr>
        </p:nvSpPr>
        <p:spPr>
          <a:xfrm>
            <a:off x="400692" y="365125"/>
            <a:ext cx="11630346" cy="1325563"/>
          </a:xfrm>
        </p:spPr>
        <p:txBody>
          <a:bodyPr>
            <a:normAutofit/>
          </a:bodyPr>
          <a:lstStyle/>
          <a:p>
            <a:pPr algn="ctr"/>
            <a:r>
              <a:rPr lang="en-US" dirty="0"/>
              <a:t>Triangular Architecture for Rare Language NMT</a:t>
            </a:r>
          </a:p>
        </p:txBody>
      </p:sp>
    </p:spTree>
    <p:custDataLst>
      <p:tags r:id="rId1"/>
    </p:custDataLst>
    <p:extLst>
      <p:ext uri="{BB962C8B-B14F-4D97-AF65-F5344CB8AC3E}">
        <p14:creationId xmlns:p14="http://schemas.microsoft.com/office/powerpoint/2010/main" val="794829841"/>
      </p:ext>
    </p:extLst>
  </p:cSld>
  <p:clrMapOvr>
    <a:masterClrMapping/>
  </p:clrMapOvr>
  <mc:AlternateContent xmlns:mc="http://schemas.openxmlformats.org/markup-compatibility/2006" xmlns:p14="http://schemas.microsoft.com/office/powerpoint/2010/main">
    <mc:Choice Requires="p14">
      <p:transition spd="slow" p14:dur="2000" advTm="60050"/>
    </mc:Choice>
    <mc:Fallback xmlns="">
      <p:transition spd="slow" advTm="600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16.25"/>
  <p:tag name="LATEXADDIN" val="\documentclass{article}&#10;\usepackage{amsmath}&#10;\pagestyle{empty}&#10;\begin{document}&#10;&#10;&#10;$x^{(t)},y^{(t)}$&#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555.75"/>
  <p:tag name="LATEXADDIN" val="\documentclass{article}&#10;\usepackage{amsmath}&#10;\pagestyle{empty}&#10;\begin{document}&#10;&#10;$(x^{(n)}, y^{(n)})$&#10;&#10;&#10;\end{document}"/>
  <p:tag name="IGUANATEXSIZE" val="18"/>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2497.188"/>
  <p:tag name="LATEXADDIN" val="\documentclass{article}&#10;\usepackage{amsmath}&#10;\pagestyle{empty}&#10;\begin{document}&#10;&#10;&#10;$&#10;\begin{aligned}&#10;L(\theta_{x\rightarrow y}) = \sum_{n=1}^N \log p(y^{(n)}|x^{(n)}) + \sum_{t=1}^T\log p(y^{(t)})&#10;\end{aligned}&#10;$&#10;&#10;\end{document}"/>
  <p:tag name="IGUANATEXSIZE" val="28"/>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675.6655"/>
  <p:tag name="ORIGINALWIDTH" val="4287.214"/>
  <p:tag name="LATEXADDIN" val="\documentclass{article}&#10;\usepackage{amsmath}&#10;\pagestyle{empty}&#10;\begin{document}&#10;&#10;&#10;$\begin{aligned}&#10;\log p(y^{(t)}) &amp; = \log \sum_x Q(x) \frac{p(x,y^{(t)})}{Q(x)} \geq \sum_x Q(x) \log \frac{p(x,y^{(t)})}{Q(x)} (\text{Jensen's inequality}) \\&#10;    &amp; = \sum_x [Q(x)\log p(y^{(t)}|x) - KL(Q(x)||p(x))]&#10;\end{aligned}$&#10;&#10;\end{document}"/>
  <p:tag name="IGUANATEXSIZE" val="24"/>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923.8845"/>
  <p:tag name="LATEXADDIN" val="\documentclass{article}&#10;\usepackage{amsmath}&#10;\pagestyle{empty}&#10;\begin{document}&#10;&#10;$Q(x) = p^*(x|y^{(t)}) $&#10;&#10;\end{document}"/>
  <p:tag name="IGUANATEXSIZE" val="28"/>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62.25"/>
  <p:tag name="ORIGINALWIDTH" val="4140"/>
  <p:tag name="LATEXADDIN" val="\documentclass{article}&#10;\usepackage{amsmath}&#10;\pagestyle{empty}&#10;\begin{document}&#10;&#10;&#10;\begin{equation}&#10;\frac{\partial L(\theta_{x \rightarrow y}) }{ \partial \theta_{x \rightarrow y}}  = &#10;\sum_{n=1}^{N} \frac{ \partial \log{ P(y^{(n)}| x^{(n)})} }{ \partial \theta_{x \rightarrow y}} +&#10;\sum_{t=1}^{T} E_{x^{(t)} \sim p(x|y^{(t)})} \frac{ \partial \log{ P(y^{(t)}| x^{(t)})} }{ \partial \theta_{x \rightarrow y}}&#10;\end{equation}&#10;&#10;\end{document}"/>
  <p:tag name="IGUANATEXSIZE" val="20"/>
  <p:tag name="IGUANATEXCURSOR" val="42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16.25"/>
  <p:tag name="LATEXADDIN" val="\documentclass{article}&#10;\usepackage{amsmath}&#10;\pagestyle{empty}&#10;\begin{document}&#10;&#10;&#10;$x^{(t)},y^{(t)}$&#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555.75"/>
  <p:tag name="LATEXADDIN" val="\documentclass{article}&#10;\usepackage{amsmath}&#10;\pagestyle{empty}&#10;\begin{document}&#10;&#10;$(x^{(n)}, y^{(n)})$&#10;&#10;&#10;\end{document}"/>
  <p:tag name="IGUANATEXSIZE" val="18"/>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63.75"/>
  <p:tag name="ORIGINALWIDTH" val="4154.25"/>
  <p:tag name="LATEXADDIN" val="\documentclass{article}&#10;\usepackage{amsmath}&#10;\pagestyle{empty}&#10;\begin{document}&#10;&#10;\begin{equation}&#10;\frac{\partial L(\theta_{y \rightarrow x}) }{ \partial \theta_{y \rightarrow x}}  = &#10;\sum_{n=1}^{N} \frac{ \partial \log{ P(y^{(n)}| x^{(n)})} }{ \partial \theta_{y \rightarrow x}} +&#10;\sum_{s=1}^{S} E_{y^{(s)} \sim p(y|x^{(s)})} \frac{ \partial \log{ P(x^{(s)}| y^{(s)})} }{ \partial \theta_{y \rightarrow x}}&#10;\end{equation}&#10;&#10;&#10;\end{document}"/>
  <p:tag name="IGUANATEXSIZE" val="20"/>
  <p:tag name="IGUANATEXCURSOR" val="42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35.75"/>
  <p:tag name="LATEXADDIN" val="\documentclass{article}&#10;\usepackage{amsmath}&#10;\pagestyle{empty}&#10;\begin{document}&#10;&#10;$x^{(s)}, y^{(s)}$&#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555.75"/>
  <p:tag name="LATEXADDIN" val="\documentclass{article}&#10;\usepackage{amsmath}&#10;\pagestyle{empty}&#10;\begin{document}&#10;&#10;$(x^{(n)}, y^{(n)})$&#10;&#10;&#10;\end{document}"/>
  <p:tag name="IGUANATEXSIZE" val="18"/>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TIMING" val="|33.6"/>
</p:tagLst>
</file>

<file path=ppt/tags/tag31.xml><?xml version="1.0" encoding="utf-8"?>
<p:tagLst xmlns:a="http://schemas.openxmlformats.org/drawingml/2006/main" xmlns:r="http://schemas.openxmlformats.org/officeDocument/2006/relationships" xmlns:p="http://schemas.openxmlformats.org/presentationml/2006/main">
  <p:tag name="TIMING" val="|17.9|5.7|5.2|12.2|6.5|0.8"/>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32.096"/>
  <p:tag name="ORIGINALWIDTH" val="2464.942"/>
  <p:tag name="LATEXADDIN" val="\documentclass{article}&#10;\usepackage{amsmath}&#10;\pagestyle{empty}&#10;\begin{document}&#10;&#10;$&#10;\begin{aligned}&#10;L(\overrightarrow{\theta}) &amp; = \sum_{n=1}^{N}  \log{ P(y^{(n)}| x^{(n)};\overrightarrow{\theta} )} \\&#10;&amp; - \lambda \sum_{n=1}^{N} \text{KL}( P(y|x^{(n)}; \overleftarrow{\theta} ) || P(y|x^{(n)}; \overrightarrow{\theta} ) ) \\&#10;&amp; - \lambda \sum_{n=1}^{N} \text{KL}( P(y|x^{(n)}; \overrightarrow{\theta} ) || P(y|x^{(n)}; \overleftarrow{\theta} ) ) &#10;\end{aligned}&#10;$&#10;&#10;\end{document}"/>
  <p:tag name="IGUANATEXSIZE" val="28"/>
  <p:tag name="IGUANATEXCURSOR" val="46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740.1575"/>
  <p:tag name="ORIGINALWIDTH" val="1994.751"/>
  <p:tag name="LATEXADDIN" val="\documentclass{article}&#10;\usepackage{amsmath}&#10;\pagestyle{empty}&#10;\begin{document}&#10;&#10;$&#10;\begin{aligned}&#10;&amp; \frac{\partial \text{KL}( P(y|x^{(n)}; \overleftarrow{\theta} ) || P(y|x^{(n)}; \overrightarrow{\theta} )) }{\partial \overrightarrow{\theta} } \\&#10; = &amp; - \text{E}_{y \sim P(y|x^{(n)}; \overleftarrow{\theta} ) } \frac{\partial \log P(y|x^{(n)}; \overrightarrow{\theta} ) }{\partial \overrightarrow{\theta}}&#10;\end{aligned}&#10;$&#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75.4031"/>
  <p:tag name="ORIGINALWIDTH" val="3100.113"/>
  <p:tag name="LATEXADDIN" val="\documentclass{article}&#10;\usepackage{amsmath}&#10;\pagestyle{empty}&#10;\begin{document}&#10;&#10;$&#10;\begin{aligned}&#10;&amp; \frac{\partial \text{KL}( P(y|x^{(n)}; \overrightarrow{\theta} ) || P(y|x^{(n)}; \overleftarrow{\theta} )) }{\partial \overrightarrow{\theta} } \\&#10; = &amp; - \text{E}_{y \sim P(y|x^{(n)}; \overrightarrow{\theta} ) } \left( \log \frac{P(y|x^{(n)}; \overleftarrow{\theta} )}{ P(y|x^{(n)}; \overrightarrow{\theta} )} &#10;\frac{\partial \log P(y|x^{(n)}; \overrightarrow{\theta} ) }{\partial \overrightarrow{\theta}} \right)&#10;\end{aligned}&#10;$&#10;&#10;\end{document}"/>
  <p:tag name="IGUANATEXSIZE" val="20"/>
  <p:tag name="IGUANATEXCURSOR" val="31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rightarrow{\theta}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7180.352"/>
  <p:tag name="LATEXADDIN" val="\documentclass{article}&#10;\usepackage{amsmath}&#10;\pagestyle{empty}&#10;\begin{document}&#10;&#10;$&#10;\begin{aligned}&#10;\frac{ \partial L(\overrightarrow{\theta}) }{ \partial \overrightarrow{\theta}} = \sum_{n=1}^{N} \left( \frac{ \partial  \log{ P(y^{(n)}| x^{(n)};\overrightarrow{\theta} )} }{ \partial \overrightarrow{\theta} }  &#10; + \lambda \text{E}_{y \sim P(y|x^{(n)}; \overleftarrow{\theta} ) } \frac{\partial \log P(y|x^{(n)}; \overrightarrow{\theta} ) }{\partial \overrightarrow{\theta}} &#10; + \lambda \text{E}_{y \sim P(y|x^{(n)};\overrightarrow{\theta} ) } &#10; \left( \log \frac{P(y|x^{(n)}; \overleftarrow{\theta} )}{ P(y|x^{(n)}; \overrightarrow{\theta} )} &#10;\frac{\partial \log P(y|x^{(n)}; \overrightarrow{\theta} ) }{\partial \overrightarrow{\theta}} \right) \right)&#10;\end{aligned}&#10;$&#10;&#10;&#10;&#10;\end{document}"/>
  <p:tag name="IGUANATEXSIZE" val="20"/>
  <p:tag name="IGUANATEXCURSOR" val="755"/>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741.6573"/>
  <p:tag name="LATEXADDIN" val="\documentclass{article}&#10;\usepackage{amsmath}&#10;\pagestyle{empty}&#10;\begin{document}&#10;&#10;$\log \frac{P(y|x^{(n)}; \overleftarrow{\theta} )}{ P(y|x^{(n)}; \overrightarrow{\theta} )}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rightarrow{\theta}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leftarrow{\theta}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35.75"/>
  <p:tag name="LATEXADDIN" val="\documentclass{article}&#10;\usepackage{amsmath}&#10;\pagestyle{empty}&#10;\begin{document}&#10;&#10;$x^{(s)}, y^{(s)}$&#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SELECTIONNAME" val="Group 6"/>
  <p:tag name="LAYER" val="2"/>
</p:tagLst>
</file>

<file path=ppt/tags/tag41.xml><?xml version="1.0" encoding="utf-8"?>
<p:tagLst xmlns:a="http://schemas.openxmlformats.org/drawingml/2006/main" xmlns:r="http://schemas.openxmlformats.org/officeDocument/2006/relationships" xmlns:p="http://schemas.openxmlformats.org/presentationml/2006/main">
  <p:tag name="SELECTIONNAME" val="Group 12"/>
  <p:tag name="LAYER" val="2"/>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leftarrow{\theta}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89.2013"/>
  <p:tag name="ORIGINALWIDTH" val="7180.352"/>
  <p:tag name="LATEXADDIN" val="\documentclass{article}&#10;\usepackage{amsmath}&#10;\pagestyle{empty}&#10;\begin{document}&#10;&#10;$&#10;\begin{aligned}&#10;\frac{ \partial L(\overleftarrow{\theta}) }{ \partial \overleftarrow{\theta}} = \sum_{n=1}^{N} \left( \frac{ \partial  \log{ P(y^{(n)}| x^{(n)};\overleftarrow{\theta} )} }{ \partial \overleftarrow{\theta} }  &#10; + \lambda \text{E}_{y \sim P(y|x^{(n)}; \overrightarrow{\theta} ) } \frac{\partial \log P(y|x^{(n)}; \overleftarrow{\theta} ) }{\partial \overleftarrow{\theta}} &#10; + \lambda \text{E}_{y \sim P(y|x^{(n)};\overleftarrow{\theta} ) } &#10; \left( \log \frac{P(y|x^{(n)}; \overrightarrow{\theta} )}{ P(y|x^{(n)}; \overleftarrow{\theta} )} &#10;\frac{\partial \log P(y|x^{(n)}; \overleftarrow{\theta} ) }{\partial \overleftarrow{\theta}} \right) \right)&#10;\end{aligned}&#10;$&#10;&#10;&#10;&#10;\end{document}"/>
  <p:tag name="IGUANATEXSIZE" val="20"/>
  <p:tag name="IGUANATEXCURSOR" val="72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741.6573"/>
  <p:tag name="LATEXADDIN" val="\documentclass{article}&#10;\usepackage{amsmath}&#10;\pagestyle{empty}&#10;\begin{document}&#10;&#10;$\log \frac{P(y|x^{(n)}; \overrightarrow{\theta} )}{ P(y|x^{(n)}; \overleftarrow{\theta} )} $&#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leftarrow{\theta}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80.7274"/>
  <p:tag name="ORIGINALWIDTH" val="527.934"/>
  <p:tag name="LATEXADDIN" val="\documentclass{article}&#10;\usepackage{amsmath}&#10;\pagestyle{empty}&#10;\begin{document}&#10;&#10;$&#10;P(y|x; \overrightarrow{\theta} )&#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TIMING" val="|17.9|5.7|5.2|12.2|6.5|0.8"/>
</p:tagLst>
</file>

<file path=ppt/tags/tag48.xml><?xml version="1.0" encoding="utf-8"?>
<p:tagLst xmlns:a="http://schemas.openxmlformats.org/drawingml/2006/main" xmlns:r="http://schemas.openxmlformats.org/officeDocument/2006/relationships" xmlns:p="http://schemas.openxmlformats.org/presentationml/2006/main">
  <p:tag name="TIMING" val="|17.9|5.7|5.2|12.2|6.5|0.8"/>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16.25"/>
  <p:tag name="LATEXADDIN" val="\documentclass{article}&#10;\usepackage{amsmath}&#10;\pagestyle{empty}&#10;\begin{document}&#10;&#10;&#10;$x^{(t)},y^{(t)}$&#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35.75"/>
  <p:tag name="LATEXADDIN" val="\documentclass{article}&#10;\usepackage{amsmath}&#10;\pagestyle{empty}&#10;\begin{document}&#10;&#10;$x^{(s)}, y^{(s)}$&#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74.5"/>
  <p:tag name="LATEXADDIN" val="\documentclass{article}&#10;\usepackage{amsmath}&#10;\pagestyle{empty}&#10;\begin{document}&#10;&#10;$(x^{(s)})$&#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16.25"/>
  <p:tag name="LATEXADDIN" val="\documentclass{article}&#10;\usepackage{amsmath}&#10;\pagestyle{empty}&#10;\begin{document}&#10;&#10;&#10;$x^{(t)},y^{(t)}$&#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35.75"/>
  <p:tag name="LATEXADDIN" val="\documentclass{article}&#10;\usepackage{amsmath}&#10;\pagestyle{empty}&#10;\begin{document}&#10;&#10;$x^{(s)}, y^{(s)}$&#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10;$p(y|x)$&#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11.25"/>
  <p:tag name="LATEXADDIN" val="\documentclass{article}&#10;\usepackage{amsmath}&#10;\pagestyle{empty}&#10;\begin{document}&#10;&#10;\begin{equation}&#10;\begin{aligned}&#10;\nonumber&#10;q(y|x)&#10;\end{aligned}&#10;\end{equation}&#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513"/>
  <p:tag name="LATEXADDIN" val="\documentclass{article}&#10;\usepackage{amsmath}&#10;\pagestyle{empty}&#10;\begin{document}&#10;&#10;\begin{equation}&#10;\begin{aligned}&#10;\nonumber&#10;p_{s \rightarrow t} (y| x)&#10;\end{aligned}&#10;\end{equation}&#10;&#10;&#10;\end{document}"/>
  <p:tag name="IGUANATEXSIZE" val="20"/>
  <p:tag name="IGUANATEXCURSOR" val="150"/>
  <p:tag name="TRANSPARENCY" val="Fals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36.5"/>
  <p:tag name="ORIGINALWIDTH" val="435.75"/>
  <p:tag name="LATEXADDIN" val="\documentclass{article}&#10;\usepackage{amsmath}&#10;\pagestyle{empty}&#10;\begin{document}&#10;&#10;$x^{(s)}, y^{(s)}$&#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2716.5"/>
  <p:tag name="LATEXADDIN" val="\documentclass{article}&#10;\usepackage{amsmath}&#10;\pagestyle{empty}&#10;\begin{document}&#10;&#10;$\begin{aligned}&#10;L(\theta_{s\rightarrow t}) = \lambda\text{KL} \left( q(y|x) || p_{s \rightarrow t} (y| x) \right) -\log p_{s \rightarrow t} (y | x)&#10;\end{aligned}$&#10;&#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21"/>
  <p:tag name="ORIGINALWIDTH" val="1275.75"/>
  <p:tag name="LATEXADDIN" val="\documentclass{article}&#10;\usepackage{amsmath}&#10;\pagestyle{empty}&#10;\begin{document}&#10;&#10;\begin{equation}&#10;\begin{aligned}&#10;\nonumber&#10;&amp;\frac{exp(\sum_i(\lambda_i f_i(x,y)))}{\sum_y exp(\sum_i(\lambda_i f_i(x,y))) }&#10;\end{aligned}&#10;\end{equation}&#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448.5"/>
  <p:tag name="LATEXADDIN" val="\documentclass{article}&#10;\usepackage{amsmath}&#10;\pagestyle{empty}&#10;\begin{document}&#10;&#10;\begin{equation}&#10;\begin{aligned}&#10;\nonumber&#10;q(y|x)=&#10;\end{aligned}&#10;\end{equat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555.75"/>
  <p:tag name="LATEXADDIN" val="\documentclass{article}&#10;\usepackage{amsmath}&#10;\pagestyle{empty}&#10;\begin{document}&#10;&#10;$(x^{(n)}, y^{(n)})$&#10;&#10;&#10;\end{document}"/>
  <p:tag name="IGUANATEXSIZE" val="18"/>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1.75"/>
  <p:tag name="ORIGINALWIDTH" val="259.5"/>
  <p:tag name="LATEXADDIN" val="\documentclass{article}&#10;\usepackage{amsmath}&#10;\pagestyle{empty}&#10;\begin{document}&#10;&#10;&#10;$(y^{(t)})$&#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4.5"/>
  <p:tag name="ORIGINALWIDTH" val="323.25"/>
  <p:tag name="LATEXADDIN" val="\documentclass{article}&#10;\usepackage{amsmath}&#10;\pagestyle{empty}&#10;\begin{document}&#10;&#10;$p(x|y)$&#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7387</TotalTime>
  <Words>14939</Words>
  <Application>Microsoft Office PowerPoint</Application>
  <PresentationFormat>Widescreen</PresentationFormat>
  <Paragraphs>2111</Paragraphs>
  <Slides>178</Slides>
  <Notes>100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178</vt:i4>
      </vt:variant>
    </vt:vector>
  </HeadingPairs>
  <TitlesOfParts>
    <vt:vector size="189" baseType="lpstr">
      <vt:lpstr>华文行楷</vt:lpstr>
      <vt:lpstr>Arial</vt:lpstr>
      <vt:lpstr>Calibri</vt:lpstr>
      <vt:lpstr>Calibri Light</vt:lpstr>
      <vt:lpstr>Cambria Math</vt:lpstr>
      <vt:lpstr>Helvetica</vt:lpstr>
      <vt:lpstr>Segoe UI</vt:lpstr>
      <vt:lpstr>Times New Roman</vt:lpstr>
      <vt:lpstr>Wingdings</vt:lpstr>
      <vt:lpstr>Office Theme</vt:lpstr>
      <vt:lpstr>Equation</vt:lpstr>
      <vt:lpstr>Low Resource  Neural Machine Translation</vt:lpstr>
      <vt:lpstr>Outline</vt:lpstr>
      <vt:lpstr>Introduction to  Machine Translation</vt:lpstr>
      <vt:lpstr>Introduction to Machine Translation</vt:lpstr>
      <vt:lpstr>PowerPoint Presentation</vt:lpstr>
      <vt:lpstr>人类的梦想</vt:lpstr>
      <vt:lpstr>人类的梦想</vt:lpstr>
      <vt:lpstr>人类的梦想</vt:lpstr>
      <vt:lpstr>人类的梦想</vt:lpstr>
      <vt:lpstr>人类的梦想</vt:lpstr>
      <vt:lpstr>What is Machine Translation</vt:lpstr>
      <vt:lpstr>What is Machine Translation</vt:lpstr>
      <vt:lpstr>Roadmap of Machine Translation</vt:lpstr>
      <vt:lpstr>Introduction to Machine Translation</vt:lpstr>
      <vt:lpstr>Machine Translation</vt:lpstr>
      <vt:lpstr>Rule Based Machine Translation</vt:lpstr>
      <vt:lpstr>Example based Machine Translation</vt:lpstr>
      <vt:lpstr>Statistical Machine Translation</vt:lpstr>
      <vt:lpstr>Framework of SMT</vt:lpstr>
      <vt:lpstr>SMT Decoding：BTG</vt:lpstr>
      <vt:lpstr>SMT Decoding：Hiero</vt:lpstr>
      <vt:lpstr>Neural Machine Translation</vt:lpstr>
      <vt:lpstr>Introduction to Machine Translation</vt:lpstr>
      <vt:lpstr>Evaluation of Machine Translation</vt:lpstr>
      <vt:lpstr>Evaluation of Machine Translation: BLEU</vt:lpstr>
      <vt:lpstr>Evaluation of Machine Translation: BLEU</vt:lpstr>
      <vt:lpstr>Evaluation of Machine Translation: BLEU</vt:lpstr>
      <vt:lpstr>Evaluation of Machine Translation: BLEU</vt:lpstr>
      <vt:lpstr>Weak AI:  Turing Test vs Chinese Room</vt:lpstr>
      <vt:lpstr>Neural Machine Translation</vt:lpstr>
      <vt:lpstr>Neural Machine Translation</vt:lpstr>
      <vt:lpstr>PowerPoint Presentation</vt:lpstr>
      <vt:lpstr>Unfolded RNN</vt:lpstr>
      <vt:lpstr>Vanishing Gradient Problem</vt:lpstr>
      <vt:lpstr>PowerPoint Presentation</vt:lpstr>
      <vt:lpstr>PowerPoint Presentation</vt:lpstr>
      <vt:lpstr>Neural Machine Translation</vt:lpstr>
      <vt:lpstr>Naive Neural Machine Translation (1)</vt:lpstr>
      <vt:lpstr>Naive Neural Machine Translation (2)</vt:lpstr>
      <vt:lpstr>Naive Neural Machine Translation (3)</vt:lpstr>
      <vt:lpstr>Naive Neural Machine Translation (4)</vt:lpstr>
      <vt:lpstr>Naive Neural Machine Translation (6)</vt:lpstr>
      <vt:lpstr>Naive Neural Machine Translation (5)</vt:lpstr>
      <vt:lpstr>Neural Machine Translation</vt:lpstr>
      <vt:lpstr>Encoder-Decoder for NMT</vt:lpstr>
      <vt:lpstr>Encoder-Decoder for NMT</vt:lpstr>
      <vt:lpstr>Motivation of Attention</vt:lpstr>
      <vt:lpstr>Encoder-Decoder for NMT</vt:lpstr>
      <vt:lpstr>Encoder-Decoder for NMT</vt:lpstr>
      <vt:lpstr>Encoder-Decoder for NMT</vt:lpstr>
      <vt:lpstr>Attention based Encoder-Decoder</vt:lpstr>
      <vt:lpstr>Attention based Encoder-Decoder</vt:lpstr>
      <vt:lpstr>Attention in Detail</vt:lpstr>
      <vt:lpstr>Attention in Detail</vt:lpstr>
      <vt:lpstr>Case Study of Attention</vt:lpstr>
      <vt:lpstr>Neural Machine Translation</vt:lpstr>
      <vt:lpstr>Merits and Demerits of RNN-based NMT</vt:lpstr>
      <vt:lpstr>Transformer</vt:lpstr>
      <vt:lpstr>Transformer</vt:lpstr>
      <vt:lpstr>Transformer: Multi-Head Self-Attention</vt:lpstr>
      <vt:lpstr>Transformer: Position Embedding</vt:lpstr>
      <vt:lpstr>Neural Machine Translation</vt:lpstr>
      <vt:lpstr>Cross Entropy Training of NMT</vt:lpstr>
      <vt:lpstr>SGD (Stochastic Gradient Descent )</vt:lpstr>
      <vt:lpstr>Low Resource  Neural Machine Translation</vt:lpstr>
      <vt:lpstr>Low Resource NMT</vt:lpstr>
      <vt:lpstr>Leverage Monolingual Data for Low Resource NMT</vt:lpstr>
      <vt:lpstr>Shallow Fusion with Language Model</vt:lpstr>
      <vt:lpstr>Deep Fusion with Language Model</vt:lpstr>
      <vt:lpstr>Experiments for Shallow/Deep Fusion of LM</vt:lpstr>
      <vt:lpstr>Leverage Monolingual Data for Low Resource NMT</vt:lpstr>
      <vt:lpstr>Autoencoder Method with Monolingual Data</vt:lpstr>
      <vt:lpstr>Autoencoder Method with Monolingual Data</vt:lpstr>
      <vt:lpstr>Autoencoder Method with Monolingual Data</vt:lpstr>
      <vt:lpstr>Autoencoder Method with Monolingual Data</vt:lpstr>
      <vt:lpstr>Leverage Monolingual Data for Low Resource NMT</vt:lpstr>
      <vt:lpstr>Dual Learning for Neural Machine Translation</vt:lpstr>
      <vt:lpstr>Dual Learning for Neural Machine Translation</vt:lpstr>
      <vt:lpstr>Dual Learning for Neural Machine Translation</vt:lpstr>
      <vt:lpstr>Leverage Monolingual Data for Low Resource NMT</vt:lpstr>
      <vt:lpstr>Back-Translation with Target Monolingual Data</vt:lpstr>
      <vt:lpstr>Back-Translation with Target Monolingual Data</vt:lpstr>
      <vt:lpstr>Back-Translation with Target Monolingual Data</vt:lpstr>
      <vt:lpstr>Leverage Monolingual Data for Low Resource NMT</vt:lpstr>
      <vt:lpstr>Joint Training for S2T and T2S Models</vt:lpstr>
      <vt:lpstr>Joint Training for S2T and T2S Models</vt:lpstr>
      <vt:lpstr>Joint Training for S2T and T2S Models</vt:lpstr>
      <vt:lpstr>Joint Training for S2T and T2S Models</vt:lpstr>
      <vt:lpstr>Joint Training for S2T and T2S Models</vt:lpstr>
      <vt:lpstr>Joint Training for S2T and T2S Models</vt:lpstr>
      <vt:lpstr>Low Resource NMT</vt:lpstr>
      <vt:lpstr>Tri-Language Learning for Low Resource NMT</vt:lpstr>
      <vt:lpstr>Teacher-Student Framework for Zero-Resource NMT</vt:lpstr>
      <vt:lpstr>Teacher-Student Framework for Zero-Resource NMT</vt:lpstr>
      <vt:lpstr>Teacher-Student Framework for Zero-Resource NMT</vt:lpstr>
      <vt:lpstr>Teacher-Student Framework for Zero-Resource NMT</vt:lpstr>
      <vt:lpstr>Tri-Language Learning for Low Resource NMT</vt:lpstr>
      <vt:lpstr>Triangular Architecture for Rare Language NMT</vt:lpstr>
      <vt:lpstr>Triangular Architecture for Rare Language NMT</vt:lpstr>
      <vt:lpstr>Triangular Architecture for Rare Language NMT</vt:lpstr>
      <vt:lpstr>Triangular Architecture for Rare Language NMT</vt:lpstr>
      <vt:lpstr>Tri-Language Learning for Low Resource NMT</vt:lpstr>
      <vt:lpstr>Consistency by Agreement in Zero-shot NMT</vt:lpstr>
      <vt:lpstr>Consistency by Agreement in Zero-shot NMT</vt:lpstr>
      <vt:lpstr>Consistency by Agreement in Zero-shot NMT</vt:lpstr>
      <vt:lpstr>Tri-Language Learning for Low Resource NMT</vt:lpstr>
      <vt:lpstr>Generalized Data Augmentation for Low-Resource NMT</vt:lpstr>
      <vt:lpstr>Generalized Data Augmentation for Low-Resource NMT</vt:lpstr>
      <vt:lpstr>Low Resource NMT</vt:lpstr>
      <vt:lpstr>Multi-Task Learning for Low Resource NMT</vt:lpstr>
      <vt:lpstr>Multi-Task Learning for Multiple Language Translation</vt:lpstr>
      <vt:lpstr>Multi-Task Learning for Multiple Language Translation</vt:lpstr>
      <vt:lpstr>Multi-Task Learning for Low Resource NMT</vt:lpstr>
      <vt:lpstr>Google’s Multilingual Neural Machine Translation System</vt:lpstr>
      <vt:lpstr>Google’s Multilingual Neural Machine Translation System</vt:lpstr>
      <vt:lpstr>Google’s Multilingual Neural Machine Translation System</vt:lpstr>
      <vt:lpstr>Multi-Task Learning for Low Resource NMT</vt:lpstr>
      <vt:lpstr>Universal Neural Machine Translation</vt:lpstr>
      <vt:lpstr>Universal Neural Machine Translation</vt:lpstr>
      <vt:lpstr>Universal Neural Machine Translation</vt:lpstr>
      <vt:lpstr>Universal Neural Machine Translation</vt:lpstr>
      <vt:lpstr>Multi-Task Learning for Low Resource NMT</vt:lpstr>
      <vt:lpstr>Agreement Regularization of L2R and R2L Models</vt:lpstr>
      <vt:lpstr>Agreement Regularization of L2R and R2L Models</vt:lpstr>
      <vt:lpstr>Agreement Regularization of L2R and R2L Models</vt:lpstr>
      <vt:lpstr>Agreement Regularization of L2R and R2L Models</vt:lpstr>
      <vt:lpstr>Agreement Regularization of L2R and R2L Models</vt:lpstr>
      <vt:lpstr>Agreement Regularization of L2R and R2L Models</vt:lpstr>
      <vt:lpstr>Low Resource NMT</vt:lpstr>
      <vt:lpstr>Pre-trained Models and Transfer Learning</vt:lpstr>
      <vt:lpstr>Cross-lingual Language Model Pretraining</vt:lpstr>
      <vt:lpstr>Cross-lingual Language Model Pretraining</vt:lpstr>
      <vt:lpstr>Cross-lingual Language Model Pretraining</vt:lpstr>
      <vt:lpstr>Pre-trained Models and Transfer Learning</vt:lpstr>
      <vt:lpstr>PowerPoint Presentation</vt:lpstr>
      <vt:lpstr>PowerPoint Presentation</vt:lpstr>
      <vt:lpstr>Pre-trained Models and Transfer Learning</vt:lpstr>
      <vt:lpstr>Improving NMT with Pre-trained Representation</vt:lpstr>
      <vt:lpstr>Improving NMT with Pre-trained Representation</vt:lpstr>
      <vt:lpstr>Pre-trained Models and Transfer Learning</vt:lpstr>
      <vt:lpstr>Cross-Lingual Transfer Learning</vt:lpstr>
      <vt:lpstr>Cross-Lingual Transfer Learning</vt:lpstr>
      <vt:lpstr>Pre-trained Models and Transfer Learning</vt:lpstr>
      <vt:lpstr>Meta-Learning for Low-Resource NMT</vt:lpstr>
      <vt:lpstr>Meta-Learning for Low-Resource NMT</vt:lpstr>
      <vt:lpstr>Meta-Learning for Low-Resource NMT</vt:lpstr>
      <vt:lpstr>Meta-Learning for Low-Resource NMT</vt:lpstr>
      <vt:lpstr>Low Resource NMT</vt:lpstr>
      <vt:lpstr>Learning to Actively Learn Neural Machine Translation</vt:lpstr>
      <vt:lpstr>Learning to Actively Learn Neural Machine Translation</vt:lpstr>
      <vt:lpstr>Learning to Actively Learn Neural Machine Translation</vt:lpstr>
      <vt:lpstr>Learning to Actively Learn Neural Machine Translation</vt:lpstr>
      <vt:lpstr>Unsupervised  Neural Machine Translation</vt:lpstr>
      <vt:lpstr>Unsupervised Neural Machine Translation</vt:lpstr>
      <vt:lpstr>General Framework of UNMT</vt:lpstr>
      <vt:lpstr>Cross Lingual Word Embedding</vt:lpstr>
      <vt:lpstr>Cross Lingual Word Embedding</vt:lpstr>
      <vt:lpstr>Cross Lingual Word Embedding</vt:lpstr>
      <vt:lpstr>Unsupervised Neural Machine Translation</vt:lpstr>
      <vt:lpstr>PowerPoint Presentation</vt:lpstr>
      <vt:lpstr>PowerPoint Presentation</vt:lpstr>
      <vt:lpstr>Joint Training for Unsupervised NMT</vt:lpstr>
      <vt:lpstr>Joint Training for Unsupervised NMT</vt:lpstr>
      <vt:lpstr>Unsupervised Neural Machine Translation</vt:lpstr>
      <vt:lpstr>Posterior Regularization with SMT</vt:lpstr>
      <vt:lpstr>Posterior Regularization with SMT</vt:lpstr>
      <vt:lpstr>Posterior Regularization with SMT</vt:lpstr>
      <vt:lpstr>Unsupervised Neural Machine Translation</vt:lpstr>
      <vt:lpstr>Explicit Pre-training for Unsupervised NMT</vt:lpstr>
      <vt:lpstr>Explicit Pre-training for Unsupervised NMT</vt:lpstr>
      <vt:lpstr>Explicit Pre-training for Unsupervised NMT</vt:lpstr>
      <vt:lpstr>Explicit Pre-training for Unsupervised NMT</vt:lpstr>
      <vt:lpstr>Summary</vt:lpstr>
      <vt:lpstr>Thank You for Your Attention!</vt:lpstr>
      <vt:lpstr>Reference</vt:lpstr>
      <vt:lpstr>Reference</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Shujie Liu</dc:creator>
  <cp:lastModifiedBy>Shujie Liu</cp:lastModifiedBy>
  <cp:revision>30</cp:revision>
  <dcterms:created xsi:type="dcterms:W3CDTF">2018-04-17T06:48:08Z</dcterms:created>
  <dcterms:modified xsi:type="dcterms:W3CDTF">2019-10-09T03:28:13Z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shujliu@microsoft.com</vt:lpwstr>
  </property>
  <property fmtid="{D5CDD505-2E9C-101B-9397-08002B2CF9AE}" pid="5" name="MSIP_Label_f42aa342-8706-4288-bd11-ebb85995028c_SetDate">
    <vt:lpwstr>2018-04-17T06:48:18.9563764Z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